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BCB-DA47-4594-A4A3-DA0451031E9B}" type="datetimeFigureOut">
              <a:rPr lang="id-ID" smtClean="0"/>
              <a:pPr/>
              <a:t>21/12/2015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A6B6-98E6-4D9C-89F1-FA9DA25311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BCB-DA47-4594-A4A3-DA0451031E9B}" type="datetimeFigureOut">
              <a:rPr lang="id-ID" smtClean="0"/>
              <a:pPr/>
              <a:t>21/12/2015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A6B6-98E6-4D9C-89F1-FA9DA25311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BCB-DA47-4594-A4A3-DA0451031E9B}" type="datetimeFigureOut">
              <a:rPr lang="id-ID" smtClean="0"/>
              <a:pPr/>
              <a:t>21/12/2015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A6B6-98E6-4D9C-89F1-FA9DA25311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BCB-DA47-4594-A4A3-DA0451031E9B}" type="datetimeFigureOut">
              <a:rPr lang="id-ID" smtClean="0"/>
              <a:pPr/>
              <a:t>21/12/2015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A6B6-98E6-4D9C-89F1-FA9DA25311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BCB-DA47-4594-A4A3-DA0451031E9B}" type="datetimeFigureOut">
              <a:rPr lang="id-ID" smtClean="0"/>
              <a:pPr/>
              <a:t>21/12/2015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A6B6-98E6-4D9C-89F1-FA9DA25311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BCB-DA47-4594-A4A3-DA0451031E9B}" type="datetimeFigureOut">
              <a:rPr lang="id-ID" smtClean="0"/>
              <a:pPr/>
              <a:t>21/12/2015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A6B6-98E6-4D9C-89F1-FA9DA25311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BCB-DA47-4594-A4A3-DA0451031E9B}" type="datetimeFigureOut">
              <a:rPr lang="id-ID" smtClean="0"/>
              <a:pPr/>
              <a:t>21/12/2015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A6B6-98E6-4D9C-89F1-FA9DA25311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BCB-DA47-4594-A4A3-DA0451031E9B}" type="datetimeFigureOut">
              <a:rPr lang="id-ID" smtClean="0"/>
              <a:pPr/>
              <a:t>21/12/2015</a:t>
            </a:fld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1A6B6-98E6-4D9C-89F1-FA9DA253113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BCB-DA47-4594-A4A3-DA0451031E9B}" type="datetimeFigureOut">
              <a:rPr lang="id-ID" smtClean="0"/>
              <a:pPr/>
              <a:t>21/12/2015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A6B6-98E6-4D9C-89F1-FA9DA25311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BCB-DA47-4594-A4A3-DA0451031E9B}" type="datetimeFigureOut">
              <a:rPr lang="id-ID" smtClean="0"/>
              <a:pPr/>
              <a:t>21/12/2015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9F1A6B6-98E6-4D9C-89F1-FA9DA25311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26EBCB-DA47-4594-A4A3-DA0451031E9B}" type="datetimeFigureOut">
              <a:rPr lang="id-ID" smtClean="0"/>
              <a:pPr/>
              <a:t>21/12/2015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A6B6-98E6-4D9C-89F1-FA9DA253113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26EBCB-DA47-4594-A4A3-DA0451031E9B}" type="datetimeFigureOut">
              <a:rPr lang="id-ID" smtClean="0"/>
              <a:pPr/>
              <a:t>21/12/2015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9F1A6B6-98E6-4D9C-89F1-FA9DA253113F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>
            <a:normAutofit/>
          </a:bodyPr>
          <a:lstStyle/>
          <a:p>
            <a:r>
              <a:rPr lang="id-ID" sz="4800" b="1" dirty="0" smtClean="0"/>
              <a:t>PROJECT 3</a:t>
            </a:r>
            <a:endParaRPr lang="id-ID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700808"/>
            <a:ext cx="7740352" cy="600472"/>
          </a:xfrm>
        </p:spPr>
        <p:txBody>
          <a:bodyPr>
            <a:norm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</a:rPr>
              <a:t>MEMBUAT WEBSITE PTIK</a:t>
            </a:r>
            <a:endParaRPr lang="id-ID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Ketentuan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Tugas Individu</a:t>
            </a:r>
          </a:p>
          <a:p>
            <a:r>
              <a:rPr lang="id-ID" dirty="0" smtClean="0"/>
              <a:t>Buatlah masing-  masing 1 buah website</a:t>
            </a:r>
          </a:p>
          <a:p>
            <a:r>
              <a:rPr lang="id-ID" dirty="0" smtClean="0"/>
              <a:t>Berisikan informasi, gallery foto, link, dan </a:t>
            </a:r>
          </a:p>
          <a:p>
            <a:r>
              <a:rPr lang="id-ID" dirty="0" smtClean="0"/>
              <a:t>Harus terdapat tabel, form, background, dan link</a:t>
            </a:r>
          </a:p>
          <a:p>
            <a:r>
              <a:rPr lang="id-ID" dirty="0" smtClean="0"/>
              <a:t>Penggunaan javascript menjadi nilai tambah</a:t>
            </a:r>
          </a:p>
          <a:p>
            <a:r>
              <a:rPr lang="id-ID" dirty="0" smtClean="0"/>
              <a:t>Dikumpulkan </a:t>
            </a:r>
            <a:r>
              <a:rPr lang="id-ID" dirty="0" smtClean="0"/>
              <a:t>19Januari 2016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</TotalTime>
  <Words>41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Technic</vt:lpstr>
      <vt:lpstr>PROJECT 3</vt:lpstr>
      <vt:lpstr>Ketentuan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Anne Lestari</dc:creator>
  <cp:lastModifiedBy>Anne Lestari</cp:lastModifiedBy>
  <cp:revision>6</cp:revision>
  <dcterms:created xsi:type="dcterms:W3CDTF">2015-12-19T19:38:40Z</dcterms:created>
  <dcterms:modified xsi:type="dcterms:W3CDTF">2015-12-20T22:35:47Z</dcterms:modified>
</cp:coreProperties>
</file>