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daus sulaiman" userId="f8b52cf654c9971f" providerId="LiveId" clId="{7FEC431A-E463-42EF-9657-2D13F54A0C11}"/>
    <pc:docChg chg="custSel addSld modSld">
      <pc:chgData name="firdaus sulaiman" userId="f8b52cf654c9971f" providerId="LiveId" clId="{7FEC431A-E463-42EF-9657-2D13F54A0C11}" dt="2023-06-13T12:45:18.624" v="2" actId="478"/>
      <pc:docMkLst>
        <pc:docMk/>
      </pc:docMkLst>
      <pc:sldChg chg="delSp new mod">
        <pc:chgData name="firdaus sulaiman" userId="f8b52cf654c9971f" providerId="LiveId" clId="{7FEC431A-E463-42EF-9657-2D13F54A0C11}" dt="2023-06-13T12:45:18.624" v="2" actId="478"/>
        <pc:sldMkLst>
          <pc:docMk/>
          <pc:sldMk cId="1050264481" sldId="257"/>
        </pc:sldMkLst>
        <pc:spChg chg="del">
          <ac:chgData name="firdaus sulaiman" userId="f8b52cf654c9971f" providerId="LiveId" clId="{7FEC431A-E463-42EF-9657-2D13F54A0C11}" dt="2023-06-13T12:45:18.624" v="2" actId="478"/>
          <ac:spMkLst>
            <pc:docMk/>
            <pc:sldMk cId="1050264481" sldId="257"/>
            <ac:spMk id="2" creationId="{B87B72E5-49F0-F376-C4B9-7FE7E004543D}"/>
          </ac:spMkLst>
        </pc:spChg>
        <pc:spChg chg="del">
          <ac:chgData name="firdaus sulaiman" userId="f8b52cf654c9971f" providerId="LiveId" clId="{7FEC431A-E463-42EF-9657-2D13F54A0C11}" dt="2023-06-13T12:45:15.122" v="1" actId="478"/>
          <ac:spMkLst>
            <pc:docMk/>
            <pc:sldMk cId="1050264481" sldId="257"/>
            <ac:spMk id="3" creationId="{0DDFD60F-29F8-6A46-6DFD-4E5E038F75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FD5A-584B-4309-7856-70D8ED981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5665-35A0-0254-1A44-B7A37605D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882C-7E24-49D8-4355-72CF8E3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0B07-079F-9E78-050F-62330AA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8A08-6E42-4063-D917-25DC9C02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26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4B12-E036-F645-4A9D-32D08BC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4628D-929B-A21C-E01E-9C32AF9E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95F4-B88E-D6DE-99D8-A30533E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A006-F072-C5A9-8A96-2D9B6071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1336-3822-6CB7-255C-4DFB4765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17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42BBD-0652-113F-1410-FE95F759D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A1B13-B45B-4A8A-F1BC-142AB301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0334-48C1-6A9D-5CFB-5BEB96F6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7E10-A856-F258-6A08-4BA0493C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AEA6-B43F-E9FD-5BA9-12FECE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4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F225-434E-F28A-15C5-6A56C80D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D2D-D190-4BC3-DA03-D57334B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A8B4-7E54-E06C-1C41-9D2DBD9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1B98-7EDB-60DB-97F9-61E3C7D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5A1F-0E48-3251-0B0A-DB9C14F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7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D4E5-8D7C-E390-67DF-747BB7A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6A46-3DB1-47DF-539E-3A8ED714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BBFD-3128-9EDE-508A-E15D6D08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58FE-FB03-1FDC-03E5-45CEF3B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BF1D-0FF1-056A-0EB6-DDB793E8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27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FB69-62A4-8028-5F5E-F062809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5C40-15B5-DD84-BE02-F2762028E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8450-3851-0F37-90CF-AB4105DB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E7CF-B622-A33F-63CA-4A4098AA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EC90-8794-2600-FB2E-AC528514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CFAD-F6B4-683F-3B01-B26C5210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80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322E-9F51-73B6-6435-D89C87EB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97A02-AACC-51F1-0ED4-40C39D66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5059-499F-9D73-7B85-F967575A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860D-587B-5395-D8F0-6C9B7148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F5BD-DC57-0FA4-5A99-88401882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FD592-E03F-0A04-F6D6-9D9FF0EE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A67E4-8FE9-14C9-100D-6936CF4F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163DE-F7A6-F3BA-854E-21FC6338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7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F8A5-0861-6262-9B74-720C080D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96342-5B1B-1347-12AD-A2471A3D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733C-E317-3223-1F14-72B87046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CFC6-D0EF-7C68-7ED7-4BD05F41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5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CB880-23AD-886D-EAD2-75ADCC10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1AB79-D807-CF7F-F364-2222A627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91F0-DAD5-895A-6A34-43F7A9F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1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A3C5-AFD9-4A6F-BAB4-72B6A81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2B4D-3EBB-287D-5640-35B56F8D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67DA7-662A-0137-2008-BBC1AC39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1016A-8A33-BCEA-1C34-B20B450E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9A00-DC53-656A-BA1D-1E3C865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68A5-2955-9F3B-2279-41B15ACD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C72B-58AE-B6AA-0B7A-0C478D98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CBC49-397F-3E29-E02F-4F1B49EA2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ADD4-7D07-1427-69EB-D698E359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59B8-C8BD-7D8F-F617-CFED059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4774-E675-6EFC-03F0-01015633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24F7-9E60-F46B-D1E2-E31FB3D1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8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3BECF-B0BD-EF98-BF78-07446A7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FF391-7F0A-4D2A-A7D4-7283010D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BFBD-DF73-7ED8-3E2D-81FD8E34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4B56-B257-47D0-BBC2-4C879550A008}" type="datetimeFigureOut">
              <a:rPr lang="en-SG" smtClean="0"/>
              <a:t>13/6/2023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7003-3AA9-DA12-0ACE-8A7C5F74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AC49-B82E-F399-BCE8-0C6B6BADA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62985" TargetMode="External"/><Relationship Id="rId7" Type="http://schemas.openxmlformats.org/officeDocument/2006/relationships/hyperlink" Target="https://mirror.uncyc.org/wiki/Morocco_Mol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www.publicdomainpictures.net/en/view-image.php?image=76812&amp;picture=mole-pile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94F1E-D218-D028-3217-AF41E719331F}"/>
              </a:ext>
            </a:extLst>
          </p:cNvPr>
          <p:cNvSpPr/>
          <p:nvPr/>
        </p:nvSpPr>
        <p:spPr>
          <a:xfrm>
            <a:off x="9672505" y="276152"/>
            <a:ext cx="2257153" cy="612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picture containing outdoor, field, crop, agriculture&#10;&#10;Description automatically generated">
            <a:extLst>
              <a:ext uri="{FF2B5EF4-FFF2-40B4-BE49-F238E27FC236}">
                <a16:creationId xmlns:a16="http://schemas.microsoft.com/office/drawing/2014/main" id="{D8EEE172-1702-8369-8F08-577F69A8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318" y="620101"/>
            <a:ext cx="8671049" cy="5780699"/>
          </a:xfrm>
          <a:prstGeom prst="rect">
            <a:avLst/>
          </a:prstGeom>
        </p:spPr>
      </p:pic>
      <p:pic>
        <p:nvPicPr>
          <p:cNvPr id="14" name="Picture 13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62A9616-22B5-BEC9-3CE0-5FD6FBE280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1879511"/>
            <a:ext cx="1229819" cy="821743"/>
          </a:xfrm>
          <a:prstGeom prst="rect">
            <a:avLst/>
          </a:prstGeom>
        </p:spPr>
      </p:pic>
      <p:pic>
        <p:nvPicPr>
          <p:cNvPr id="15" name="Picture 14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3E9C6050-0689-1519-A281-0ADC25AA6C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2929534"/>
            <a:ext cx="1229819" cy="821743"/>
          </a:xfrm>
          <a:prstGeom prst="rect">
            <a:avLst/>
          </a:prstGeom>
        </p:spPr>
      </p:pic>
      <p:pic>
        <p:nvPicPr>
          <p:cNvPr id="16" name="Picture 15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991E7994-3B3A-D3C9-D2E3-DF716A8DF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8110" y="3930960"/>
            <a:ext cx="1229819" cy="821743"/>
          </a:xfrm>
          <a:prstGeom prst="rect">
            <a:avLst/>
          </a:prstGeom>
        </p:spPr>
      </p:pic>
      <p:pic>
        <p:nvPicPr>
          <p:cNvPr id="17" name="Picture 16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DC9EF24D-45F1-CF0F-FDFE-D274DC2E2D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34360" y="1879511"/>
            <a:ext cx="1229819" cy="821743"/>
          </a:xfrm>
          <a:prstGeom prst="rect">
            <a:avLst/>
          </a:prstGeom>
        </p:spPr>
      </p:pic>
      <p:pic>
        <p:nvPicPr>
          <p:cNvPr id="18" name="Picture 17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A394CEE-BE75-0BFE-B7DA-CDB448D07D2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02633" y="2929534"/>
            <a:ext cx="1229819" cy="821743"/>
          </a:xfrm>
          <a:prstGeom prst="rect">
            <a:avLst/>
          </a:prstGeom>
        </p:spPr>
      </p:pic>
      <p:pic>
        <p:nvPicPr>
          <p:cNvPr id="19" name="Picture 18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FDC3293E-0F8F-76CE-A237-90B5571A69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961067" y="3901256"/>
            <a:ext cx="1229819" cy="821743"/>
          </a:xfrm>
          <a:prstGeom prst="rect">
            <a:avLst/>
          </a:prstGeom>
        </p:spPr>
      </p:pic>
      <p:pic>
        <p:nvPicPr>
          <p:cNvPr id="20" name="Picture 19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FE8DE394-3A8C-9812-370C-8FE686960B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47317" y="1879511"/>
            <a:ext cx="1229819" cy="821743"/>
          </a:xfrm>
          <a:prstGeom prst="rect">
            <a:avLst/>
          </a:prstGeom>
        </p:spPr>
      </p:pic>
      <p:pic>
        <p:nvPicPr>
          <p:cNvPr id="21" name="Picture 20" descr="A mound of dirt on grass&#10;&#10;Description automatically generated with low confidence">
            <a:extLst>
              <a:ext uri="{FF2B5EF4-FFF2-40B4-BE49-F238E27FC236}">
                <a16:creationId xmlns:a16="http://schemas.microsoft.com/office/drawing/2014/main" id="{292536C9-4515-56F3-FFA6-C96BCCC999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86230" y="2929533"/>
            <a:ext cx="1229819" cy="821743"/>
          </a:xfrm>
          <a:prstGeom prst="rect">
            <a:avLst/>
          </a:prstGeom>
        </p:spPr>
      </p:pic>
      <p:pic>
        <p:nvPicPr>
          <p:cNvPr id="24" name="Picture 23" descr="A mole in the dirt&#10;&#10;Description automatically generated with low confidence">
            <a:extLst>
              <a:ext uri="{FF2B5EF4-FFF2-40B4-BE49-F238E27FC236}">
                <a16:creationId xmlns:a16="http://schemas.microsoft.com/office/drawing/2014/main" id="{0F43838A-E8A3-C386-47B8-E50DF827E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29030" y="3901257"/>
            <a:ext cx="1083205" cy="888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D0B645-0D5F-494D-4FA5-76B908DB3F9A}"/>
              </a:ext>
            </a:extLst>
          </p:cNvPr>
          <p:cNvSpPr txBox="1"/>
          <p:nvPr/>
        </p:nvSpPr>
        <p:spPr>
          <a:xfrm>
            <a:off x="4486230" y="4915666"/>
            <a:ext cx="1352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334E97-DE18-826C-6491-07302C3DEDE5}"/>
              </a:ext>
            </a:extLst>
          </p:cNvPr>
          <p:cNvSpPr txBox="1"/>
          <p:nvPr/>
        </p:nvSpPr>
        <p:spPr>
          <a:xfrm>
            <a:off x="9748007" y="578840"/>
            <a:ext cx="206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  <a:p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00150-D9DF-1C35-B18D-A47F52E6DF0D}"/>
              </a:ext>
            </a:extLst>
          </p:cNvPr>
          <p:cNvSpPr/>
          <p:nvPr/>
        </p:nvSpPr>
        <p:spPr>
          <a:xfrm>
            <a:off x="9840286" y="973123"/>
            <a:ext cx="1733396" cy="25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B6084E-F156-040D-44CB-ACDF8313105A}"/>
              </a:ext>
            </a:extLst>
          </p:cNvPr>
          <p:cNvSpPr/>
          <p:nvPr/>
        </p:nvSpPr>
        <p:spPr>
          <a:xfrm>
            <a:off x="9840286" y="1519806"/>
            <a:ext cx="1733396" cy="25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C8796-F20C-D402-F9EB-BD806571C8D2}"/>
              </a:ext>
            </a:extLst>
          </p:cNvPr>
          <p:cNvSpPr txBox="1"/>
          <p:nvPr/>
        </p:nvSpPr>
        <p:spPr>
          <a:xfrm>
            <a:off x="9840286" y="1350628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55C7FA-6134-A0E0-BD39-EFB328087E33}"/>
              </a:ext>
            </a:extLst>
          </p:cNvPr>
          <p:cNvSpPr txBox="1"/>
          <p:nvPr/>
        </p:nvSpPr>
        <p:spPr>
          <a:xfrm>
            <a:off x="9816938" y="1165962"/>
            <a:ext cx="15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42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26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2be37c-2ae3-4e1b-b9ea-4491d00e22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227B03EAC6B64E8F22B0E7884E9088" ma:contentTypeVersion="13" ma:contentTypeDescription="Create a new document." ma:contentTypeScope="" ma:versionID="aa4b602a2cb8e57ec92f752cba0aa6a8">
  <xsd:schema xmlns:xsd="http://www.w3.org/2001/XMLSchema" xmlns:xs="http://www.w3.org/2001/XMLSchema" xmlns:p="http://schemas.microsoft.com/office/2006/metadata/properties" xmlns:ns3="9848455f-2317-49ab-9caa-603015917a5a" xmlns:ns4="892be37c-2ae3-4e1b-b9ea-4491d00e22dd" targetNamespace="http://schemas.microsoft.com/office/2006/metadata/properties" ma:root="true" ma:fieldsID="800376981cfd21f5923e8e15c1d3a3c1" ns3:_="" ns4:_="">
    <xsd:import namespace="9848455f-2317-49ab-9caa-603015917a5a"/>
    <xsd:import namespace="892be37c-2ae3-4e1b-b9ea-4491d00e22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8455f-2317-49ab-9caa-603015917a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be37c-2ae3-4e1b-b9ea-4491d00e2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E46A-C040-49D8-B9C8-4F3DFA69F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B9F7C1-373A-4BC9-B82F-88B339DA0815}">
  <ds:schemaRefs>
    <ds:schemaRef ds:uri="http://schemas.microsoft.com/office/infopath/2007/PartnerControls"/>
    <ds:schemaRef ds:uri="http://www.w3.org/XML/1998/namespace"/>
    <ds:schemaRef ds:uri="http://purl.org/dc/terms/"/>
    <ds:schemaRef ds:uri="892be37c-2ae3-4e1b-b9ea-4491d00e22dd"/>
    <ds:schemaRef ds:uri="http://purl.org/dc/elements/1.1/"/>
    <ds:schemaRef ds:uri="9848455f-2317-49ab-9caa-603015917a5a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CB2983-C4E2-4CB5-A03B-93DA8E632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48455f-2317-49ab-9caa-603015917a5a"/>
    <ds:schemaRef ds:uri="892be37c-2ae3-4e1b-b9ea-4491d00e2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Ext-Sulaiman, Firdaus</dc:creator>
  <cp:lastModifiedBy>firdaus sulaiman</cp:lastModifiedBy>
  <cp:revision>1</cp:revision>
  <dcterms:created xsi:type="dcterms:W3CDTF">2023-06-08T10:44:09Z</dcterms:created>
  <dcterms:modified xsi:type="dcterms:W3CDTF">2023-06-13T12:45:19Z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0x010100B3227B03EAC6B64E8F22B0E7884E9088</vt:lpwstr>
  </property>
</Properties>
</file>