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97229-0052-45E7-AA84-7BA09EEA1453}" v="7" dt="2023-06-23T06:24:16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rdaus sulaiman" userId="f8b52cf654c9971f" providerId="LiveId" clId="{7FEC431A-E463-42EF-9657-2D13F54A0C11}"/>
    <pc:docChg chg="custSel addSld modSld">
      <pc:chgData name="firdaus sulaiman" userId="f8b52cf654c9971f" providerId="LiveId" clId="{7FEC431A-E463-42EF-9657-2D13F54A0C11}" dt="2023-06-13T12:45:18.624" v="2" actId="478"/>
      <pc:docMkLst>
        <pc:docMk/>
      </pc:docMkLst>
      <pc:sldChg chg="delSp new mod">
        <pc:chgData name="firdaus sulaiman" userId="f8b52cf654c9971f" providerId="LiveId" clId="{7FEC431A-E463-42EF-9657-2D13F54A0C11}" dt="2023-06-13T12:45:18.624" v="2" actId="478"/>
        <pc:sldMkLst>
          <pc:docMk/>
          <pc:sldMk cId="1050264481" sldId="257"/>
        </pc:sldMkLst>
        <pc:spChg chg="del">
          <ac:chgData name="firdaus sulaiman" userId="f8b52cf654c9971f" providerId="LiveId" clId="{7FEC431A-E463-42EF-9657-2D13F54A0C11}" dt="2023-06-13T12:45:18.624" v="2" actId="478"/>
          <ac:spMkLst>
            <pc:docMk/>
            <pc:sldMk cId="1050264481" sldId="257"/>
            <ac:spMk id="2" creationId="{B87B72E5-49F0-F376-C4B9-7FE7E004543D}"/>
          </ac:spMkLst>
        </pc:spChg>
        <pc:spChg chg="del">
          <ac:chgData name="firdaus sulaiman" userId="f8b52cf654c9971f" providerId="LiveId" clId="{7FEC431A-E463-42EF-9657-2D13F54A0C11}" dt="2023-06-13T12:45:15.122" v="1" actId="478"/>
          <ac:spMkLst>
            <pc:docMk/>
            <pc:sldMk cId="1050264481" sldId="257"/>
            <ac:spMk id="3" creationId="{0DDFD60F-29F8-6A46-6DFD-4E5E038F75DB}"/>
          </ac:spMkLst>
        </pc:spChg>
      </pc:sldChg>
    </pc:docChg>
  </pc:docChgLst>
  <pc:docChgLst>
    <pc:chgData name="firdaus sulaiman" userId="f8b52cf654c9971f" providerId="LiveId" clId="{B6F97229-0052-45E7-AA84-7BA09EEA1453}"/>
    <pc:docChg chg="undo custSel addSld modSld">
      <pc:chgData name="firdaus sulaiman" userId="f8b52cf654c9971f" providerId="LiveId" clId="{B6F97229-0052-45E7-AA84-7BA09EEA1453}" dt="2023-06-23T06:24:16.249" v="23"/>
      <pc:docMkLst>
        <pc:docMk/>
      </pc:docMkLst>
      <pc:sldChg chg="addSp delSp modSp mod setBg delAnim">
        <pc:chgData name="firdaus sulaiman" userId="f8b52cf654c9971f" providerId="LiveId" clId="{B6F97229-0052-45E7-AA84-7BA09EEA1453}" dt="2023-06-23T05:23:46.890" v="12" actId="26606"/>
        <pc:sldMkLst>
          <pc:docMk/>
          <pc:sldMk cId="3834235187" sldId="256"/>
        </pc:sldMkLst>
        <pc:spChg chg="add">
          <ac:chgData name="firdaus sulaiman" userId="f8b52cf654c9971f" providerId="LiveId" clId="{B6F97229-0052-45E7-AA84-7BA09EEA1453}" dt="2023-06-23T05:23:46.890" v="12" actId="26606"/>
          <ac:spMkLst>
            <pc:docMk/>
            <pc:sldMk cId="3834235187" sldId="256"/>
            <ac:spMk id="4" creationId="{F3060C83-F051-4F0E-ABAD-AA0DFC48B218}"/>
          </ac:spMkLst>
        </pc:spChg>
        <pc:spChg chg="del">
          <ac:chgData name="firdaus sulaiman" userId="f8b52cf654c9971f" providerId="LiveId" clId="{B6F97229-0052-45E7-AA84-7BA09EEA1453}" dt="2023-06-23T05:23:17.373" v="1" actId="478"/>
          <ac:spMkLst>
            <pc:docMk/>
            <pc:sldMk cId="3834235187" sldId="256"/>
            <ac:spMk id="5" creationId="{F0E94F1E-D218-D028-3217-AF41E719331F}"/>
          </ac:spMkLst>
        </pc:spChg>
        <pc:spChg chg="add">
          <ac:chgData name="firdaus sulaiman" userId="f8b52cf654c9971f" providerId="LiveId" clId="{B6F97229-0052-45E7-AA84-7BA09EEA1453}" dt="2023-06-23T05:23:46.890" v="12" actId="26606"/>
          <ac:spMkLst>
            <pc:docMk/>
            <pc:sldMk cId="3834235187" sldId="256"/>
            <ac:spMk id="6" creationId="{9A97C86A-04D6-40F7-AE84-31AB43E6A846}"/>
          </ac:spMkLst>
        </pc:spChg>
        <pc:spChg chg="add">
          <ac:chgData name="firdaus sulaiman" userId="f8b52cf654c9971f" providerId="LiveId" clId="{B6F97229-0052-45E7-AA84-7BA09EEA1453}" dt="2023-06-23T05:23:46.890" v="12" actId="26606"/>
          <ac:spMkLst>
            <pc:docMk/>
            <pc:sldMk cId="3834235187" sldId="256"/>
            <ac:spMk id="8" creationId="{FF9F2414-84E8-453E-B1F3-389FDE8192D9}"/>
          </ac:spMkLst>
        </pc:spChg>
        <pc:spChg chg="add">
          <ac:chgData name="firdaus sulaiman" userId="f8b52cf654c9971f" providerId="LiveId" clId="{B6F97229-0052-45E7-AA84-7BA09EEA1453}" dt="2023-06-23T05:23:46.890" v="12" actId="26606"/>
          <ac:spMkLst>
            <pc:docMk/>
            <pc:sldMk cId="3834235187" sldId="256"/>
            <ac:spMk id="9" creationId="{83C98ABE-055B-441F-B07E-44F97F083C39}"/>
          </ac:spMkLst>
        </pc:spChg>
        <pc:spChg chg="add">
          <ac:chgData name="firdaus sulaiman" userId="f8b52cf654c9971f" providerId="LiveId" clId="{B6F97229-0052-45E7-AA84-7BA09EEA1453}" dt="2023-06-23T05:23:46.890" v="12" actId="26606"/>
          <ac:spMkLst>
            <pc:docMk/>
            <pc:sldMk cId="3834235187" sldId="256"/>
            <ac:spMk id="10" creationId="{3ECA69A1-7536-43AC-85EF-C7106179F5ED}"/>
          </ac:spMkLst>
        </pc:spChg>
        <pc:spChg chg="add">
          <ac:chgData name="firdaus sulaiman" userId="f8b52cf654c9971f" providerId="LiveId" clId="{B6F97229-0052-45E7-AA84-7BA09EEA1453}" dt="2023-06-23T05:23:46.890" v="12" actId="26606"/>
          <ac:spMkLst>
            <pc:docMk/>
            <pc:sldMk cId="3834235187" sldId="256"/>
            <ac:spMk id="11" creationId="{29FDB030-9B49-4CED-8CCD-4D99382388AC}"/>
          </ac:spMkLst>
        </pc:spChg>
        <pc:spChg chg="add">
          <ac:chgData name="firdaus sulaiman" userId="f8b52cf654c9971f" providerId="LiveId" clId="{B6F97229-0052-45E7-AA84-7BA09EEA1453}" dt="2023-06-23T05:23:46.890" v="12" actId="26606"/>
          <ac:spMkLst>
            <pc:docMk/>
            <pc:sldMk cId="3834235187" sldId="256"/>
            <ac:spMk id="13" creationId="{3783CA14-24A1-485C-8B30-D6A5D87987AD}"/>
          </ac:spMkLst>
        </pc:spChg>
        <pc:spChg chg="del">
          <ac:chgData name="firdaus sulaiman" userId="f8b52cf654c9971f" providerId="LiveId" clId="{B6F97229-0052-45E7-AA84-7BA09EEA1453}" dt="2023-06-23T05:23:19.811" v="2" actId="478"/>
          <ac:spMkLst>
            <pc:docMk/>
            <pc:sldMk cId="3834235187" sldId="256"/>
            <ac:spMk id="25" creationId="{41D0B645-0D5F-494D-4FA5-76B908DB3F9A}"/>
          </ac:spMkLst>
        </pc:spChg>
        <pc:spChg chg="del">
          <ac:chgData name="firdaus sulaiman" userId="f8b52cf654c9971f" providerId="LiveId" clId="{B6F97229-0052-45E7-AA84-7BA09EEA1453}" dt="2023-06-23T05:23:27.151" v="8" actId="478"/>
          <ac:spMkLst>
            <pc:docMk/>
            <pc:sldMk cId="3834235187" sldId="256"/>
            <ac:spMk id="26" creationId="{6A334E97-DE18-826C-6491-07302C3DEDE5}"/>
          </ac:spMkLst>
        </pc:spChg>
        <pc:spChg chg="del">
          <ac:chgData name="firdaus sulaiman" userId="f8b52cf654c9971f" providerId="LiveId" clId="{B6F97229-0052-45E7-AA84-7BA09EEA1453}" dt="2023-06-23T05:23:23.152" v="4" actId="478"/>
          <ac:spMkLst>
            <pc:docMk/>
            <pc:sldMk cId="3834235187" sldId="256"/>
            <ac:spMk id="27" creationId="{64200150-D9DF-1C35-B18D-A47F52E6DF0D}"/>
          </ac:spMkLst>
        </pc:spChg>
        <pc:spChg chg="del">
          <ac:chgData name="firdaus sulaiman" userId="f8b52cf654c9971f" providerId="LiveId" clId="{B6F97229-0052-45E7-AA84-7BA09EEA1453}" dt="2023-06-23T05:23:24.560" v="5" actId="478"/>
          <ac:spMkLst>
            <pc:docMk/>
            <pc:sldMk cId="3834235187" sldId="256"/>
            <ac:spMk id="28" creationId="{DAB6084E-F156-040D-44CB-ACDF8313105A}"/>
          </ac:spMkLst>
        </pc:spChg>
        <pc:spChg chg="del">
          <ac:chgData name="firdaus sulaiman" userId="f8b52cf654c9971f" providerId="LiveId" clId="{B6F97229-0052-45E7-AA84-7BA09EEA1453}" dt="2023-06-23T05:23:22.352" v="3" actId="478"/>
          <ac:spMkLst>
            <pc:docMk/>
            <pc:sldMk cId="3834235187" sldId="256"/>
            <ac:spMk id="29" creationId="{EB9C8796-F20C-D402-F9EB-BD806571C8D2}"/>
          </ac:spMkLst>
        </pc:spChg>
        <pc:spChg chg="del mod">
          <ac:chgData name="firdaus sulaiman" userId="f8b52cf654c9971f" providerId="LiveId" clId="{B6F97229-0052-45E7-AA84-7BA09EEA1453}" dt="2023-06-23T05:23:26.452" v="7" actId="478"/>
          <ac:spMkLst>
            <pc:docMk/>
            <pc:sldMk cId="3834235187" sldId="256"/>
            <ac:spMk id="30" creationId="{B755C7FA-6134-A0E0-BD39-EFB328087E33}"/>
          </ac:spMkLst>
        </pc:spChg>
        <pc:picChg chg="add mod">
          <ac:chgData name="firdaus sulaiman" userId="f8b52cf654c9971f" providerId="LiveId" clId="{B6F97229-0052-45E7-AA84-7BA09EEA1453}" dt="2023-06-23T05:23:46.890" v="12" actId="26606"/>
          <ac:picMkLst>
            <pc:docMk/>
            <pc:sldMk cId="3834235187" sldId="256"/>
            <ac:picMk id="2" creationId="{55C5159A-023F-8896-A2C4-5639FEF956A3}"/>
          </ac:picMkLst>
        </pc:picChg>
        <pc:picChg chg="del">
          <ac:chgData name="firdaus sulaiman" userId="f8b52cf654c9971f" providerId="LiveId" clId="{B6F97229-0052-45E7-AA84-7BA09EEA1453}" dt="2023-06-23T05:23:16.413" v="0" actId="478"/>
          <ac:picMkLst>
            <pc:docMk/>
            <pc:sldMk cId="3834235187" sldId="256"/>
            <ac:picMk id="7" creationId="{D8EEE172-1702-8369-8F08-577F69A8AE1D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14" creationId="{262A9616-22B5-BEC9-3CE0-5FD6FBE28049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15" creationId="{3E9C6050-0689-1519-A281-0ADC25AA6CDA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16" creationId="{991E7994-3B3A-D3C9-D2E3-DF716A8DF6F4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17" creationId="{DC9EF24D-45F1-CF0F-FDFE-D274DC2E2DD9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18" creationId="{2A394CEE-BE75-0BFE-B7DA-CDB448D07D2B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19" creationId="{FDC3293E-0F8F-76CE-A237-90B5571A69C5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20" creationId="{FE8DE394-3A8C-9812-370C-8FE686960B79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21" creationId="{292536C9-4515-56F3-FFA6-C96BCCC9990E}"/>
          </ac:picMkLst>
        </pc:picChg>
        <pc:picChg chg="del">
          <ac:chgData name="firdaus sulaiman" userId="f8b52cf654c9971f" providerId="LiveId" clId="{B6F97229-0052-45E7-AA84-7BA09EEA1453}" dt="2023-06-23T05:23:19.811" v="2" actId="478"/>
          <ac:picMkLst>
            <pc:docMk/>
            <pc:sldMk cId="3834235187" sldId="256"/>
            <ac:picMk id="24" creationId="{0F43838A-E8A3-C386-47B8-E50DF827E1F6}"/>
          </ac:picMkLst>
        </pc:picChg>
      </pc:sldChg>
      <pc:sldChg chg="addSp delSp modSp mod">
        <pc:chgData name="firdaus sulaiman" userId="f8b52cf654c9971f" providerId="LiveId" clId="{B6F97229-0052-45E7-AA84-7BA09EEA1453}" dt="2023-06-23T05:24:45.193" v="21" actId="13782"/>
        <pc:sldMkLst>
          <pc:docMk/>
          <pc:sldMk cId="1050264481" sldId="257"/>
        </pc:sldMkLst>
        <pc:graphicFrameChg chg="add mod">
          <ac:chgData name="firdaus sulaiman" userId="f8b52cf654c9971f" providerId="LiveId" clId="{B6F97229-0052-45E7-AA84-7BA09EEA1453}" dt="2023-06-23T05:24:45.193" v="21" actId="13782"/>
          <ac:graphicFrameMkLst>
            <pc:docMk/>
            <pc:sldMk cId="1050264481" sldId="257"/>
            <ac:graphicFrameMk id="5" creationId="{B95BFE4F-BA5D-C87C-9E11-929B1766D1B5}"/>
          </ac:graphicFrameMkLst>
        </pc:graphicFrameChg>
        <pc:graphicFrameChg chg="add del modGraphic">
          <ac:chgData name="firdaus sulaiman" userId="f8b52cf654c9971f" providerId="LiveId" clId="{B6F97229-0052-45E7-AA84-7BA09EEA1453}" dt="2023-06-23T05:24:35.968" v="19" actId="1032"/>
          <ac:graphicFrameMkLst>
            <pc:docMk/>
            <pc:sldMk cId="1050264481" sldId="257"/>
            <ac:graphicFrameMk id="6" creationId="{07B6B5DC-DB28-1755-9706-54E0935C9104}"/>
          </ac:graphicFrameMkLst>
        </pc:graphicFrameChg>
        <pc:picChg chg="add mod">
          <ac:chgData name="firdaus sulaiman" userId="f8b52cf654c9971f" providerId="LiveId" clId="{B6F97229-0052-45E7-AA84-7BA09EEA1453}" dt="2023-06-23T05:23:58.554" v="14"/>
          <ac:picMkLst>
            <pc:docMk/>
            <pc:sldMk cId="1050264481" sldId="257"/>
            <ac:picMk id="4" creationId="{ECCBAE89-2357-3E59-11DB-BD709081E113}"/>
          </ac:picMkLst>
        </pc:picChg>
      </pc:sldChg>
      <pc:sldChg chg="modSp add">
        <pc:chgData name="firdaus sulaiman" userId="f8b52cf654c9971f" providerId="LiveId" clId="{B6F97229-0052-45E7-AA84-7BA09EEA1453}" dt="2023-06-23T06:24:16.249" v="23"/>
        <pc:sldMkLst>
          <pc:docMk/>
          <pc:sldMk cId="50696124" sldId="258"/>
        </pc:sldMkLst>
        <pc:graphicFrameChg chg="mod">
          <ac:chgData name="firdaus sulaiman" userId="f8b52cf654c9971f" providerId="LiveId" clId="{B6F97229-0052-45E7-AA84-7BA09EEA1453}" dt="2023-06-23T06:24:16.249" v="23"/>
          <ac:graphicFrameMkLst>
            <pc:docMk/>
            <pc:sldMk cId="50696124" sldId="258"/>
            <ac:graphicFrameMk id="5" creationId="{B95BFE4F-BA5D-C87C-9E11-929B1766D1B5}"/>
          </ac:graphicFrameMkLst>
        </pc:graphicFrameChg>
      </pc:sldChg>
    </pc:docChg>
  </pc:docChgLst>
  <pc:docChgLst>
    <pc:chgData name="firdaus sulaiman" userId="f8b52cf654c9971f" providerId="LiveId" clId="{B99757A0-AC1F-48F0-B81C-FCC564D7B102}"/>
    <pc:docChg chg="modSld">
      <pc:chgData name="firdaus sulaiman" userId="f8b52cf654c9971f" providerId="LiveId" clId="{B99757A0-AC1F-48F0-B81C-FCC564D7B102}" dt="2023-06-20T09:15:27.336" v="2" actId="20577"/>
      <pc:docMkLst>
        <pc:docMk/>
      </pc:docMkLst>
      <pc:sldChg chg="addSp modSp mod setBg">
        <pc:chgData name="firdaus sulaiman" userId="f8b52cf654c9971f" providerId="LiveId" clId="{B99757A0-AC1F-48F0-B81C-FCC564D7B102}" dt="2023-06-20T09:15:27.336" v="2" actId="20577"/>
        <pc:sldMkLst>
          <pc:docMk/>
          <pc:sldMk cId="1050264481" sldId="257"/>
        </pc:sldMkLst>
        <pc:spChg chg="add mod">
          <ac:chgData name="firdaus sulaiman" userId="f8b52cf654c9971f" providerId="LiveId" clId="{B99757A0-AC1F-48F0-B81C-FCC564D7B102}" dt="2023-06-20T09:15:14.091" v="0" actId="767"/>
          <ac:spMkLst>
            <pc:docMk/>
            <pc:sldMk cId="1050264481" sldId="257"/>
            <ac:spMk id="2" creationId="{2B1141BB-AEF0-397C-DA3E-6DB6857449FB}"/>
          </ac:spMkLst>
        </pc:spChg>
        <pc:spChg chg="add mod">
          <ac:chgData name="firdaus sulaiman" userId="f8b52cf654c9971f" providerId="LiveId" clId="{B99757A0-AC1F-48F0-B81C-FCC564D7B102}" dt="2023-06-20T09:15:27.336" v="2" actId="20577"/>
          <ac:spMkLst>
            <pc:docMk/>
            <pc:sldMk cId="1050264481" sldId="257"/>
            <ac:spMk id="3" creationId="{4700499F-C265-F1C6-3F3C-849CF5DAAD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24DD80-B927-4B63-B603-3DD932D449B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54945-5282-4F13-BCA2-2A88138DC786}">
      <dgm:prSet phldrT="[Text]" custT="1"/>
      <dgm:spPr/>
      <dgm:t>
        <a:bodyPr/>
        <a:lstStyle/>
        <a:p>
          <a:r>
            <a:rPr lang="en-US" sz="900"/>
            <a:t>Create </a:t>
          </a:r>
          <a:r>
            <a:rPr lang="en-US" sz="900" u="sng"/>
            <a:t>HTML/CSS/JS </a:t>
          </a:r>
          <a:r>
            <a:rPr lang="en-US" sz="900"/>
            <a:t>on VS Code</a:t>
          </a:r>
        </a:p>
      </dgm:t>
    </dgm:pt>
    <dgm:pt modelId="{022768CD-E5D2-43A9-8A4A-B71EAF3B0779}" type="parTrans" cxnId="{48B0D68B-E0B2-497D-A99F-5E7BD8971487}">
      <dgm:prSet/>
      <dgm:spPr/>
      <dgm:t>
        <a:bodyPr/>
        <a:lstStyle/>
        <a:p>
          <a:endParaRPr lang="en-US"/>
        </a:p>
      </dgm:t>
    </dgm:pt>
    <dgm:pt modelId="{A3967279-9BDB-47B4-9F67-B44CB0A9DE2B}" type="sibTrans" cxnId="{48B0D68B-E0B2-497D-A99F-5E7BD8971487}">
      <dgm:prSet/>
      <dgm:spPr/>
      <dgm:t>
        <a:bodyPr/>
        <a:lstStyle/>
        <a:p>
          <a:endParaRPr lang="en-US"/>
        </a:p>
      </dgm:t>
    </dgm:pt>
    <dgm:pt modelId="{77C16D19-54C4-463C-BAA7-98D31D31F462}">
      <dgm:prSet phldrT="[Text]" custT="1"/>
      <dgm:spPr/>
      <dgm:t>
        <a:bodyPr/>
        <a:lstStyle/>
        <a:p>
          <a:r>
            <a:rPr lang="en-US" sz="900" u="sng"/>
            <a:t>HTML : </a:t>
          </a:r>
          <a:r>
            <a:rPr lang="en-US" sz="900"/>
            <a:t>Create Divs ( Container,Scoreboard,Grid,Squares)Headers(Heading1&amp;2,Score,Timer)Start Buttons.</a:t>
          </a:r>
        </a:p>
      </dgm:t>
    </dgm:pt>
    <dgm:pt modelId="{4B91DB3C-317E-49B6-9343-616C5AEC86CB}" type="parTrans" cxnId="{A97A4C07-90B9-4920-A788-BDEE2242984B}">
      <dgm:prSet/>
      <dgm:spPr/>
      <dgm:t>
        <a:bodyPr/>
        <a:lstStyle/>
        <a:p>
          <a:endParaRPr lang="en-US"/>
        </a:p>
      </dgm:t>
    </dgm:pt>
    <dgm:pt modelId="{0691BA9D-064F-4B16-86A0-FE3799ABEB97}" type="sibTrans" cxnId="{A97A4C07-90B9-4920-A788-BDEE2242984B}">
      <dgm:prSet/>
      <dgm:spPr/>
      <dgm:t>
        <a:bodyPr/>
        <a:lstStyle/>
        <a:p>
          <a:endParaRPr lang="en-US"/>
        </a:p>
      </dgm:t>
    </dgm:pt>
    <dgm:pt modelId="{F602C55C-D581-4F13-94F5-DED0C746915C}">
      <dgm:prSet phldrT="[Text]" custT="1"/>
      <dgm:spPr/>
      <dgm:t>
        <a:bodyPr/>
        <a:lstStyle/>
        <a:p>
          <a:r>
            <a:rPr lang="en-US" sz="900" u="sng">
              <a:solidFill>
                <a:schemeClr val="tx1"/>
              </a:solidFill>
            </a:rPr>
            <a:t>CSS </a:t>
          </a:r>
          <a:r>
            <a:rPr lang="en-US" sz="900">
              <a:solidFill>
                <a:schemeClr val="tx1"/>
              </a:solidFill>
            </a:rPr>
            <a:t>: </a:t>
          </a:r>
          <a:r>
            <a:rPr lang="en-US" sz="900"/>
            <a:t>Based on HTML,Create IDs in CSS on H1,H2,Container,Scoreboard,Grid,Squares,Moles.</a:t>
          </a:r>
        </a:p>
      </dgm:t>
    </dgm:pt>
    <dgm:pt modelId="{FAE56D2F-6870-4E76-B93D-AC4AD19084FA}" type="parTrans" cxnId="{0AEAB29E-F8F0-4D3F-ADA4-5B0D52EB8789}">
      <dgm:prSet/>
      <dgm:spPr/>
      <dgm:t>
        <a:bodyPr/>
        <a:lstStyle/>
        <a:p>
          <a:endParaRPr lang="en-US"/>
        </a:p>
      </dgm:t>
    </dgm:pt>
    <dgm:pt modelId="{A08C4C1C-1796-4106-AF58-E6836C666541}" type="sibTrans" cxnId="{0AEAB29E-F8F0-4D3F-ADA4-5B0D52EB8789}">
      <dgm:prSet/>
      <dgm:spPr/>
      <dgm:t>
        <a:bodyPr/>
        <a:lstStyle/>
        <a:p>
          <a:endParaRPr lang="en-US"/>
        </a:p>
      </dgm:t>
    </dgm:pt>
    <dgm:pt modelId="{249046D3-8B0F-4795-9C95-52C8BF73365F}">
      <dgm:prSet phldrT="[Text]" custT="1"/>
      <dgm:spPr/>
      <dgm:t>
        <a:bodyPr/>
        <a:lstStyle/>
        <a:p>
          <a:r>
            <a:rPr lang="en-US" sz="900" u="sng">
              <a:solidFill>
                <a:schemeClr val="tx1"/>
              </a:solidFill>
            </a:rPr>
            <a:t>H1</a:t>
          </a:r>
          <a:r>
            <a:rPr lang="en-US" sz="900">
              <a:solidFill>
                <a:schemeClr val="tx1"/>
              </a:solidFill>
            </a:rPr>
            <a:t> </a:t>
          </a:r>
          <a:r>
            <a:rPr lang="en-US" sz="900"/>
            <a:t>: Change Heading Fonts via font-size,font-family,and alignment</a:t>
          </a:r>
        </a:p>
      </dgm:t>
    </dgm:pt>
    <dgm:pt modelId="{095456FE-8B05-4369-9500-CA9EFF39703F}" type="parTrans" cxnId="{4DEAF891-E9C6-452F-A707-AF6F8441D7E1}">
      <dgm:prSet/>
      <dgm:spPr/>
      <dgm:t>
        <a:bodyPr/>
        <a:lstStyle/>
        <a:p>
          <a:endParaRPr lang="en-US"/>
        </a:p>
      </dgm:t>
    </dgm:pt>
    <dgm:pt modelId="{BE0A5208-CBD4-4F73-A444-37ED08892F3F}" type="sibTrans" cxnId="{4DEAF891-E9C6-452F-A707-AF6F8441D7E1}">
      <dgm:prSet/>
      <dgm:spPr/>
      <dgm:t>
        <a:bodyPr/>
        <a:lstStyle/>
        <a:p>
          <a:endParaRPr lang="en-US"/>
        </a:p>
      </dgm:t>
    </dgm:pt>
    <dgm:pt modelId="{86C18A86-8E4B-4B3A-AD39-E8CC25318C59}">
      <dgm:prSet phldrT="[Text]" custT="1"/>
      <dgm:spPr/>
      <dgm:t>
        <a:bodyPr/>
        <a:lstStyle/>
        <a:p>
          <a:r>
            <a:rPr lang="en-US" sz="900"/>
            <a:t>Body :</a:t>
          </a:r>
          <a:r>
            <a:rPr lang="en-US" sz="900" u="sng"/>
            <a:t> </a:t>
          </a:r>
          <a:r>
            <a:rPr lang="en-US" sz="900" u="sng">
              <a:solidFill>
                <a:schemeClr val="tx1"/>
              </a:solidFill>
            </a:rPr>
            <a:t>Input</a:t>
          </a:r>
          <a:r>
            <a:rPr lang="en-US" sz="900" u="sng"/>
            <a:t> </a:t>
          </a:r>
          <a:r>
            <a:rPr lang="en-US" sz="900"/>
            <a:t>Background-Image ,Background-size</a:t>
          </a:r>
        </a:p>
      </dgm:t>
    </dgm:pt>
    <dgm:pt modelId="{833A3C59-A9ED-41B8-AF85-46BC219B89EB}" type="parTrans" cxnId="{50AF5B4D-A333-4748-BDCE-D80C602DF58E}">
      <dgm:prSet/>
      <dgm:spPr/>
      <dgm:t>
        <a:bodyPr/>
        <a:lstStyle/>
        <a:p>
          <a:endParaRPr lang="en-US"/>
        </a:p>
      </dgm:t>
    </dgm:pt>
    <dgm:pt modelId="{833275B3-43FA-4BDE-92E5-140E2AF5207D}" type="sibTrans" cxnId="{50AF5B4D-A333-4748-BDCE-D80C602DF58E}">
      <dgm:prSet/>
      <dgm:spPr/>
      <dgm:t>
        <a:bodyPr/>
        <a:lstStyle/>
        <a:p>
          <a:endParaRPr lang="en-US"/>
        </a:p>
      </dgm:t>
    </dgm:pt>
    <dgm:pt modelId="{56051D72-2F8A-4908-B4FE-D225AF7994AC}">
      <dgm:prSet phldrT="[Text]" custT="1"/>
      <dgm:spPr/>
    </dgm:pt>
    <dgm:pt modelId="{9F8A0647-7666-423D-A1F3-9FFF82CBF03A}" type="parTrans" cxnId="{32B4D9E5-B179-46FD-848D-5BB72215BC77}">
      <dgm:prSet/>
      <dgm:spPr/>
      <dgm:t>
        <a:bodyPr/>
        <a:lstStyle/>
        <a:p>
          <a:endParaRPr lang="en-US"/>
        </a:p>
      </dgm:t>
    </dgm:pt>
    <dgm:pt modelId="{3E95EE58-913B-405F-8A8C-C8E894E16331}" type="sibTrans" cxnId="{32B4D9E5-B179-46FD-848D-5BB72215BC77}">
      <dgm:prSet/>
      <dgm:spPr/>
      <dgm:t>
        <a:bodyPr/>
        <a:lstStyle/>
        <a:p>
          <a:endParaRPr lang="en-US"/>
        </a:p>
      </dgm:t>
    </dgm:pt>
    <dgm:pt modelId="{4E159D3F-B2E6-4FCE-A794-81E3B3712FE9}">
      <dgm:prSet phldrT="[Text]" custT="1"/>
      <dgm:spPr/>
    </dgm:pt>
    <dgm:pt modelId="{2C5B7AD7-79BA-411F-9080-32ECB48A1F11}" type="parTrans" cxnId="{952D8C2B-CEA8-40B8-9C73-021565BC64F5}">
      <dgm:prSet/>
      <dgm:spPr/>
      <dgm:t>
        <a:bodyPr/>
        <a:lstStyle/>
        <a:p>
          <a:endParaRPr lang="en-US"/>
        </a:p>
      </dgm:t>
    </dgm:pt>
    <dgm:pt modelId="{AB93DCF0-08E5-419B-A330-C28671D2E58D}" type="sibTrans" cxnId="{952D8C2B-CEA8-40B8-9C73-021565BC64F5}">
      <dgm:prSet/>
      <dgm:spPr/>
      <dgm:t>
        <a:bodyPr/>
        <a:lstStyle/>
        <a:p>
          <a:endParaRPr lang="en-US"/>
        </a:p>
      </dgm:t>
    </dgm:pt>
    <dgm:pt modelId="{7956ECC0-E112-4B08-81D2-C145D2607D34}">
      <dgm:prSet phldrT="[Text]" custT="1"/>
      <dgm:spPr/>
    </dgm:pt>
    <dgm:pt modelId="{8D964E47-7A6B-4527-8434-E2CF81DE9EFA}" type="parTrans" cxnId="{BCA09F01-6E51-49C4-8C39-50D87E364D0C}">
      <dgm:prSet/>
      <dgm:spPr/>
      <dgm:t>
        <a:bodyPr/>
        <a:lstStyle/>
        <a:p>
          <a:endParaRPr lang="en-US"/>
        </a:p>
      </dgm:t>
    </dgm:pt>
    <dgm:pt modelId="{613BBD74-BA74-4C96-91F8-EEB24FE07FE5}" type="sibTrans" cxnId="{BCA09F01-6E51-49C4-8C39-50D87E364D0C}">
      <dgm:prSet/>
      <dgm:spPr/>
      <dgm:t>
        <a:bodyPr/>
        <a:lstStyle/>
        <a:p>
          <a:endParaRPr lang="en-US"/>
        </a:p>
      </dgm:t>
    </dgm:pt>
    <dgm:pt modelId="{486AB380-F3AB-48B1-964D-3877C4434C25}">
      <dgm:prSet phldrT="[Text]" custT="1"/>
      <dgm:spPr/>
      <dgm:t>
        <a:bodyPr/>
        <a:lstStyle/>
        <a:p>
          <a:r>
            <a:rPr lang="en-US" sz="900" u="sng"/>
            <a:t>H2</a:t>
          </a:r>
          <a:r>
            <a:rPr lang="en-US" sz="900"/>
            <a:t>:Change Heading Fonts Via Font-family and color</a:t>
          </a:r>
        </a:p>
      </dgm:t>
    </dgm:pt>
    <dgm:pt modelId="{5A458C5A-B2E8-4D1D-AF37-59D9E4942120}" type="parTrans" cxnId="{C7E2907D-D6BF-4B06-84B5-B431AE2BFC79}">
      <dgm:prSet/>
      <dgm:spPr/>
      <dgm:t>
        <a:bodyPr/>
        <a:lstStyle/>
        <a:p>
          <a:endParaRPr lang="en-US"/>
        </a:p>
      </dgm:t>
    </dgm:pt>
    <dgm:pt modelId="{2855D948-5246-4CBD-A7CF-B21CE724306C}" type="sibTrans" cxnId="{C7E2907D-D6BF-4B06-84B5-B431AE2BFC79}">
      <dgm:prSet/>
      <dgm:spPr/>
      <dgm:t>
        <a:bodyPr/>
        <a:lstStyle/>
        <a:p>
          <a:endParaRPr lang="en-US"/>
        </a:p>
      </dgm:t>
    </dgm:pt>
    <dgm:pt modelId="{4D243CE3-E20C-44CC-8A54-E0B6463E7675}">
      <dgm:prSet phldrT="[Text]" custT="1"/>
      <dgm:spPr/>
      <dgm:t>
        <a:bodyPr/>
        <a:lstStyle/>
        <a:p>
          <a:r>
            <a:rPr lang="en-US" sz="900" u="sng"/>
            <a:t>Scoreboard</a:t>
          </a:r>
          <a:r>
            <a:rPr lang="en-US" sz="900" i="1" u="none">
              <a:solidFill>
                <a:schemeClr val="tx1"/>
              </a:solidFill>
            </a:rPr>
            <a:t>: Input </a:t>
          </a:r>
          <a:r>
            <a:rPr lang="en-US" sz="900"/>
            <a:t>Font-Family,Font-Size,color,margin,padding,text-align,width/height.</a:t>
          </a:r>
          <a:r>
            <a:rPr lang="en-US" sz="900" u="sng">
              <a:solidFill>
                <a:schemeClr val="tx1"/>
              </a:solidFill>
            </a:rPr>
            <a:t>Add in </a:t>
          </a:r>
          <a:r>
            <a:rPr lang="en-US" sz="900"/>
            <a:t>Flexbox via display:flex</a:t>
          </a:r>
          <a:r>
            <a:rPr lang="en-US" sz="900" u="sng"/>
            <a:t>,</a:t>
          </a:r>
          <a:r>
            <a:rPr lang="en-US" sz="900" u="sng">
              <a:solidFill>
                <a:schemeClr val="tx1"/>
              </a:solidFill>
            </a:rPr>
            <a:t>Align</a:t>
          </a:r>
          <a:r>
            <a:rPr lang="en-US" sz="900" u="sng"/>
            <a:t> </a:t>
          </a:r>
          <a:r>
            <a:rPr lang="en-US" sz="900"/>
            <a:t>the items via justify-content,align-items,border-color</a:t>
          </a:r>
        </a:p>
      </dgm:t>
    </dgm:pt>
    <dgm:pt modelId="{4A8679AF-8713-4956-B129-280EA68D74DE}" type="parTrans" cxnId="{95D4EA20-B1AF-4241-9712-033D2E17A768}">
      <dgm:prSet/>
      <dgm:spPr/>
      <dgm:t>
        <a:bodyPr/>
        <a:lstStyle/>
        <a:p>
          <a:endParaRPr lang="en-US"/>
        </a:p>
      </dgm:t>
    </dgm:pt>
    <dgm:pt modelId="{23A01119-971B-4EC8-A84A-F698108F9CF8}" type="sibTrans" cxnId="{95D4EA20-B1AF-4241-9712-033D2E17A768}">
      <dgm:prSet/>
      <dgm:spPr/>
      <dgm:t>
        <a:bodyPr/>
        <a:lstStyle/>
        <a:p>
          <a:endParaRPr lang="en-US"/>
        </a:p>
      </dgm:t>
    </dgm:pt>
    <dgm:pt modelId="{E05B8182-C647-461A-8010-DD99BE3DEB82}">
      <dgm:prSet phldrT="[Text]" custT="1"/>
      <dgm:spPr/>
    </dgm:pt>
    <dgm:pt modelId="{38957E10-6931-4BC7-B7FE-11C9F5F7144A}" type="parTrans" cxnId="{54D36C7B-33BE-413E-AC90-E6111C9E923A}">
      <dgm:prSet/>
      <dgm:spPr/>
      <dgm:t>
        <a:bodyPr/>
        <a:lstStyle/>
        <a:p>
          <a:endParaRPr lang="en-US"/>
        </a:p>
      </dgm:t>
    </dgm:pt>
    <dgm:pt modelId="{13F185DE-535D-4F41-A647-D8974ABF2FBD}" type="sibTrans" cxnId="{54D36C7B-33BE-413E-AC90-E6111C9E923A}">
      <dgm:prSet/>
      <dgm:spPr/>
      <dgm:t>
        <a:bodyPr/>
        <a:lstStyle/>
        <a:p>
          <a:endParaRPr lang="en-US"/>
        </a:p>
      </dgm:t>
    </dgm:pt>
    <dgm:pt modelId="{448BB5C6-E250-47BA-A6C7-17B23AD26036}" type="pres">
      <dgm:prSet presAssocID="{8224DD80-B927-4B63-B603-3DD932D449B0}" presName="Name0" presStyleCnt="0">
        <dgm:presLayoutVars>
          <dgm:chMax val="7"/>
          <dgm:chPref val="7"/>
          <dgm:dir/>
        </dgm:presLayoutVars>
      </dgm:prSet>
      <dgm:spPr/>
    </dgm:pt>
    <dgm:pt modelId="{80D99089-94F0-4379-9C74-623C9E8721A5}" type="pres">
      <dgm:prSet presAssocID="{8224DD80-B927-4B63-B603-3DD932D449B0}" presName="dot1" presStyleLbl="alignNode1" presStyleIdx="0" presStyleCnt="18"/>
      <dgm:spPr/>
    </dgm:pt>
    <dgm:pt modelId="{001E2D13-0C55-47A1-B86E-77B3397F7DB4}" type="pres">
      <dgm:prSet presAssocID="{8224DD80-B927-4B63-B603-3DD932D449B0}" presName="dot2" presStyleLbl="alignNode1" presStyleIdx="1" presStyleCnt="18"/>
      <dgm:spPr/>
    </dgm:pt>
    <dgm:pt modelId="{BCCD4AC8-00D6-42B2-B7BF-05FFF71E2F70}" type="pres">
      <dgm:prSet presAssocID="{8224DD80-B927-4B63-B603-3DD932D449B0}" presName="dot3" presStyleLbl="alignNode1" presStyleIdx="2" presStyleCnt="18"/>
      <dgm:spPr/>
    </dgm:pt>
    <dgm:pt modelId="{669DC81D-2EC0-4A36-8AEB-04ABBF02AC6D}" type="pres">
      <dgm:prSet presAssocID="{8224DD80-B927-4B63-B603-3DD932D449B0}" presName="dot4" presStyleLbl="alignNode1" presStyleIdx="3" presStyleCnt="18"/>
      <dgm:spPr/>
    </dgm:pt>
    <dgm:pt modelId="{87F72CCC-6E81-476A-92A4-CE37239BE49F}" type="pres">
      <dgm:prSet presAssocID="{8224DD80-B927-4B63-B603-3DD932D449B0}" presName="dot5" presStyleLbl="alignNode1" presStyleIdx="4" presStyleCnt="18"/>
      <dgm:spPr/>
    </dgm:pt>
    <dgm:pt modelId="{7702ECD6-A28A-44FF-BB73-4407A9DA055D}" type="pres">
      <dgm:prSet presAssocID="{8224DD80-B927-4B63-B603-3DD932D449B0}" presName="dot6" presStyleLbl="alignNode1" presStyleIdx="5" presStyleCnt="18"/>
      <dgm:spPr/>
    </dgm:pt>
    <dgm:pt modelId="{19E458E9-BE68-41FF-BF71-C1A461DDA64E}" type="pres">
      <dgm:prSet presAssocID="{8224DD80-B927-4B63-B603-3DD932D449B0}" presName="dot7" presStyleLbl="alignNode1" presStyleIdx="6" presStyleCnt="18"/>
      <dgm:spPr/>
    </dgm:pt>
    <dgm:pt modelId="{1D4FA10A-0428-4BD5-BEFC-F9C46A1E2E8C}" type="pres">
      <dgm:prSet presAssocID="{8224DD80-B927-4B63-B603-3DD932D449B0}" presName="dot8" presStyleLbl="alignNode1" presStyleIdx="7" presStyleCnt="18"/>
      <dgm:spPr/>
    </dgm:pt>
    <dgm:pt modelId="{3291F33B-4863-4BF3-A60A-D227720FADED}" type="pres">
      <dgm:prSet presAssocID="{8224DD80-B927-4B63-B603-3DD932D449B0}" presName="dot9" presStyleLbl="alignNode1" presStyleIdx="8" presStyleCnt="18"/>
      <dgm:spPr/>
    </dgm:pt>
    <dgm:pt modelId="{D4D4402B-1A0A-44F5-85A9-7BA99D64F058}" type="pres">
      <dgm:prSet presAssocID="{8224DD80-B927-4B63-B603-3DD932D449B0}" presName="dot10" presStyleLbl="alignNode1" presStyleIdx="9" presStyleCnt="18"/>
      <dgm:spPr/>
    </dgm:pt>
    <dgm:pt modelId="{5636A8A5-802C-4E06-951C-B3F55472E202}" type="pres">
      <dgm:prSet presAssocID="{8224DD80-B927-4B63-B603-3DD932D449B0}" presName="dot11" presStyleLbl="alignNode1" presStyleIdx="10" presStyleCnt="18"/>
      <dgm:spPr/>
    </dgm:pt>
    <dgm:pt modelId="{DDFFF538-1E7C-4A08-91AC-9B09CBD30FEA}" type="pres">
      <dgm:prSet presAssocID="{8224DD80-B927-4B63-B603-3DD932D449B0}" presName="dotArrow1" presStyleLbl="alignNode1" presStyleIdx="11" presStyleCnt="18"/>
      <dgm:spPr/>
    </dgm:pt>
    <dgm:pt modelId="{155A2E3D-FFCE-4175-BFD7-2CB9BDBF40E8}" type="pres">
      <dgm:prSet presAssocID="{8224DD80-B927-4B63-B603-3DD932D449B0}" presName="dotArrow2" presStyleLbl="alignNode1" presStyleIdx="12" presStyleCnt="18"/>
      <dgm:spPr/>
    </dgm:pt>
    <dgm:pt modelId="{D4C11B77-6991-4FBF-A188-403E69DBA672}" type="pres">
      <dgm:prSet presAssocID="{8224DD80-B927-4B63-B603-3DD932D449B0}" presName="dotArrow3" presStyleLbl="alignNode1" presStyleIdx="13" presStyleCnt="18"/>
      <dgm:spPr/>
    </dgm:pt>
    <dgm:pt modelId="{F484D555-359F-4A94-BE0E-9B87DC9ABAC1}" type="pres">
      <dgm:prSet presAssocID="{8224DD80-B927-4B63-B603-3DD932D449B0}" presName="dotArrow4" presStyleLbl="alignNode1" presStyleIdx="14" presStyleCnt="18"/>
      <dgm:spPr/>
    </dgm:pt>
    <dgm:pt modelId="{4BD7EFC3-3D43-4E91-A632-609414A37597}" type="pres">
      <dgm:prSet presAssocID="{8224DD80-B927-4B63-B603-3DD932D449B0}" presName="dotArrow5" presStyleLbl="alignNode1" presStyleIdx="15" presStyleCnt="18"/>
      <dgm:spPr/>
    </dgm:pt>
    <dgm:pt modelId="{76E0ABC8-B479-489E-B1FD-165C6BAAEC0E}" type="pres">
      <dgm:prSet presAssocID="{8224DD80-B927-4B63-B603-3DD932D449B0}" presName="dotArrow6" presStyleLbl="alignNode1" presStyleIdx="16" presStyleCnt="18"/>
      <dgm:spPr/>
    </dgm:pt>
    <dgm:pt modelId="{1ABD34B6-3E4B-4274-870F-3CB8E30DB74A}" type="pres">
      <dgm:prSet presAssocID="{8224DD80-B927-4B63-B603-3DD932D449B0}" presName="dotArrow7" presStyleLbl="alignNode1" presStyleIdx="17" presStyleCnt="18"/>
      <dgm:spPr/>
    </dgm:pt>
    <dgm:pt modelId="{1ECF007A-CCA1-4F72-9AF1-CDB71246F34B}" type="pres">
      <dgm:prSet presAssocID="{B9E54945-5282-4F13-BCA2-2A88138DC786}" presName="parTx1" presStyleLbl="node1" presStyleIdx="0" presStyleCnt="7"/>
      <dgm:spPr/>
    </dgm:pt>
    <dgm:pt modelId="{37B6374E-05C1-45C3-BC8E-2D9FA3A2328E}" type="pres">
      <dgm:prSet presAssocID="{A3967279-9BDB-47B4-9F67-B44CB0A9DE2B}" presName="picture1" presStyleCnt="0"/>
      <dgm:spPr/>
    </dgm:pt>
    <dgm:pt modelId="{4A55841E-0358-49AA-8422-289839C01A97}" type="pres">
      <dgm:prSet presAssocID="{A3967279-9BDB-47B4-9F67-B44CB0A9DE2B}" presName="imageRepeatNode" presStyleLbl="fgImgPlace1" presStyleIdx="0" presStyleCnt="7"/>
      <dgm:spPr/>
    </dgm:pt>
    <dgm:pt modelId="{22041081-A5E1-4626-9489-D635FF1A8D6D}" type="pres">
      <dgm:prSet presAssocID="{77C16D19-54C4-463C-BAA7-98D31D31F462}" presName="parTx2" presStyleLbl="node1" presStyleIdx="1" presStyleCnt="7"/>
      <dgm:spPr/>
    </dgm:pt>
    <dgm:pt modelId="{6416FCE6-2018-4671-9DF8-6CF24379A215}" type="pres">
      <dgm:prSet presAssocID="{0691BA9D-064F-4B16-86A0-FE3799ABEB97}" presName="picture2" presStyleCnt="0"/>
      <dgm:spPr/>
    </dgm:pt>
    <dgm:pt modelId="{5A99BD7C-42FA-4E47-B12C-C0D047B08DF3}" type="pres">
      <dgm:prSet presAssocID="{0691BA9D-064F-4B16-86A0-FE3799ABEB97}" presName="imageRepeatNode" presStyleLbl="fgImgPlace1" presStyleIdx="1" presStyleCnt="7"/>
      <dgm:spPr/>
    </dgm:pt>
    <dgm:pt modelId="{8674372E-AE9B-4790-BB51-2949ACC02557}" type="pres">
      <dgm:prSet presAssocID="{F602C55C-D581-4F13-94F5-DED0C746915C}" presName="parTx3" presStyleLbl="node1" presStyleIdx="2" presStyleCnt="7"/>
      <dgm:spPr/>
    </dgm:pt>
    <dgm:pt modelId="{A9603FBC-3A00-480B-82B1-6AAB7010228F}" type="pres">
      <dgm:prSet presAssocID="{A08C4C1C-1796-4106-AF58-E6836C666541}" presName="picture3" presStyleCnt="0"/>
      <dgm:spPr/>
    </dgm:pt>
    <dgm:pt modelId="{DDF87492-140C-43E6-827B-D14E3024C237}" type="pres">
      <dgm:prSet presAssocID="{A08C4C1C-1796-4106-AF58-E6836C666541}" presName="imageRepeatNode" presStyleLbl="fgImgPlace1" presStyleIdx="2" presStyleCnt="7"/>
      <dgm:spPr/>
    </dgm:pt>
    <dgm:pt modelId="{C53BB5E3-62A3-4817-93EE-3D8140FFB69A}" type="pres">
      <dgm:prSet presAssocID="{249046D3-8B0F-4795-9C95-52C8BF73365F}" presName="parTx4" presStyleLbl="node1" presStyleIdx="3" presStyleCnt="7"/>
      <dgm:spPr/>
    </dgm:pt>
    <dgm:pt modelId="{2A6AF5BE-3322-4A20-A24A-A08938DE602B}" type="pres">
      <dgm:prSet presAssocID="{BE0A5208-CBD4-4F73-A444-37ED08892F3F}" presName="picture4" presStyleCnt="0"/>
      <dgm:spPr/>
    </dgm:pt>
    <dgm:pt modelId="{220BADA0-7350-4D7F-B343-DA8E08084C3B}" type="pres">
      <dgm:prSet presAssocID="{BE0A5208-CBD4-4F73-A444-37ED08892F3F}" presName="imageRepeatNode" presStyleLbl="fgImgPlace1" presStyleIdx="3" presStyleCnt="7"/>
      <dgm:spPr/>
    </dgm:pt>
    <dgm:pt modelId="{C2668015-8B2C-4B20-8223-CF6271EB8E31}" type="pres">
      <dgm:prSet presAssocID="{486AB380-F3AB-48B1-964D-3877C4434C25}" presName="parTx5" presStyleLbl="node1" presStyleIdx="4" presStyleCnt="7"/>
      <dgm:spPr/>
    </dgm:pt>
    <dgm:pt modelId="{254C086A-6842-4654-ACAD-6A10E4E67B71}" type="pres">
      <dgm:prSet presAssocID="{2855D948-5246-4CBD-A7CF-B21CE724306C}" presName="picture5" presStyleCnt="0"/>
      <dgm:spPr/>
    </dgm:pt>
    <dgm:pt modelId="{D84C4611-8AB1-43B0-9E2A-1498EDCD74A5}" type="pres">
      <dgm:prSet presAssocID="{2855D948-5246-4CBD-A7CF-B21CE724306C}" presName="imageRepeatNode" presStyleLbl="fgImgPlace1" presStyleIdx="4" presStyleCnt="7"/>
      <dgm:spPr/>
    </dgm:pt>
    <dgm:pt modelId="{67FE2572-9062-496E-B4DA-E273A4EC15BC}" type="pres">
      <dgm:prSet presAssocID="{4D243CE3-E20C-44CC-8A54-E0B6463E7675}" presName="parTx6" presStyleLbl="node1" presStyleIdx="5" presStyleCnt="7"/>
      <dgm:spPr/>
    </dgm:pt>
    <dgm:pt modelId="{516B92C1-56C0-4DFB-A779-24A205C1BC7D}" type="pres">
      <dgm:prSet presAssocID="{23A01119-971B-4EC8-A84A-F698108F9CF8}" presName="picture6" presStyleCnt="0"/>
      <dgm:spPr/>
    </dgm:pt>
    <dgm:pt modelId="{1795181A-8814-4BE8-A3C5-2D5D3EFF0478}" type="pres">
      <dgm:prSet presAssocID="{23A01119-971B-4EC8-A84A-F698108F9CF8}" presName="imageRepeatNode" presStyleLbl="fgImgPlace1" presStyleIdx="5" presStyleCnt="7"/>
      <dgm:spPr/>
    </dgm:pt>
    <dgm:pt modelId="{C128A5D2-3037-48B1-919C-2B0464E2988D}" type="pres">
      <dgm:prSet presAssocID="{86C18A86-8E4B-4B3A-AD39-E8CC25318C59}" presName="parTx7" presStyleLbl="node1" presStyleIdx="6" presStyleCnt="7"/>
      <dgm:spPr/>
    </dgm:pt>
    <dgm:pt modelId="{58EA0B8E-7FEB-4F85-9C44-6DFB2F0EA8C8}" type="pres">
      <dgm:prSet presAssocID="{833275B3-43FA-4BDE-92E5-140E2AF5207D}" presName="picture7" presStyleCnt="0"/>
      <dgm:spPr/>
    </dgm:pt>
    <dgm:pt modelId="{DDF2BD75-E28D-4A82-9A2E-428D81EFCF55}" type="pres">
      <dgm:prSet presAssocID="{833275B3-43FA-4BDE-92E5-140E2AF5207D}" presName="imageRepeatNode" presStyleLbl="fgImgPlace1" presStyleIdx="6" presStyleCnt="7"/>
      <dgm:spPr/>
    </dgm:pt>
  </dgm:ptLst>
  <dgm:cxnLst>
    <dgm:cxn modelId="{BCA09F01-6E51-49C4-8C39-50D87E364D0C}" srcId="{8224DD80-B927-4B63-B603-3DD932D449B0}" destId="{7956ECC0-E112-4B08-81D2-C145D2607D34}" srcOrd="9" destOrd="0" parTransId="{8D964E47-7A6B-4527-8434-E2CF81DE9EFA}" sibTransId="{613BBD74-BA74-4C96-91F8-EEB24FE07FE5}"/>
    <dgm:cxn modelId="{A97A4C07-90B9-4920-A788-BDEE2242984B}" srcId="{8224DD80-B927-4B63-B603-3DD932D449B0}" destId="{77C16D19-54C4-463C-BAA7-98D31D31F462}" srcOrd="1" destOrd="0" parTransId="{4B91DB3C-317E-49B6-9343-616C5AEC86CB}" sibTransId="{0691BA9D-064F-4B16-86A0-FE3799ABEB97}"/>
    <dgm:cxn modelId="{2E21BB09-F229-4F25-8436-791F86B326DA}" type="presOf" srcId="{B9E54945-5282-4F13-BCA2-2A88138DC786}" destId="{1ECF007A-CCA1-4F72-9AF1-CDB71246F34B}" srcOrd="0" destOrd="0" presId="urn:microsoft.com/office/officeart/2008/layout/AscendingPictureAccentProcess"/>
    <dgm:cxn modelId="{95D4EA20-B1AF-4241-9712-033D2E17A768}" srcId="{8224DD80-B927-4B63-B603-3DD932D449B0}" destId="{4D243CE3-E20C-44CC-8A54-E0B6463E7675}" srcOrd="5" destOrd="0" parTransId="{4A8679AF-8713-4956-B129-280EA68D74DE}" sibTransId="{23A01119-971B-4EC8-A84A-F698108F9CF8}"/>
    <dgm:cxn modelId="{170EF223-F064-464A-8CE0-97ECA6683B73}" type="presOf" srcId="{BE0A5208-CBD4-4F73-A444-37ED08892F3F}" destId="{220BADA0-7350-4D7F-B343-DA8E08084C3B}" srcOrd="0" destOrd="0" presId="urn:microsoft.com/office/officeart/2008/layout/AscendingPictureAccentProcess"/>
    <dgm:cxn modelId="{952D8C2B-CEA8-40B8-9C73-021565BC64F5}" srcId="{8224DD80-B927-4B63-B603-3DD932D449B0}" destId="{4E159D3F-B2E6-4FCE-A794-81E3B3712FE9}" srcOrd="8" destOrd="0" parTransId="{2C5B7AD7-79BA-411F-9080-32ECB48A1F11}" sibTransId="{AB93DCF0-08E5-419B-A330-C28671D2E58D}"/>
    <dgm:cxn modelId="{4CDA8A2D-0EAF-405B-9C04-FC46C8C5D5F5}" type="presOf" srcId="{77C16D19-54C4-463C-BAA7-98D31D31F462}" destId="{22041081-A5E1-4626-9489-D635FF1A8D6D}" srcOrd="0" destOrd="0" presId="urn:microsoft.com/office/officeart/2008/layout/AscendingPictureAccentProcess"/>
    <dgm:cxn modelId="{17418667-BB8A-4E4F-8C38-D622E3A7AD41}" type="presOf" srcId="{A3967279-9BDB-47B4-9F67-B44CB0A9DE2B}" destId="{4A55841E-0358-49AA-8422-289839C01A97}" srcOrd="0" destOrd="0" presId="urn:microsoft.com/office/officeart/2008/layout/AscendingPictureAccentProcess"/>
    <dgm:cxn modelId="{85A96D6A-6D0F-4F28-B657-689194DC7F85}" type="presOf" srcId="{F602C55C-D581-4F13-94F5-DED0C746915C}" destId="{8674372E-AE9B-4790-BB51-2949ACC02557}" srcOrd="0" destOrd="0" presId="urn:microsoft.com/office/officeart/2008/layout/AscendingPictureAccentProcess"/>
    <dgm:cxn modelId="{50AF5B4D-A333-4748-BDCE-D80C602DF58E}" srcId="{8224DD80-B927-4B63-B603-3DD932D449B0}" destId="{86C18A86-8E4B-4B3A-AD39-E8CC25318C59}" srcOrd="6" destOrd="0" parTransId="{833A3C59-A9ED-41B8-AF85-46BC219B89EB}" sibTransId="{833275B3-43FA-4BDE-92E5-140E2AF5207D}"/>
    <dgm:cxn modelId="{70C34970-E03A-4D58-8B64-AC425A783888}" type="presOf" srcId="{0691BA9D-064F-4B16-86A0-FE3799ABEB97}" destId="{5A99BD7C-42FA-4E47-B12C-C0D047B08DF3}" srcOrd="0" destOrd="0" presId="urn:microsoft.com/office/officeart/2008/layout/AscendingPictureAccentProcess"/>
    <dgm:cxn modelId="{0BBA6072-3926-47F6-8884-64B64F508465}" type="presOf" srcId="{249046D3-8B0F-4795-9C95-52C8BF73365F}" destId="{C53BB5E3-62A3-4817-93EE-3D8140FFB69A}" srcOrd="0" destOrd="0" presId="urn:microsoft.com/office/officeart/2008/layout/AscendingPictureAccentProcess"/>
    <dgm:cxn modelId="{54D36C7B-33BE-413E-AC90-E6111C9E923A}" srcId="{8224DD80-B927-4B63-B603-3DD932D449B0}" destId="{E05B8182-C647-461A-8010-DD99BE3DEB82}" srcOrd="10" destOrd="0" parTransId="{38957E10-6931-4BC7-B7FE-11C9F5F7144A}" sibTransId="{13F185DE-535D-4F41-A647-D8974ABF2FBD}"/>
    <dgm:cxn modelId="{C7E2907D-D6BF-4B06-84B5-B431AE2BFC79}" srcId="{8224DD80-B927-4B63-B603-3DD932D449B0}" destId="{486AB380-F3AB-48B1-964D-3877C4434C25}" srcOrd="4" destOrd="0" parTransId="{5A458C5A-B2E8-4D1D-AF37-59D9E4942120}" sibTransId="{2855D948-5246-4CBD-A7CF-B21CE724306C}"/>
    <dgm:cxn modelId="{8D4D178A-6818-45BE-80AA-61591A984900}" type="presOf" srcId="{A08C4C1C-1796-4106-AF58-E6836C666541}" destId="{DDF87492-140C-43E6-827B-D14E3024C237}" srcOrd="0" destOrd="0" presId="urn:microsoft.com/office/officeart/2008/layout/AscendingPictureAccentProcess"/>
    <dgm:cxn modelId="{48B0D68B-E0B2-497D-A99F-5E7BD8971487}" srcId="{8224DD80-B927-4B63-B603-3DD932D449B0}" destId="{B9E54945-5282-4F13-BCA2-2A88138DC786}" srcOrd="0" destOrd="0" parTransId="{022768CD-E5D2-43A9-8A4A-B71EAF3B0779}" sibTransId="{A3967279-9BDB-47B4-9F67-B44CB0A9DE2B}"/>
    <dgm:cxn modelId="{83F0A48C-CAE9-47E7-A63D-836F228455D7}" type="presOf" srcId="{8224DD80-B927-4B63-B603-3DD932D449B0}" destId="{448BB5C6-E250-47BA-A6C7-17B23AD26036}" srcOrd="0" destOrd="0" presId="urn:microsoft.com/office/officeart/2008/layout/AscendingPictureAccentProcess"/>
    <dgm:cxn modelId="{4DEAF891-E9C6-452F-A707-AF6F8441D7E1}" srcId="{8224DD80-B927-4B63-B603-3DD932D449B0}" destId="{249046D3-8B0F-4795-9C95-52C8BF73365F}" srcOrd="3" destOrd="0" parTransId="{095456FE-8B05-4369-9500-CA9EFF39703F}" sibTransId="{BE0A5208-CBD4-4F73-A444-37ED08892F3F}"/>
    <dgm:cxn modelId="{0AEAB29E-F8F0-4D3F-ADA4-5B0D52EB8789}" srcId="{8224DD80-B927-4B63-B603-3DD932D449B0}" destId="{F602C55C-D581-4F13-94F5-DED0C746915C}" srcOrd="2" destOrd="0" parTransId="{FAE56D2F-6870-4E76-B93D-AC4AD19084FA}" sibTransId="{A08C4C1C-1796-4106-AF58-E6836C666541}"/>
    <dgm:cxn modelId="{451462A1-636B-4C0C-A799-3279D96989E3}" type="presOf" srcId="{486AB380-F3AB-48B1-964D-3877C4434C25}" destId="{C2668015-8B2C-4B20-8223-CF6271EB8E31}" srcOrd="0" destOrd="0" presId="urn:microsoft.com/office/officeart/2008/layout/AscendingPictureAccentProcess"/>
    <dgm:cxn modelId="{1D1CD1A7-3838-45B8-B49D-8583384371B4}" type="presOf" srcId="{2855D948-5246-4CBD-A7CF-B21CE724306C}" destId="{D84C4611-8AB1-43B0-9E2A-1498EDCD74A5}" srcOrd="0" destOrd="0" presId="urn:microsoft.com/office/officeart/2008/layout/AscendingPictureAccentProcess"/>
    <dgm:cxn modelId="{15E5FCCE-64D0-481C-A328-4009DE5202E6}" type="presOf" srcId="{4D243CE3-E20C-44CC-8A54-E0B6463E7675}" destId="{67FE2572-9062-496E-B4DA-E273A4EC15BC}" srcOrd="0" destOrd="0" presId="urn:microsoft.com/office/officeart/2008/layout/AscendingPictureAccentProcess"/>
    <dgm:cxn modelId="{647C2FDC-2FF3-4BF7-A91C-99CACDB460E7}" type="presOf" srcId="{23A01119-971B-4EC8-A84A-F698108F9CF8}" destId="{1795181A-8814-4BE8-A3C5-2D5D3EFF0478}" srcOrd="0" destOrd="0" presId="urn:microsoft.com/office/officeart/2008/layout/AscendingPictureAccentProcess"/>
    <dgm:cxn modelId="{505E3ADE-5485-461D-BE02-BB003C36B853}" type="presOf" srcId="{86C18A86-8E4B-4B3A-AD39-E8CC25318C59}" destId="{C128A5D2-3037-48B1-919C-2B0464E2988D}" srcOrd="0" destOrd="0" presId="urn:microsoft.com/office/officeart/2008/layout/AscendingPictureAccentProcess"/>
    <dgm:cxn modelId="{32B4D9E5-B179-46FD-848D-5BB72215BC77}" srcId="{8224DD80-B927-4B63-B603-3DD932D449B0}" destId="{56051D72-2F8A-4908-B4FE-D225AF7994AC}" srcOrd="7" destOrd="0" parTransId="{9F8A0647-7666-423D-A1F3-9FFF82CBF03A}" sibTransId="{3E95EE58-913B-405F-8A8C-C8E894E16331}"/>
    <dgm:cxn modelId="{C27C6DE7-0240-4796-B644-3AF6F6E07313}" type="presOf" srcId="{833275B3-43FA-4BDE-92E5-140E2AF5207D}" destId="{DDF2BD75-E28D-4A82-9A2E-428D81EFCF55}" srcOrd="0" destOrd="0" presId="urn:microsoft.com/office/officeart/2008/layout/AscendingPictureAccentProcess"/>
    <dgm:cxn modelId="{3D1F1961-D54B-4996-B7C9-E914AE8698A0}" type="presParOf" srcId="{448BB5C6-E250-47BA-A6C7-17B23AD26036}" destId="{80D99089-94F0-4379-9C74-623C9E8721A5}" srcOrd="0" destOrd="0" presId="urn:microsoft.com/office/officeart/2008/layout/AscendingPictureAccentProcess"/>
    <dgm:cxn modelId="{3D981A64-383C-4978-8FDA-3A6DD420F7DB}" type="presParOf" srcId="{448BB5C6-E250-47BA-A6C7-17B23AD26036}" destId="{001E2D13-0C55-47A1-B86E-77B3397F7DB4}" srcOrd="1" destOrd="0" presId="urn:microsoft.com/office/officeart/2008/layout/AscendingPictureAccentProcess"/>
    <dgm:cxn modelId="{D6CC2500-BFB0-4649-BA7D-A810832FF1F4}" type="presParOf" srcId="{448BB5C6-E250-47BA-A6C7-17B23AD26036}" destId="{BCCD4AC8-00D6-42B2-B7BF-05FFF71E2F70}" srcOrd="2" destOrd="0" presId="urn:microsoft.com/office/officeart/2008/layout/AscendingPictureAccentProcess"/>
    <dgm:cxn modelId="{CFC35708-CAAC-40C6-8763-79EFD5D5A20C}" type="presParOf" srcId="{448BB5C6-E250-47BA-A6C7-17B23AD26036}" destId="{669DC81D-2EC0-4A36-8AEB-04ABBF02AC6D}" srcOrd="3" destOrd="0" presId="urn:microsoft.com/office/officeart/2008/layout/AscendingPictureAccentProcess"/>
    <dgm:cxn modelId="{A2F8FCAA-EF7A-44CF-AB4F-AB9D1B1E8FEE}" type="presParOf" srcId="{448BB5C6-E250-47BA-A6C7-17B23AD26036}" destId="{87F72CCC-6E81-476A-92A4-CE37239BE49F}" srcOrd="4" destOrd="0" presId="urn:microsoft.com/office/officeart/2008/layout/AscendingPictureAccentProcess"/>
    <dgm:cxn modelId="{4F747865-004D-4D76-A3EA-0377E15C80F7}" type="presParOf" srcId="{448BB5C6-E250-47BA-A6C7-17B23AD26036}" destId="{7702ECD6-A28A-44FF-BB73-4407A9DA055D}" srcOrd="5" destOrd="0" presId="urn:microsoft.com/office/officeart/2008/layout/AscendingPictureAccentProcess"/>
    <dgm:cxn modelId="{659D0944-0F64-497F-9BAE-9974E1665E0F}" type="presParOf" srcId="{448BB5C6-E250-47BA-A6C7-17B23AD26036}" destId="{19E458E9-BE68-41FF-BF71-C1A461DDA64E}" srcOrd="6" destOrd="0" presId="urn:microsoft.com/office/officeart/2008/layout/AscendingPictureAccentProcess"/>
    <dgm:cxn modelId="{C8E14F0B-2463-4895-A43B-FCE2A7204BCD}" type="presParOf" srcId="{448BB5C6-E250-47BA-A6C7-17B23AD26036}" destId="{1D4FA10A-0428-4BD5-BEFC-F9C46A1E2E8C}" srcOrd="7" destOrd="0" presId="urn:microsoft.com/office/officeart/2008/layout/AscendingPictureAccentProcess"/>
    <dgm:cxn modelId="{18D3DF78-B3C9-4576-9980-175CB80E0D2C}" type="presParOf" srcId="{448BB5C6-E250-47BA-A6C7-17B23AD26036}" destId="{3291F33B-4863-4BF3-A60A-D227720FADED}" srcOrd="8" destOrd="0" presId="urn:microsoft.com/office/officeart/2008/layout/AscendingPictureAccentProcess"/>
    <dgm:cxn modelId="{2092E518-F511-4988-95D1-5FBFC363F8B9}" type="presParOf" srcId="{448BB5C6-E250-47BA-A6C7-17B23AD26036}" destId="{D4D4402B-1A0A-44F5-85A9-7BA99D64F058}" srcOrd="9" destOrd="0" presId="urn:microsoft.com/office/officeart/2008/layout/AscendingPictureAccentProcess"/>
    <dgm:cxn modelId="{07887F4F-106D-4B4E-9BBD-26F8FA646A21}" type="presParOf" srcId="{448BB5C6-E250-47BA-A6C7-17B23AD26036}" destId="{5636A8A5-802C-4E06-951C-B3F55472E202}" srcOrd="10" destOrd="0" presId="urn:microsoft.com/office/officeart/2008/layout/AscendingPictureAccentProcess"/>
    <dgm:cxn modelId="{5C59E885-B4B6-4655-8D51-4D7B2327571A}" type="presParOf" srcId="{448BB5C6-E250-47BA-A6C7-17B23AD26036}" destId="{DDFFF538-1E7C-4A08-91AC-9B09CBD30FEA}" srcOrd="11" destOrd="0" presId="urn:microsoft.com/office/officeart/2008/layout/AscendingPictureAccentProcess"/>
    <dgm:cxn modelId="{08A36CD7-B581-4801-A41E-00895F7457DD}" type="presParOf" srcId="{448BB5C6-E250-47BA-A6C7-17B23AD26036}" destId="{155A2E3D-FFCE-4175-BFD7-2CB9BDBF40E8}" srcOrd="12" destOrd="0" presId="urn:microsoft.com/office/officeart/2008/layout/AscendingPictureAccentProcess"/>
    <dgm:cxn modelId="{4F50B857-A8AF-44E8-A8BA-A20173ED26BB}" type="presParOf" srcId="{448BB5C6-E250-47BA-A6C7-17B23AD26036}" destId="{D4C11B77-6991-4FBF-A188-403E69DBA672}" srcOrd="13" destOrd="0" presId="urn:microsoft.com/office/officeart/2008/layout/AscendingPictureAccentProcess"/>
    <dgm:cxn modelId="{F8F2600B-A1ED-4889-9208-755D445112A7}" type="presParOf" srcId="{448BB5C6-E250-47BA-A6C7-17B23AD26036}" destId="{F484D555-359F-4A94-BE0E-9B87DC9ABAC1}" srcOrd="14" destOrd="0" presId="urn:microsoft.com/office/officeart/2008/layout/AscendingPictureAccentProcess"/>
    <dgm:cxn modelId="{0E7EE284-3B1E-409C-BDB3-84895B4109C0}" type="presParOf" srcId="{448BB5C6-E250-47BA-A6C7-17B23AD26036}" destId="{4BD7EFC3-3D43-4E91-A632-609414A37597}" srcOrd="15" destOrd="0" presId="urn:microsoft.com/office/officeart/2008/layout/AscendingPictureAccentProcess"/>
    <dgm:cxn modelId="{BE0368D2-BECE-4238-A5CF-7D908F83604D}" type="presParOf" srcId="{448BB5C6-E250-47BA-A6C7-17B23AD26036}" destId="{76E0ABC8-B479-489E-B1FD-165C6BAAEC0E}" srcOrd="16" destOrd="0" presId="urn:microsoft.com/office/officeart/2008/layout/AscendingPictureAccentProcess"/>
    <dgm:cxn modelId="{C6E7C9D1-C34A-4196-9ECD-A7075BDE0649}" type="presParOf" srcId="{448BB5C6-E250-47BA-A6C7-17B23AD26036}" destId="{1ABD34B6-3E4B-4274-870F-3CB8E30DB74A}" srcOrd="17" destOrd="0" presId="urn:microsoft.com/office/officeart/2008/layout/AscendingPictureAccentProcess"/>
    <dgm:cxn modelId="{2B11A8B8-DE88-4B4A-96AF-E6C7546A8236}" type="presParOf" srcId="{448BB5C6-E250-47BA-A6C7-17B23AD26036}" destId="{1ECF007A-CCA1-4F72-9AF1-CDB71246F34B}" srcOrd="18" destOrd="0" presId="urn:microsoft.com/office/officeart/2008/layout/AscendingPictureAccentProcess"/>
    <dgm:cxn modelId="{18D83574-38AC-4418-95A2-A072EBD1410F}" type="presParOf" srcId="{448BB5C6-E250-47BA-A6C7-17B23AD26036}" destId="{37B6374E-05C1-45C3-BC8E-2D9FA3A2328E}" srcOrd="19" destOrd="0" presId="urn:microsoft.com/office/officeart/2008/layout/AscendingPictureAccentProcess"/>
    <dgm:cxn modelId="{F62E1152-58F5-4B32-82C4-A5E6279D61CD}" type="presParOf" srcId="{37B6374E-05C1-45C3-BC8E-2D9FA3A2328E}" destId="{4A55841E-0358-49AA-8422-289839C01A97}" srcOrd="0" destOrd="0" presId="urn:microsoft.com/office/officeart/2008/layout/AscendingPictureAccentProcess"/>
    <dgm:cxn modelId="{BB8CF8B4-A72C-4AC0-89FE-CE3440D41A3B}" type="presParOf" srcId="{448BB5C6-E250-47BA-A6C7-17B23AD26036}" destId="{22041081-A5E1-4626-9489-D635FF1A8D6D}" srcOrd="20" destOrd="0" presId="urn:microsoft.com/office/officeart/2008/layout/AscendingPictureAccentProcess"/>
    <dgm:cxn modelId="{D4F851FF-5CF5-48B5-BD76-4C8B98736746}" type="presParOf" srcId="{448BB5C6-E250-47BA-A6C7-17B23AD26036}" destId="{6416FCE6-2018-4671-9DF8-6CF24379A215}" srcOrd="21" destOrd="0" presId="urn:microsoft.com/office/officeart/2008/layout/AscendingPictureAccentProcess"/>
    <dgm:cxn modelId="{0645C62E-478C-4BC6-B3A7-D6B60357A217}" type="presParOf" srcId="{6416FCE6-2018-4671-9DF8-6CF24379A215}" destId="{5A99BD7C-42FA-4E47-B12C-C0D047B08DF3}" srcOrd="0" destOrd="0" presId="urn:microsoft.com/office/officeart/2008/layout/AscendingPictureAccentProcess"/>
    <dgm:cxn modelId="{A8A9B434-D64C-4AF0-A7FB-B309B58361A4}" type="presParOf" srcId="{448BB5C6-E250-47BA-A6C7-17B23AD26036}" destId="{8674372E-AE9B-4790-BB51-2949ACC02557}" srcOrd="22" destOrd="0" presId="urn:microsoft.com/office/officeart/2008/layout/AscendingPictureAccentProcess"/>
    <dgm:cxn modelId="{7BB4F3E5-82EA-4C64-9A69-2EE4E0040273}" type="presParOf" srcId="{448BB5C6-E250-47BA-A6C7-17B23AD26036}" destId="{A9603FBC-3A00-480B-82B1-6AAB7010228F}" srcOrd="23" destOrd="0" presId="urn:microsoft.com/office/officeart/2008/layout/AscendingPictureAccentProcess"/>
    <dgm:cxn modelId="{0EB2C061-F43D-47C0-987F-25EFDC5C0139}" type="presParOf" srcId="{A9603FBC-3A00-480B-82B1-6AAB7010228F}" destId="{DDF87492-140C-43E6-827B-D14E3024C237}" srcOrd="0" destOrd="0" presId="urn:microsoft.com/office/officeart/2008/layout/AscendingPictureAccentProcess"/>
    <dgm:cxn modelId="{26F27F95-5760-42F3-83F6-E959F309AD88}" type="presParOf" srcId="{448BB5C6-E250-47BA-A6C7-17B23AD26036}" destId="{C53BB5E3-62A3-4817-93EE-3D8140FFB69A}" srcOrd="24" destOrd="0" presId="urn:microsoft.com/office/officeart/2008/layout/AscendingPictureAccentProcess"/>
    <dgm:cxn modelId="{89506202-EF99-44A9-AF94-C70C16863A78}" type="presParOf" srcId="{448BB5C6-E250-47BA-A6C7-17B23AD26036}" destId="{2A6AF5BE-3322-4A20-A24A-A08938DE602B}" srcOrd="25" destOrd="0" presId="urn:microsoft.com/office/officeart/2008/layout/AscendingPictureAccentProcess"/>
    <dgm:cxn modelId="{59DADC3F-42CF-49B7-AFCF-BA0639385B17}" type="presParOf" srcId="{2A6AF5BE-3322-4A20-A24A-A08938DE602B}" destId="{220BADA0-7350-4D7F-B343-DA8E08084C3B}" srcOrd="0" destOrd="0" presId="urn:microsoft.com/office/officeart/2008/layout/AscendingPictureAccentProcess"/>
    <dgm:cxn modelId="{90C6BDBB-0C98-492B-A187-2B022F453633}" type="presParOf" srcId="{448BB5C6-E250-47BA-A6C7-17B23AD26036}" destId="{C2668015-8B2C-4B20-8223-CF6271EB8E31}" srcOrd="26" destOrd="0" presId="urn:microsoft.com/office/officeart/2008/layout/AscendingPictureAccentProcess"/>
    <dgm:cxn modelId="{DC626B16-8412-45AF-AA0D-728D3A65B947}" type="presParOf" srcId="{448BB5C6-E250-47BA-A6C7-17B23AD26036}" destId="{254C086A-6842-4654-ACAD-6A10E4E67B71}" srcOrd="27" destOrd="0" presId="urn:microsoft.com/office/officeart/2008/layout/AscendingPictureAccentProcess"/>
    <dgm:cxn modelId="{256513B0-8EF4-44C5-AB4D-FD30953AA8BB}" type="presParOf" srcId="{254C086A-6842-4654-ACAD-6A10E4E67B71}" destId="{D84C4611-8AB1-43B0-9E2A-1498EDCD74A5}" srcOrd="0" destOrd="0" presId="urn:microsoft.com/office/officeart/2008/layout/AscendingPictureAccentProcess"/>
    <dgm:cxn modelId="{25C37FC4-32DA-4914-8852-44EE4B6F7286}" type="presParOf" srcId="{448BB5C6-E250-47BA-A6C7-17B23AD26036}" destId="{67FE2572-9062-496E-B4DA-E273A4EC15BC}" srcOrd="28" destOrd="0" presId="urn:microsoft.com/office/officeart/2008/layout/AscendingPictureAccentProcess"/>
    <dgm:cxn modelId="{50343D8E-B7F9-44B8-BBB8-A3A463648359}" type="presParOf" srcId="{448BB5C6-E250-47BA-A6C7-17B23AD26036}" destId="{516B92C1-56C0-4DFB-A779-24A205C1BC7D}" srcOrd="29" destOrd="0" presId="urn:microsoft.com/office/officeart/2008/layout/AscendingPictureAccentProcess"/>
    <dgm:cxn modelId="{C853376A-B10A-4E10-A39E-86F70F418EBF}" type="presParOf" srcId="{516B92C1-56C0-4DFB-A779-24A205C1BC7D}" destId="{1795181A-8814-4BE8-A3C5-2D5D3EFF0478}" srcOrd="0" destOrd="0" presId="urn:microsoft.com/office/officeart/2008/layout/AscendingPictureAccentProcess"/>
    <dgm:cxn modelId="{2200CA6F-8FA0-4529-A4FA-30BB3B06557F}" type="presParOf" srcId="{448BB5C6-E250-47BA-A6C7-17B23AD26036}" destId="{C128A5D2-3037-48B1-919C-2B0464E2988D}" srcOrd="30" destOrd="0" presId="urn:microsoft.com/office/officeart/2008/layout/AscendingPictureAccentProcess"/>
    <dgm:cxn modelId="{95AAE493-A76D-4C40-8499-343DC4F93C69}" type="presParOf" srcId="{448BB5C6-E250-47BA-A6C7-17B23AD26036}" destId="{58EA0B8E-7FEB-4F85-9C44-6DFB2F0EA8C8}" srcOrd="31" destOrd="0" presId="urn:microsoft.com/office/officeart/2008/layout/AscendingPictureAccentProcess"/>
    <dgm:cxn modelId="{60A5CD9E-1402-4795-9384-B26017CF850B}" type="presParOf" srcId="{58EA0B8E-7FEB-4F85-9C44-6DFB2F0EA8C8}" destId="{DDF2BD75-E28D-4A82-9A2E-428D81EFCF5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24DD80-B927-4B63-B603-3DD932D449B0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E54945-5282-4F13-BCA2-2A88138DC786}">
      <dgm:prSet phldrT="[Text]" custT="1"/>
      <dgm:spPr/>
      <dgm:t>
        <a:bodyPr/>
        <a:lstStyle/>
        <a:p>
          <a:r>
            <a:rPr lang="en-US" sz="900"/>
            <a:t>Create </a:t>
          </a:r>
          <a:r>
            <a:rPr lang="en-US" sz="900" u="sng"/>
            <a:t>HTML/CSS/JS </a:t>
          </a:r>
          <a:r>
            <a:rPr lang="en-US" sz="900"/>
            <a:t>on VS Code</a:t>
          </a:r>
        </a:p>
      </dgm:t>
    </dgm:pt>
    <dgm:pt modelId="{022768CD-E5D2-43A9-8A4A-B71EAF3B0779}" type="parTrans" cxnId="{48B0D68B-E0B2-497D-A99F-5E7BD8971487}">
      <dgm:prSet/>
      <dgm:spPr/>
      <dgm:t>
        <a:bodyPr/>
        <a:lstStyle/>
        <a:p>
          <a:endParaRPr lang="en-US"/>
        </a:p>
      </dgm:t>
    </dgm:pt>
    <dgm:pt modelId="{A3967279-9BDB-47B4-9F67-B44CB0A9DE2B}" type="sibTrans" cxnId="{48B0D68B-E0B2-497D-A99F-5E7BD8971487}">
      <dgm:prSet/>
      <dgm:spPr/>
      <dgm:t>
        <a:bodyPr/>
        <a:lstStyle/>
        <a:p>
          <a:endParaRPr lang="en-US"/>
        </a:p>
      </dgm:t>
    </dgm:pt>
    <dgm:pt modelId="{77C16D19-54C4-463C-BAA7-98D31D31F462}">
      <dgm:prSet phldrT="[Text]" custT="1"/>
      <dgm:spPr/>
      <dgm:t>
        <a:bodyPr/>
        <a:lstStyle/>
        <a:p>
          <a:r>
            <a:rPr lang="en-US" sz="900" u="sng"/>
            <a:t>HTML : </a:t>
          </a:r>
          <a:r>
            <a:rPr lang="en-US" sz="900"/>
            <a:t>Create Divs ( Container,Scoreboard,Grid,Squares)Headers(Heading1&amp;2,Score,Timer)Start Buttons.</a:t>
          </a:r>
        </a:p>
      </dgm:t>
    </dgm:pt>
    <dgm:pt modelId="{4B91DB3C-317E-49B6-9343-616C5AEC86CB}" type="parTrans" cxnId="{A97A4C07-90B9-4920-A788-BDEE2242984B}">
      <dgm:prSet/>
      <dgm:spPr/>
      <dgm:t>
        <a:bodyPr/>
        <a:lstStyle/>
        <a:p>
          <a:endParaRPr lang="en-US"/>
        </a:p>
      </dgm:t>
    </dgm:pt>
    <dgm:pt modelId="{0691BA9D-064F-4B16-86A0-FE3799ABEB97}" type="sibTrans" cxnId="{A97A4C07-90B9-4920-A788-BDEE2242984B}">
      <dgm:prSet/>
      <dgm:spPr/>
      <dgm:t>
        <a:bodyPr/>
        <a:lstStyle/>
        <a:p>
          <a:endParaRPr lang="en-US"/>
        </a:p>
      </dgm:t>
    </dgm:pt>
    <dgm:pt modelId="{F602C55C-D581-4F13-94F5-DED0C746915C}">
      <dgm:prSet phldrT="[Text]" custT="1"/>
      <dgm:spPr/>
      <dgm:t>
        <a:bodyPr/>
        <a:lstStyle/>
        <a:p>
          <a:r>
            <a:rPr lang="en-US" sz="900" u="sng">
              <a:solidFill>
                <a:schemeClr val="tx1"/>
              </a:solidFill>
            </a:rPr>
            <a:t>CSS </a:t>
          </a:r>
          <a:r>
            <a:rPr lang="en-US" sz="900">
              <a:solidFill>
                <a:schemeClr val="tx1"/>
              </a:solidFill>
            </a:rPr>
            <a:t>: </a:t>
          </a:r>
          <a:r>
            <a:rPr lang="en-US" sz="900"/>
            <a:t>Based on HTML,Create IDs in CSS on H1,H2,Container,Scoreboard,Grid,Squares,Moles.</a:t>
          </a:r>
        </a:p>
      </dgm:t>
    </dgm:pt>
    <dgm:pt modelId="{FAE56D2F-6870-4E76-B93D-AC4AD19084FA}" type="parTrans" cxnId="{0AEAB29E-F8F0-4D3F-ADA4-5B0D52EB8789}">
      <dgm:prSet/>
      <dgm:spPr/>
      <dgm:t>
        <a:bodyPr/>
        <a:lstStyle/>
        <a:p>
          <a:endParaRPr lang="en-US"/>
        </a:p>
      </dgm:t>
    </dgm:pt>
    <dgm:pt modelId="{A08C4C1C-1796-4106-AF58-E6836C666541}" type="sibTrans" cxnId="{0AEAB29E-F8F0-4D3F-ADA4-5B0D52EB8789}">
      <dgm:prSet/>
      <dgm:spPr/>
      <dgm:t>
        <a:bodyPr/>
        <a:lstStyle/>
        <a:p>
          <a:endParaRPr lang="en-US"/>
        </a:p>
      </dgm:t>
    </dgm:pt>
    <dgm:pt modelId="{249046D3-8B0F-4795-9C95-52C8BF73365F}">
      <dgm:prSet phldrT="[Text]" custT="1"/>
      <dgm:spPr/>
      <dgm:t>
        <a:bodyPr/>
        <a:lstStyle/>
        <a:p>
          <a:r>
            <a:rPr lang="en-US" sz="900" u="sng">
              <a:solidFill>
                <a:schemeClr val="tx1"/>
              </a:solidFill>
            </a:rPr>
            <a:t>H1</a:t>
          </a:r>
          <a:r>
            <a:rPr lang="en-US" sz="900">
              <a:solidFill>
                <a:schemeClr val="tx1"/>
              </a:solidFill>
            </a:rPr>
            <a:t> </a:t>
          </a:r>
          <a:r>
            <a:rPr lang="en-US" sz="900"/>
            <a:t>: Change Heading Fonts via font-size,font-family,and alignment</a:t>
          </a:r>
        </a:p>
      </dgm:t>
    </dgm:pt>
    <dgm:pt modelId="{095456FE-8B05-4369-9500-CA9EFF39703F}" type="parTrans" cxnId="{4DEAF891-E9C6-452F-A707-AF6F8441D7E1}">
      <dgm:prSet/>
      <dgm:spPr/>
      <dgm:t>
        <a:bodyPr/>
        <a:lstStyle/>
        <a:p>
          <a:endParaRPr lang="en-US"/>
        </a:p>
      </dgm:t>
    </dgm:pt>
    <dgm:pt modelId="{BE0A5208-CBD4-4F73-A444-37ED08892F3F}" type="sibTrans" cxnId="{4DEAF891-E9C6-452F-A707-AF6F8441D7E1}">
      <dgm:prSet/>
      <dgm:spPr/>
      <dgm:t>
        <a:bodyPr/>
        <a:lstStyle/>
        <a:p>
          <a:endParaRPr lang="en-US"/>
        </a:p>
      </dgm:t>
    </dgm:pt>
    <dgm:pt modelId="{86C18A86-8E4B-4B3A-AD39-E8CC25318C59}">
      <dgm:prSet phldrT="[Text]" custT="1"/>
      <dgm:spPr/>
      <dgm:t>
        <a:bodyPr/>
        <a:lstStyle/>
        <a:p>
          <a:r>
            <a:rPr lang="en-US" sz="900"/>
            <a:t>Body :</a:t>
          </a:r>
          <a:r>
            <a:rPr lang="en-US" sz="900" u="sng"/>
            <a:t> </a:t>
          </a:r>
          <a:r>
            <a:rPr lang="en-US" sz="900" u="sng">
              <a:solidFill>
                <a:schemeClr val="tx1"/>
              </a:solidFill>
            </a:rPr>
            <a:t>Input</a:t>
          </a:r>
          <a:r>
            <a:rPr lang="en-US" sz="900" u="sng"/>
            <a:t> </a:t>
          </a:r>
          <a:r>
            <a:rPr lang="en-US" sz="900"/>
            <a:t>Background-Image ,Background-size</a:t>
          </a:r>
        </a:p>
      </dgm:t>
    </dgm:pt>
    <dgm:pt modelId="{833A3C59-A9ED-41B8-AF85-46BC219B89EB}" type="parTrans" cxnId="{50AF5B4D-A333-4748-BDCE-D80C602DF58E}">
      <dgm:prSet/>
      <dgm:spPr/>
      <dgm:t>
        <a:bodyPr/>
        <a:lstStyle/>
        <a:p>
          <a:endParaRPr lang="en-US"/>
        </a:p>
      </dgm:t>
    </dgm:pt>
    <dgm:pt modelId="{833275B3-43FA-4BDE-92E5-140E2AF5207D}" type="sibTrans" cxnId="{50AF5B4D-A333-4748-BDCE-D80C602DF58E}">
      <dgm:prSet/>
      <dgm:spPr/>
      <dgm:t>
        <a:bodyPr/>
        <a:lstStyle/>
        <a:p>
          <a:endParaRPr lang="en-US"/>
        </a:p>
      </dgm:t>
    </dgm:pt>
    <dgm:pt modelId="{56051D72-2F8A-4908-B4FE-D225AF7994AC}">
      <dgm:prSet phldrT="[Text]" custT="1"/>
      <dgm:spPr/>
    </dgm:pt>
    <dgm:pt modelId="{9F8A0647-7666-423D-A1F3-9FFF82CBF03A}" type="parTrans" cxnId="{32B4D9E5-B179-46FD-848D-5BB72215BC77}">
      <dgm:prSet/>
      <dgm:spPr/>
      <dgm:t>
        <a:bodyPr/>
        <a:lstStyle/>
        <a:p>
          <a:endParaRPr lang="en-US"/>
        </a:p>
      </dgm:t>
    </dgm:pt>
    <dgm:pt modelId="{3E95EE58-913B-405F-8A8C-C8E894E16331}" type="sibTrans" cxnId="{32B4D9E5-B179-46FD-848D-5BB72215BC77}">
      <dgm:prSet/>
      <dgm:spPr/>
      <dgm:t>
        <a:bodyPr/>
        <a:lstStyle/>
        <a:p>
          <a:endParaRPr lang="en-US"/>
        </a:p>
      </dgm:t>
    </dgm:pt>
    <dgm:pt modelId="{4E159D3F-B2E6-4FCE-A794-81E3B3712FE9}">
      <dgm:prSet phldrT="[Text]" custT="1"/>
      <dgm:spPr/>
    </dgm:pt>
    <dgm:pt modelId="{2C5B7AD7-79BA-411F-9080-32ECB48A1F11}" type="parTrans" cxnId="{952D8C2B-CEA8-40B8-9C73-021565BC64F5}">
      <dgm:prSet/>
      <dgm:spPr/>
      <dgm:t>
        <a:bodyPr/>
        <a:lstStyle/>
        <a:p>
          <a:endParaRPr lang="en-US"/>
        </a:p>
      </dgm:t>
    </dgm:pt>
    <dgm:pt modelId="{AB93DCF0-08E5-419B-A330-C28671D2E58D}" type="sibTrans" cxnId="{952D8C2B-CEA8-40B8-9C73-021565BC64F5}">
      <dgm:prSet/>
      <dgm:spPr/>
      <dgm:t>
        <a:bodyPr/>
        <a:lstStyle/>
        <a:p>
          <a:endParaRPr lang="en-US"/>
        </a:p>
      </dgm:t>
    </dgm:pt>
    <dgm:pt modelId="{7956ECC0-E112-4B08-81D2-C145D2607D34}">
      <dgm:prSet phldrT="[Text]" custT="1"/>
      <dgm:spPr/>
    </dgm:pt>
    <dgm:pt modelId="{8D964E47-7A6B-4527-8434-E2CF81DE9EFA}" type="parTrans" cxnId="{BCA09F01-6E51-49C4-8C39-50D87E364D0C}">
      <dgm:prSet/>
      <dgm:spPr/>
      <dgm:t>
        <a:bodyPr/>
        <a:lstStyle/>
        <a:p>
          <a:endParaRPr lang="en-US"/>
        </a:p>
      </dgm:t>
    </dgm:pt>
    <dgm:pt modelId="{613BBD74-BA74-4C96-91F8-EEB24FE07FE5}" type="sibTrans" cxnId="{BCA09F01-6E51-49C4-8C39-50D87E364D0C}">
      <dgm:prSet/>
      <dgm:spPr/>
      <dgm:t>
        <a:bodyPr/>
        <a:lstStyle/>
        <a:p>
          <a:endParaRPr lang="en-US"/>
        </a:p>
      </dgm:t>
    </dgm:pt>
    <dgm:pt modelId="{486AB380-F3AB-48B1-964D-3877C4434C25}">
      <dgm:prSet phldrT="[Text]" custT="1"/>
      <dgm:spPr/>
      <dgm:t>
        <a:bodyPr/>
        <a:lstStyle/>
        <a:p>
          <a:r>
            <a:rPr lang="en-US" sz="900" u="sng"/>
            <a:t>H2</a:t>
          </a:r>
          <a:r>
            <a:rPr lang="en-US" sz="900"/>
            <a:t>:Change Heading Fonts Via Font-family and color</a:t>
          </a:r>
        </a:p>
      </dgm:t>
    </dgm:pt>
    <dgm:pt modelId="{5A458C5A-B2E8-4D1D-AF37-59D9E4942120}" type="parTrans" cxnId="{C7E2907D-D6BF-4B06-84B5-B431AE2BFC79}">
      <dgm:prSet/>
      <dgm:spPr/>
      <dgm:t>
        <a:bodyPr/>
        <a:lstStyle/>
        <a:p>
          <a:endParaRPr lang="en-US"/>
        </a:p>
      </dgm:t>
    </dgm:pt>
    <dgm:pt modelId="{2855D948-5246-4CBD-A7CF-B21CE724306C}" type="sibTrans" cxnId="{C7E2907D-D6BF-4B06-84B5-B431AE2BFC79}">
      <dgm:prSet/>
      <dgm:spPr/>
      <dgm:t>
        <a:bodyPr/>
        <a:lstStyle/>
        <a:p>
          <a:endParaRPr lang="en-US"/>
        </a:p>
      </dgm:t>
    </dgm:pt>
    <dgm:pt modelId="{4D243CE3-E20C-44CC-8A54-E0B6463E7675}">
      <dgm:prSet phldrT="[Text]" custT="1"/>
      <dgm:spPr/>
      <dgm:t>
        <a:bodyPr/>
        <a:lstStyle/>
        <a:p>
          <a:r>
            <a:rPr lang="en-US" sz="900" u="sng"/>
            <a:t>Scoreboard</a:t>
          </a:r>
          <a:r>
            <a:rPr lang="en-US" sz="900" i="1" u="none">
              <a:solidFill>
                <a:schemeClr val="tx1"/>
              </a:solidFill>
            </a:rPr>
            <a:t>: Input </a:t>
          </a:r>
          <a:r>
            <a:rPr lang="en-US" sz="900"/>
            <a:t>Font-Family,Font-Size,color,margin,padding,text-align,width/height.</a:t>
          </a:r>
          <a:r>
            <a:rPr lang="en-US" sz="900" u="sng">
              <a:solidFill>
                <a:schemeClr val="tx1"/>
              </a:solidFill>
            </a:rPr>
            <a:t>Add in </a:t>
          </a:r>
          <a:r>
            <a:rPr lang="en-US" sz="900"/>
            <a:t>Flexbox via display:flex</a:t>
          </a:r>
          <a:r>
            <a:rPr lang="en-US" sz="900" u="sng"/>
            <a:t>,</a:t>
          </a:r>
          <a:r>
            <a:rPr lang="en-US" sz="900" u="sng">
              <a:solidFill>
                <a:schemeClr val="tx1"/>
              </a:solidFill>
            </a:rPr>
            <a:t>Align</a:t>
          </a:r>
          <a:r>
            <a:rPr lang="en-US" sz="900" u="sng"/>
            <a:t> </a:t>
          </a:r>
          <a:r>
            <a:rPr lang="en-US" sz="900"/>
            <a:t>the items via justify-content,align-items,border-color</a:t>
          </a:r>
        </a:p>
      </dgm:t>
    </dgm:pt>
    <dgm:pt modelId="{4A8679AF-8713-4956-B129-280EA68D74DE}" type="parTrans" cxnId="{95D4EA20-B1AF-4241-9712-033D2E17A768}">
      <dgm:prSet/>
      <dgm:spPr/>
      <dgm:t>
        <a:bodyPr/>
        <a:lstStyle/>
        <a:p>
          <a:endParaRPr lang="en-US"/>
        </a:p>
      </dgm:t>
    </dgm:pt>
    <dgm:pt modelId="{23A01119-971B-4EC8-A84A-F698108F9CF8}" type="sibTrans" cxnId="{95D4EA20-B1AF-4241-9712-033D2E17A768}">
      <dgm:prSet/>
      <dgm:spPr/>
      <dgm:t>
        <a:bodyPr/>
        <a:lstStyle/>
        <a:p>
          <a:endParaRPr lang="en-US"/>
        </a:p>
      </dgm:t>
    </dgm:pt>
    <dgm:pt modelId="{E05B8182-C647-461A-8010-DD99BE3DEB82}">
      <dgm:prSet phldrT="[Text]" custT="1"/>
      <dgm:spPr/>
    </dgm:pt>
    <dgm:pt modelId="{38957E10-6931-4BC7-B7FE-11C9F5F7144A}" type="parTrans" cxnId="{54D36C7B-33BE-413E-AC90-E6111C9E923A}">
      <dgm:prSet/>
      <dgm:spPr/>
      <dgm:t>
        <a:bodyPr/>
        <a:lstStyle/>
        <a:p>
          <a:endParaRPr lang="en-US"/>
        </a:p>
      </dgm:t>
    </dgm:pt>
    <dgm:pt modelId="{13F185DE-535D-4F41-A647-D8974ABF2FBD}" type="sibTrans" cxnId="{54D36C7B-33BE-413E-AC90-E6111C9E923A}">
      <dgm:prSet/>
      <dgm:spPr/>
      <dgm:t>
        <a:bodyPr/>
        <a:lstStyle/>
        <a:p>
          <a:endParaRPr lang="en-US"/>
        </a:p>
      </dgm:t>
    </dgm:pt>
    <dgm:pt modelId="{448BB5C6-E250-47BA-A6C7-17B23AD26036}" type="pres">
      <dgm:prSet presAssocID="{8224DD80-B927-4B63-B603-3DD932D449B0}" presName="Name0" presStyleCnt="0">
        <dgm:presLayoutVars>
          <dgm:chMax val="7"/>
          <dgm:chPref val="7"/>
          <dgm:dir/>
        </dgm:presLayoutVars>
      </dgm:prSet>
      <dgm:spPr/>
    </dgm:pt>
    <dgm:pt modelId="{80D99089-94F0-4379-9C74-623C9E8721A5}" type="pres">
      <dgm:prSet presAssocID="{8224DD80-B927-4B63-B603-3DD932D449B0}" presName="dot1" presStyleLbl="alignNode1" presStyleIdx="0" presStyleCnt="18"/>
      <dgm:spPr/>
    </dgm:pt>
    <dgm:pt modelId="{001E2D13-0C55-47A1-B86E-77B3397F7DB4}" type="pres">
      <dgm:prSet presAssocID="{8224DD80-B927-4B63-B603-3DD932D449B0}" presName="dot2" presStyleLbl="alignNode1" presStyleIdx="1" presStyleCnt="18"/>
      <dgm:spPr/>
    </dgm:pt>
    <dgm:pt modelId="{BCCD4AC8-00D6-42B2-B7BF-05FFF71E2F70}" type="pres">
      <dgm:prSet presAssocID="{8224DD80-B927-4B63-B603-3DD932D449B0}" presName="dot3" presStyleLbl="alignNode1" presStyleIdx="2" presStyleCnt="18"/>
      <dgm:spPr/>
    </dgm:pt>
    <dgm:pt modelId="{669DC81D-2EC0-4A36-8AEB-04ABBF02AC6D}" type="pres">
      <dgm:prSet presAssocID="{8224DD80-B927-4B63-B603-3DD932D449B0}" presName="dot4" presStyleLbl="alignNode1" presStyleIdx="3" presStyleCnt="18"/>
      <dgm:spPr/>
    </dgm:pt>
    <dgm:pt modelId="{87F72CCC-6E81-476A-92A4-CE37239BE49F}" type="pres">
      <dgm:prSet presAssocID="{8224DD80-B927-4B63-B603-3DD932D449B0}" presName="dot5" presStyleLbl="alignNode1" presStyleIdx="4" presStyleCnt="18"/>
      <dgm:spPr/>
    </dgm:pt>
    <dgm:pt modelId="{7702ECD6-A28A-44FF-BB73-4407A9DA055D}" type="pres">
      <dgm:prSet presAssocID="{8224DD80-B927-4B63-B603-3DD932D449B0}" presName="dot6" presStyleLbl="alignNode1" presStyleIdx="5" presStyleCnt="18"/>
      <dgm:spPr/>
    </dgm:pt>
    <dgm:pt modelId="{19E458E9-BE68-41FF-BF71-C1A461DDA64E}" type="pres">
      <dgm:prSet presAssocID="{8224DD80-B927-4B63-B603-3DD932D449B0}" presName="dot7" presStyleLbl="alignNode1" presStyleIdx="6" presStyleCnt="18"/>
      <dgm:spPr/>
    </dgm:pt>
    <dgm:pt modelId="{1D4FA10A-0428-4BD5-BEFC-F9C46A1E2E8C}" type="pres">
      <dgm:prSet presAssocID="{8224DD80-B927-4B63-B603-3DD932D449B0}" presName="dot8" presStyleLbl="alignNode1" presStyleIdx="7" presStyleCnt="18"/>
      <dgm:spPr/>
    </dgm:pt>
    <dgm:pt modelId="{3291F33B-4863-4BF3-A60A-D227720FADED}" type="pres">
      <dgm:prSet presAssocID="{8224DD80-B927-4B63-B603-3DD932D449B0}" presName="dot9" presStyleLbl="alignNode1" presStyleIdx="8" presStyleCnt="18"/>
      <dgm:spPr/>
    </dgm:pt>
    <dgm:pt modelId="{D4D4402B-1A0A-44F5-85A9-7BA99D64F058}" type="pres">
      <dgm:prSet presAssocID="{8224DD80-B927-4B63-B603-3DD932D449B0}" presName="dot10" presStyleLbl="alignNode1" presStyleIdx="9" presStyleCnt="18"/>
      <dgm:spPr/>
    </dgm:pt>
    <dgm:pt modelId="{5636A8A5-802C-4E06-951C-B3F55472E202}" type="pres">
      <dgm:prSet presAssocID="{8224DD80-B927-4B63-B603-3DD932D449B0}" presName="dot11" presStyleLbl="alignNode1" presStyleIdx="10" presStyleCnt="18"/>
      <dgm:spPr/>
    </dgm:pt>
    <dgm:pt modelId="{DDFFF538-1E7C-4A08-91AC-9B09CBD30FEA}" type="pres">
      <dgm:prSet presAssocID="{8224DD80-B927-4B63-B603-3DD932D449B0}" presName="dotArrow1" presStyleLbl="alignNode1" presStyleIdx="11" presStyleCnt="18"/>
      <dgm:spPr/>
    </dgm:pt>
    <dgm:pt modelId="{155A2E3D-FFCE-4175-BFD7-2CB9BDBF40E8}" type="pres">
      <dgm:prSet presAssocID="{8224DD80-B927-4B63-B603-3DD932D449B0}" presName="dotArrow2" presStyleLbl="alignNode1" presStyleIdx="12" presStyleCnt="18"/>
      <dgm:spPr/>
    </dgm:pt>
    <dgm:pt modelId="{D4C11B77-6991-4FBF-A188-403E69DBA672}" type="pres">
      <dgm:prSet presAssocID="{8224DD80-B927-4B63-B603-3DD932D449B0}" presName="dotArrow3" presStyleLbl="alignNode1" presStyleIdx="13" presStyleCnt="18"/>
      <dgm:spPr/>
    </dgm:pt>
    <dgm:pt modelId="{F484D555-359F-4A94-BE0E-9B87DC9ABAC1}" type="pres">
      <dgm:prSet presAssocID="{8224DD80-B927-4B63-B603-3DD932D449B0}" presName="dotArrow4" presStyleLbl="alignNode1" presStyleIdx="14" presStyleCnt="18"/>
      <dgm:spPr/>
    </dgm:pt>
    <dgm:pt modelId="{4BD7EFC3-3D43-4E91-A632-609414A37597}" type="pres">
      <dgm:prSet presAssocID="{8224DD80-B927-4B63-B603-3DD932D449B0}" presName="dotArrow5" presStyleLbl="alignNode1" presStyleIdx="15" presStyleCnt="18"/>
      <dgm:spPr/>
    </dgm:pt>
    <dgm:pt modelId="{76E0ABC8-B479-489E-B1FD-165C6BAAEC0E}" type="pres">
      <dgm:prSet presAssocID="{8224DD80-B927-4B63-B603-3DD932D449B0}" presName="dotArrow6" presStyleLbl="alignNode1" presStyleIdx="16" presStyleCnt="18"/>
      <dgm:spPr/>
    </dgm:pt>
    <dgm:pt modelId="{1ABD34B6-3E4B-4274-870F-3CB8E30DB74A}" type="pres">
      <dgm:prSet presAssocID="{8224DD80-B927-4B63-B603-3DD932D449B0}" presName="dotArrow7" presStyleLbl="alignNode1" presStyleIdx="17" presStyleCnt="18"/>
      <dgm:spPr/>
    </dgm:pt>
    <dgm:pt modelId="{1ECF007A-CCA1-4F72-9AF1-CDB71246F34B}" type="pres">
      <dgm:prSet presAssocID="{B9E54945-5282-4F13-BCA2-2A88138DC786}" presName="parTx1" presStyleLbl="node1" presStyleIdx="0" presStyleCnt="7"/>
      <dgm:spPr/>
    </dgm:pt>
    <dgm:pt modelId="{37B6374E-05C1-45C3-BC8E-2D9FA3A2328E}" type="pres">
      <dgm:prSet presAssocID="{A3967279-9BDB-47B4-9F67-B44CB0A9DE2B}" presName="picture1" presStyleCnt="0"/>
      <dgm:spPr/>
    </dgm:pt>
    <dgm:pt modelId="{4A55841E-0358-49AA-8422-289839C01A97}" type="pres">
      <dgm:prSet presAssocID="{A3967279-9BDB-47B4-9F67-B44CB0A9DE2B}" presName="imageRepeatNode" presStyleLbl="fgImgPlace1" presStyleIdx="0" presStyleCnt="7"/>
      <dgm:spPr/>
    </dgm:pt>
    <dgm:pt modelId="{22041081-A5E1-4626-9489-D635FF1A8D6D}" type="pres">
      <dgm:prSet presAssocID="{77C16D19-54C4-463C-BAA7-98D31D31F462}" presName="parTx2" presStyleLbl="node1" presStyleIdx="1" presStyleCnt="7"/>
      <dgm:spPr/>
    </dgm:pt>
    <dgm:pt modelId="{6416FCE6-2018-4671-9DF8-6CF24379A215}" type="pres">
      <dgm:prSet presAssocID="{0691BA9D-064F-4B16-86A0-FE3799ABEB97}" presName="picture2" presStyleCnt="0"/>
      <dgm:spPr/>
    </dgm:pt>
    <dgm:pt modelId="{5A99BD7C-42FA-4E47-B12C-C0D047B08DF3}" type="pres">
      <dgm:prSet presAssocID="{0691BA9D-064F-4B16-86A0-FE3799ABEB97}" presName="imageRepeatNode" presStyleLbl="fgImgPlace1" presStyleIdx="1" presStyleCnt="7"/>
      <dgm:spPr/>
    </dgm:pt>
    <dgm:pt modelId="{8674372E-AE9B-4790-BB51-2949ACC02557}" type="pres">
      <dgm:prSet presAssocID="{F602C55C-D581-4F13-94F5-DED0C746915C}" presName="parTx3" presStyleLbl="node1" presStyleIdx="2" presStyleCnt="7"/>
      <dgm:spPr/>
    </dgm:pt>
    <dgm:pt modelId="{A9603FBC-3A00-480B-82B1-6AAB7010228F}" type="pres">
      <dgm:prSet presAssocID="{A08C4C1C-1796-4106-AF58-E6836C666541}" presName="picture3" presStyleCnt="0"/>
      <dgm:spPr/>
    </dgm:pt>
    <dgm:pt modelId="{DDF87492-140C-43E6-827B-D14E3024C237}" type="pres">
      <dgm:prSet presAssocID="{A08C4C1C-1796-4106-AF58-E6836C666541}" presName="imageRepeatNode" presStyleLbl="fgImgPlace1" presStyleIdx="2" presStyleCnt="7"/>
      <dgm:spPr/>
    </dgm:pt>
    <dgm:pt modelId="{C53BB5E3-62A3-4817-93EE-3D8140FFB69A}" type="pres">
      <dgm:prSet presAssocID="{249046D3-8B0F-4795-9C95-52C8BF73365F}" presName="parTx4" presStyleLbl="node1" presStyleIdx="3" presStyleCnt="7"/>
      <dgm:spPr/>
    </dgm:pt>
    <dgm:pt modelId="{2A6AF5BE-3322-4A20-A24A-A08938DE602B}" type="pres">
      <dgm:prSet presAssocID="{BE0A5208-CBD4-4F73-A444-37ED08892F3F}" presName="picture4" presStyleCnt="0"/>
      <dgm:spPr/>
    </dgm:pt>
    <dgm:pt modelId="{220BADA0-7350-4D7F-B343-DA8E08084C3B}" type="pres">
      <dgm:prSet presAssocID="{BE0A5208-CBD4-4F73-A444-37ED08892F3F}" presName="imageRepeatNode" presStyleLbl="fgImgPlace1" presStyleIdx="3" presStyleCnt="7"/>
      <dgm:spPr/>
    </dgm:pt>
    <dgm:pt modelId="{C2668015-8B2C-4B20-8223-CF6271EB8E31}" type="pres">
      <dgm:prSet presAssocID="{486AB380-F3AB-48B1-964D-3877C4434C25}" presName="parTx5" presStyleLbl="node1" presStyleIdx="4" presStyleCnt="7"/>
      <dgm:spPr/>
    </dgm:pt>
    <dgm:pt modelId="{254C086A-6842-4654-ACAD-6A10E4E67B71}" type="pres">
      <dgm:prSet presAssocID="{2855D948-5246-4CBD-A7CF-B21CE724306C}" presName="picture5" presStyleCnt="0"/>
      <dgm:spPr/>
    </dgm:pt>
    <dgm:pt modelId="{D84C4611-8AB1-43B0-9E2A-1498EDCD74A5}" type="pres">
      <dgm:prSet presAssocID="{2855D948-5246-4CBD-A7CF-B21CE724306C}" presName="imageRepeatNode" presStyleLbl="fgImgPlace1" presStyleIdx="4" presStyleCnt="7"/>
      <dgm:spPr/>
    </dgm:pt>
    <dgm:pt modelId="{67FE2572-9062-496E-B4DA-E273A4EC15BC}" type="pres">
      <dgm:prSet presAssocID="{4D243CE3-E20C-44CC-8A54-E0B6463E7675}" presName="parTx6" presStyleLbl="node1" presStyleIdx="5" presStyleCnt="7"/>
      <dgm:spPr/>
    </dgm:pt>
    <dgm:pt modelId="{516B92C1-56C0-4DFB-A779-24A205C1BC7D}" type="pres">
      <dgm:prSet presAssocID="{23A01119-971B-4EC8-A84A-F698108F9CF8}" presName="picture6" presStyleCnt="0"/>
      <dgm:spPr/>
    </dgm:pt>
    <dgm:pt modelId="{1795181A-8814-4BE8-A3C5-2D5D3EFF0478}" type="pres">
      <dgm:prSet presAssocID="{23A01119-971B-4EC8-A84A-F698108F9CF8}" presName="imageRepeatNode" presStyleLbl="fgImgPlace1" presStyleIdx="5" presStyleCnt="7"/>
      <dgm:spPr/>
    </dgm:pt>
    <dgm:pt modelId="{C128A5D2-3037-48B1-919C-2B0464E2988D}" type="pres">
      <dgm:prSet presAssocID="{86C18A86-8E4B-4B3A-AD39-E8CC25318C59}" presName="parTx7" presStyleLbl="node1" presStyleIdx="6" presStyleCnt="7"/>
      <dgm:spPr/>
    </dgm:pt>
    <dgm:pt modelId="{58EA0B8E-7FEB-4F85-9C44-6DFB2F0EA8C8}" type="pres">
      <dgm:prSet presAssocID="{833275B3-43FA-4BDE-92E5-140E2AF5207D}" presName="picture7" presStyleCnt="0"/>
      <dgm:spPr/>
    </dgm:pt>
    <dgm:pt modelId="{DDF2BD75-E28D-4A82-9A2E-428D81EFCF55}" type="pres">
      <dgm:prSet presAssocID="{833275B3-43FA-4BDE-92E5-140E2AF5207D}" presName="imageRepeatNode" presStyleLbl="fgImgPlace1" presStyleIdx="6" presStyleCnt="7"/>
      <dgm:spPr/>
    </dgm:pt>
  </dgm:ptLst>
  <dgm:cxnLst>
    <dgm:cxn modelId="{BCA09F01-6E51-49C4-8C39-50D87E364D0C}" srcId="{8224DD80-B927-4B63-B603-3DD932D449B0}" destId="{7956ECC0-E112-4B08-81D2-C145D2607D34}" srcOrd="9" destOrd="0" parTransId="{8D964E47-7A6B-4527-8434-E2CF81DE9EFA}" sibTransId="{613BBD74-BA74-4C96-91F8-EEB24FE07FE5}"/>
    <dgm:cxn modelId="{A97A4C07-90B9-4920-A788-BDEE2242984B}" srcId="{8224DD80-B927-4B63-B603-3DD932D449B0}" destId="{77C16D19-54C4-463C-BAA7-98D31D31F462}" srcOrd="1" destOrd="0" parTransId="{4B91DB3C-317E-49B6-9343-616C5AEC86CB}" sibTransId="{0691BA9D-064F-4B16-86A0-FE3799ABEB97}"/>
    <dgm:cxn modelId="{2E21BB09-F229-4F25-8436-791F86B326DA}" type="presOf" srcId="{B9E54945-5282-4F13-BCA2-2A88138DC786}" destId="{1ECF007A-CCA1-4F72-9AF1-CDB71246F34B}" srcOrd="0" destOrd="0" presId="urn:microsoft.com/office/officeart/2008/layout/AscendingPictureAccentProcess"/>
    <dgm:cxn modelId="{95D4EA20-B1AF-4241-9712-033D2E17A768}" srcId="{8224DD80-B927-4B63-B603-3DD932D449B0}" destId="{4D243CE3-E20C-44CC-8A54-E0B6463E7675}" srcOrd="5" destOrd="0" parTransId="{4A8679AF-8713-4956-B129-280EA68D74DE}" sibTransId="{23A01119-971B-4EC8-A84A-F698108F9CF8}"/>
    <dgm:cxn modelId="{170EF223-F064-464A-8CE0-97ECA6683B73}" type="presOf" srcId="{BE0A5208-CBD4-4F73-A444-37ED08892F3F}" destId="{220BADA0-7350-4D7F-B343-DA8E08084C3B}" srcOrd="0" destOrd="0" presId="urn:microsoft.com/office/officeart/2008/layout/AscendingPictureAccentProcess"/>
    <dgm:cxn modelId="{952D8C2B-CEA8-40B8-9C73-021565BC64F5}" srcId="{8224DD80-B927-4B63-B603-3DD932D449B0}" destId="{4E159D3F-B2E6-4FCE-A794-81E3B3712FE9}" srcOrd="8" destOrd="0" parTransId="{2C5B7AD7-79BA-411F-9080-32ECB48A1F11}" sibTransId="{AB93DCF0-08E5-419B-A330-C28671D2E58D}"/>
    <dgm:cxn modelId="{4CDA8A2D-0EAF-405B-9C04-FC46C8C5D5F5}" type="presOf" srcId="{77C16D19-54C4-463C-BAA7-98D31D31F462}" destId="{22041081-A5E1-4626-9489-D635FF1A8D6D}" srcOrd="0" destOrd="0" presId="urn:microsoft.com/office/officeart/2008/layout/AscendingPictureAccentProcess"/>
    <dgm:cxn modelId="{17418667-BB8A-4E4F-8C38-D622E3A7AD41}" type="presOf" srcId="{A3967279-9BDB-47B4-9F67-B44CB0A9DE2B}" destId="{4A55841E-0358-49AA-8422-289839C01A97}" srcOrd="0" destOrd="0" presId="urn:microsoft.com/office/officeart/2008/layout/AscendingPictureAccentProcess"/>
    <dgm:cxn modelId="{85A96D6A-6D0F-4F28-B657-689194DC7F85}" type="presOf" srcId="{F602C55C-D581-4F13-94F5-DED0C746915C}" destId="{8674372E-AE9B-4790-BB51-2949ACC02557}" srcOrd="0" destOrd="0" presId="urn:microsoft.com/office/officeart/2008/layout/AscendingPictureAccentProcess"/>
    <dgm:cxn modelId="{50AF5B4D-A333-4748-BDCE-D80C602DF58E}" srcId="{8224DD80-B927-4B63-B603-3DD932D449B0}" destId="{86C18A86-8E4B-4B3A-AD39-E8CC25318C59}" srcOrd="6" destOrd="0" parTransId="{833A3C59-A9ED-41B8-AF85-46BC219B89EB}" sibTransId="{833275B3-43FA-4BDE-92E5-140E2AF5207D}"/>
    <dgm:cxn modelId="{70C34970-E03A-4D58-8B64-AC425A783888}" type="presOf" srcId="{0691BA9D-064F-4B16-86A0-FE3799ABEB97}" destId="{5A99BD7C-42FA-4E47-B12C-C0D047B08DF3}" srcOrd="0" destOrd="0" presId="urn:microsoft.com/office/officeart/2008/layout/AscendingPictureAccentProcess"/>
    <dgm:cxn modelId="{0BBA6072-3926-47F6-8884-64B64F508465}" type="presOf" srcId="{249046D3-8B0F-4795-9C95-52C8BF73365F}" destId="{C53BB5E3-62A3-4817-93EE-3D8140FFB69A}" srcOrd="0" destOrd="0" presId="urn:microsoft.com/office/officeart/2008/layout/AscendingPictureAccentProcess"/>
    <dgm:cxn modelId="{54D36C7B-33BE-413E-AC90-E6111C9E923A}" srcId="{8224DD80-B927-4B63-B603-3DD932D449B0}" destId="{E05B8182-C647-461A-8010-DD99BE3DEB82}" srcOrd="10" destOrd="0" parTransId="{38957E10-6931-4BC7-B7FE-11C9F5F7144A}" sibTransId="{13F185DE-535D-4F41-A647-D8974ABF2FBD}"/>
    <dgm:cxn modelId="{C7E2907D-D6BF-4B06-84B5-B431AE2BFC79}" srcId="{8224DD80-B927-4B63-B603-3DD932D449B0}" destId="{486AB380-F3AB-48B1-964D-3877C4434C25}" srcOrd="4" destOrd="0" parTransId="{5A458C5A-B2E8-4D1D-AF37-59D9E4942120}" sibTransId="{2855D948-5246-4CBD-A7CF-B21CE724306C}"/>
    <dgm:cxn modelId="{8D4D178A-6818-45BE-80AA-61591A984900}" type="presOf" srcId="{A08C4C1C-1796-4106-AF58-E6836C666541}" destId="{DDF87492-140C-43E6-827B-D14E3024C237}" srcOrd="0" destOrd="0" presId="urn:microsoft.com/office/officeart/2008/layout/AscendingPictureAccentProcess"/>
    <dgm:cxn modelId="{48B0D68B-E0B2-497D-A99F-5E7BD8971487}" srcId="{8224DD80-B927-4B63-B603-3DD932D449B0}" destId="{B9E54945-5282-4F13-BCA2-2A88138DC786}" srcOrd="0" destOrd="0" parTransId="{022768CD-E5D2-43A9-8A4A-B71EAF3B0779}" sibTransId="{A3967279-9BDB-47B4-9F67-B44CB0A9DE2B}"/>
    <dgm:cxn modelId="{83F0A48C-CAE9-47E7-A63D-836F228455D7}" type="presOf" srcId="{8224DD80-B927-4B63-B603-3DD932D449B0}" destId="{448BB5C6-E250-47BA-A6C7-17B23AD26036}" srcOrd="0" destOrd="0" presId="urn:microsoft.com/office/officeart/2008/layout/AscendingPictureAccentProcess"/>
    <dgm:cxn modelId="{4DEAF891-E9C6-452F-A707-AF6F8441D7E1}" srcId="{8224DD80-B927-4B63-B603-3DD932D449B0}" destId="{249046D3-8B0F-4795-9C95-52C8BF73365F}" srcOrd="3" destOrd="0" parTransId="{095456FE-8B05-4369-9500-CA9EFF39703F}" sibTransId="{BE0A5208-CBD4-4F73-A444-37ED08892F3F}"/>
    <dgm:cxn modelId="{0AEAB29E-F8F0-4D3F-ADA4-5B0D52EB8789}" srcId="{8224DD80-B927-4B63-B603-3DD932D449B0}" destId="{F602C55C-D581-4F13-94F5-DED0C746915C}" srcOrd="2" destOrd="0" parTransId="{FAE56D2F-6870-4E76-B93D-AC4AD19084FA}" sibTransId="{A08C4C1C-1796-4106-AF58-E6836C666541}"/>
    <dgm:cxn modelId="{451462A1-636B-4C0C-A799-3279D96989E3}" type="presOf" srcId="{486AB380-F3AB-48B1-964D-3877C4434C25}" destId="{C2668015-8B2C-4B20-8223-CF6271EB8E31}" srcOrd="0" destOrd="0" presId="urn:microsoft.com/office/officeart/2008/layout/AscendingPictureAccentProcess"/>
    <dgm:cxn modelId="{1D1CD1A7-3838-45B8-B49D-8583384371B4}" type="presOf" srcId="{2855D948-5246-4CBD-A7CF-B21CE724306C}" destId="{D84C4611-8AB1-43B0-9E2A-1498EDCD74A5}" srcOrd="0" destOrd="0" presId="urn:microsoft.com/office/officeart/2008/layout/AscendingPictureAccentProcess"/>
    <dgm:cxn modelId="{15E5FCCE-64D0-481C-A328-4009DE5202E6}" type="presOf" srcId="{4D243CE3-E20C-44CC-8A54-E0B6463E7675}" destId="{67FE2572-9062-496E-B4DA-E273A4EC15BC}" srcOrd="0" destOrd="0" presId="urn:microsoft.com/office/officeart/2008/layout/AscendingPictureAccentProcess"/>
    <dgm:cxn modelId="{647C2FDC-2FF3-4BF7-A91C-99CACDB460E7}" type="presOf" srcId="{23A01119-971B-4EC8-A84A-F698108F9CF8}" destId="{1795181A-8814-4BE8-A3C5-2D5D3EFF0478}" srcOrd="0" destOrd="0" presId="urn:microsoft.com/office/officeart/2008/layout/AscendingPictureAccentProcess"/>
    <dgm:cxn modelId="{505E3ADE-5485-461D-BE02-BB003C36B853}" type="presOf" srcId="{86C18A86-8E4B-4B3A-AD39-E8CC25318C59}" destId="{C128A5D2-3037-48B1-919C-2B0464E2988D}" srcOrd="0" destOrd="0" presId="urn:microsoft.com/office/officeart/2008/layout/AscendingPictureAccentProcess"/>
    <dgm:cxn modelId="{32B4D9E5-B179-46FD-848D-5BB72215BC77}" srcId="{8224DD80-B927-4B63-B603-3DD932D449B0}" destId="{56051D72-2F8A-4908-B4FE-D225AF7994AC}" srcOrd="7" destOrd="0" parTransId="{9F8A0647-7666-423D-A1F3-9FFF82CBF03A}" sibTransId="{3E95EE58-913B-405F-8A8C-C8E894E16331}"/>
    <dgm:cxn modelId="{C27C6DE7-0240-4796-B644-3AF6F6E07313}" type="presOf" srcId="{833275B3-43FA-4BDE-92E5-140E2AF5207D}" destId="{DDF2BD75-E28D-4A82-9A2E-428D81EFCF55}" srcOrd="0" destOrd="0" presId="urn:microsoft.com/office/officeart/2008/layout/AscendingPictureAccentProcess"/>
    <dgm:cxn modelId="{3D1F1961-D54B-4996-B7C9-E914AE8698A0}" type="presParOf" srcId="{448BB5C6-E250-47BA-A6C7-17B23AD26036}" destId="{80D99089-94F0-4379-9C74-623C9E8721A5}" srcOrd="0" destOrd="0" presId="urn:microsoft.com/office/officeart/2008/layout/AscendingPictureAccentProcess"/>
    <dgm:cxn modelId="{3D981A64-383C-4978-8FDA-3A6DD420F7DB}" type="presParOf" srcId="{448BB5C6-E250-47BA-A6C7-17B23AD26036}" destId="{001E2D13-0C55-47A1-B86E-77B3397F7DB4}" srcOrd="1" destOrd="0" presId="urn:microsoft.com/office/officeart/2008/layout/AscendingPictureAccentProcess"/>
    <dgm:cxn modelId="{D6CC2500-BFB0-4649-BA7D-A810832FF1F4}" type="presParOf" srcId="{448BB5C6-E250-47BA-A6C7-17B23AD26036}" destId="{BCCD4AC8-00D6-42B2-B7BF-05FFF71E2F70}" srcOrd="2" destOrd="0" presId="urn:microsoft.com/office/officeart/2008/layout/AscendingPictureAccentProcess"/>
    <dgm:cxn modelId="{CFC35708-CAAC-40C6-8763-79EFD5D5A20C}" type="presParOf" srcId="{448BB5C6-E250-47BA-A6C7-17B23AD26036}" destId="{669DC81D-2EC0-4A36-8AEB-04ABBF02AC6D}" srcOrd="3" destOrd="0" presId="urn:microsoft.com/office/officeart/2008/layout/AscendingPictureAccentProcess"/>
    <dgm:cxn modelId="{A2F8FCAA-EF7A-44CF-AB4F-AB9D1B1E8FEE}" type="presParOf" srcId="{448BB5C6-E250-47BA-A6C7-17B23AD26036}" destId="{87F72CCC-6E81-476A-92A4-CE37239BE49F}" srcOrd="4" destOrd="0" presId="urn:microsoft.com/office/officeart/2008/layout/AscendingPictureAccentProcess"/>
    <dgm:cxn modelId="{4F747865-004D-4D76-A3EA-0377E15C80F7}" type="presParOf" srcId="{448BB5C6-E250-47BA-A6C7-17B23AD26036}" destId="{7702ECD6-A28A-44FF-BB73-4407A9DA055D}" srcOrd="5" destOrd="0" presId="urn:microsoft.com/office/officeart/2008/layout/AscendingPictureAccentProcess"/>
    <dgm:cxn modelId="{659D0944-0F64-497F-9BAE-9974E1665E0F}" type="presParOf" srcId="{448BB5C6-E250-47BA-A6C7-17B23AD26036}" destId="{19E458E9-BE68-41FF-BF71-C1A461DDA64E}" srcOrd="6" destOrd="0" presId="urn:microsoft.com/office/officeart/2008/layout/AscendingPictureAccentProcess"/>
    <dgm:cxn modelId="{C8E14F0B-2463-4895-A43B-FCE2A7204BCD}" type="presParOf" srcId="{448BB5C6-E250-47BA-A6C7-17B23AD26036}" destId="{1D4FA10A-0428-4BD5-BEFC-F9C46A1E2E8C}" srcOrd="7" destOrd="0" presId="urn:microsoft.com/office/officeart/2008/layout/AscendingPictureAccentProcess"/>
    <dgm:cxn modelId="{18D3DF78-B3C9-4576-9980-175CB80E0D2C}" type="presParOf" srcId="{448BB5C6-E250-47BA-A6C7-17B23AD26036}" destId="{3291F33B-4863-4BF3-A60A-D227720FADED}" srcOrd="8" destOrd="0" presId="urn:microsoft.com/office/officeart/2008/layout/AscendingPictureAccentProcess"/>
    <dgm:cxn modelId="{2092E518-F511-4988-95D1-5FBFC363F8B9}" type="presParOf" srcId="{448BB5C6-E250-47BA-A6C7-17B23AD26036}" destId="{D4D4402B-1A0A-44F5-85A9-7BA99D64F058}" srcOrd="9" destOrd="0" presId="urn:microsoft.com/office/officeart/2008/layout/AscendingPictureAccentProcess"/>
    <dgm:cxn modelId="{07887F4F-106D-4B4E-9BBD-26F8FA646A21}" type="presParOf" srcId="{448BB5C6-E250-47BA-A6C7-17B23AD26036}" destId="{5636A8A5-802C-4E06-951C-B3F55472E202}" srcOrd="10" destOrd="0" presId="urn:microsoft.com/office/officeart/2008/layout/AscendingPictureAccentProcess"/>
    <dgm:cxn modelId="{5C59E885-B4B6-4655-8D51-4D7B2327571A}" type="presParOf" srcId="{448BB5C6-E250-47BA-A6C7-17B23AD26036}" destId="{DDFFF538-1E7C-4A08-91AC-9B09CBD30FEA}" srcOrd="11" destOrd="0" presId="urn:microsoft.com/office/officeart/2008/layout/AscendingPictureAccentProcess"/>
    <dgm:cxn modelId="{08A36CD7-B581-4801-A41E-00895F7457DD}" type="presParOf" srcId="{448BB5C6-E250-47BA-A6C7-17B23AD26036}" destId="{155A2E3D-FFCE-4175-BFD7-2CB9BDBF40E8}" srcOrd="12" destOrd="0" presId="urn:microsoft.com/office/officeart/2008/layout/AscendingPictureAccentProcess"/>
    <dgm:cxn modelId="{4F50B857-A8AF-44E8-A8BA-A20173ED26BB}" type="presParOf" srcId="{448BB5C6-E250-47BA-A6C7-17B23AD26036}" destId="{D4C11B77-6991-4FBF-A188-403E69DBA672}" srcOrd="13" destOrd="0" presId="urn:microsoft.com/office/officeart/2008/layout/AscendingPictureAccentProcess"/>
    <dgm:cxn modelId="{F8F2600B-A1ED-4889-9208-755D445112A7}" type="presParOf" srcId="{448BB5C6-E250-47BA-A6C7-17B23AD26036}" destId="{F484D555-359F-4A94-BE0E-9B87DC9ABAC1}" srcOrd="14" destOrd="0" presId="urn:microsoft.com/office/officeart/2008/layout/AscendingPictureAccentProcess"/>
    <dgm:cxn modelId="{0E7EE284-3B1E-409C-BDB3-84895B4109C0}" type="presParOf" srcId="{448BB5C6-E250-47BA-A6C7-17B23AD26036}" destId="{4BD7EFC3-3D43-4E91-A632-609414A37597}" srcOrd="15" destOrd="0" presId="urn:microsoft.com/office/officeart/2008/layout/AscendingPictureAccentProcess"/>
    <dgm:cxn modelId="{BE0368D2-BECE-4238-A5CF-7D908F83604D}" type="presParOf" srcId="{448BB5C6-E250-47BA-A6C7-17B23AD26036}" destId="{76E0ABC8-B479-489E-B1FD-165C6BAAEC0E}" srcOrd="16" destOrd="0" presId="urn:microsoft.com/office/officeart/2008/layout/AscendingPictureAccentProcess"/>
    <dgm:cxn modelId="{C6E7C9D1-C34A-4196-9ECD-A7075BDE0649}" type="presParOf" srcId="{448BB5C6-E250-47BA-A6C7-17B23AD26036}" destId="{1ABD34B6-3E4B-4274-870F-3CB8E30DB74A}" srcOrd="17" destOrd="0" presId="urn:microsoft.com/office/officeart/2008/layout/AscendingPictureAccentProcess"/>
    <dgm:cxn modelId="{2B11A8B8-DE88-4B4A-96AF-E6C7546A8236}" type="presParOf" srcId="{448BB5C6-E250-47BA-A6C7-17B23AD26036}" destId="{1ECF007A-CCA1-4F72-9AF1-CDB71246F34B}" srcOrd="18" destOrd="0" presId="urn:microsoft.com/office/officeart/2008/layout/AscendingPictureAccentProcess"/>
    <dgm:cxn modelId="{18D83574-38AC-4418-95A2-A072EBD1410F}" type="presParOf" srcId="{448BB5C6-E250-47BA-A6C7-17B23AD26036}" destId="{37B6374E-05C1-45C3-BC8E-2D9FA3A2328E}" srcOrd="19" destOrd="0" presId="urn:microsoft.com/office/officeart/2008/layout/AscendingPictureAccentProcess"/>
    <dgm:cxn modelId="{F62E1152-58F5-4B32-82C4-A5E6279D61CD}" type="presParOf" srcId="{37B6374E-05C1-45C3-BC8E-2D9FA3A2328E}" destId="{4A55841E-0358-49AA-8422-289839C01A97}" srcOrd="0" destOrd="0" presId="urn:microsoft.com/office/officeart/2008/layout/AscendingPictureAccentProcess"/>
    <dgm:cxn modelId="{BB8CF8B4-A72C-4AC0-89FE-CE3440D41A3B}" type="presParOf" srcId="{448BB5C6-E250-47BA-A6C7-17B23AD26036}" destId="{22041081-A5E1-4626-9489-D635FF1A8D6D}" srcOrd="20" destOrd="0" presId="urn:microsoft.com/office/officeart/2008/layout/AscendingPictureAccentProcess"/>
    <dgm:cxn modelId="{D4F851FF-5CF5-48B5-BD76-4C8B98736746}" type="presParOf" srcId="{448BB5C6-E250-47BA-A6C7-17B23AD26036}" destId="{6416FCE6-2018-4671-9DF8-6CF24379A215}" srcOrd="21" destOrd="0" presId="urn:microsoft.com/office/officeart/2008/layout/AscendingPictureAccentProcess"/>
    <dgm:cxn modelId="{0645C62E-478C-4BC6-B3A7-D6B60357A217}" type="presParOf" srcId="{6416FCE6-2018-4671-9DF8-6CF24379A215}" destId="{5A99BD7C-42FA-4E47-B12C-C0D047B08DF3}" srcOrd="0" destOrd="0" presId="urn:microsoft.com/office/officeart/2008/layout/AscendingPictureAccentProcess"/>
    <dgm:cxn modelId="{A8A9B434-D64C-4AF0-A7FB-B309B58361A4}" type="presParOf" srcId="{448BB5C6-E250-47BA-A6C7-17B23AD26036}" destId="{8674372E-AE9B-4790-BB51-2949ACC02557}" srcOrd="22" destOrd="0" presId="urn:microsoft.com/office/officeart/2008/layout/AscendingPictureAccentProcess"/>
    <dgm:cxn modelId="{7BB4F3E5-82EA-4C64-9A69-2EE4E0040273}" type="presParOf" srcId="{448BB5C6-E250-47BA-A6C7-17B23AD26036}" destId="{A9603FBC-3A00-480B-82B1-6AAB7010228F}" srcOrd="23" destOrd="0" presId="urn:microsoft.com/office/officeart/2008/layout/AscendingPictureAccentProcess"/>
    <dgm:cxn modelId="{0EB2C061-F43D-47C0-987F-25EFDC5C0139}" type="presParOf" srcId="{A9603FBC-3A00-480B-82B1-6AAB7010228F}" destId="{DDF87492-140C-43E6-827B-D14E3024C237}" srcOrd="0" destOrd="0" presId="urn:microsoft.com/office/officeart/2008/layout/AscendingPictureAccentProcess"/>
    <dgm:cxn modelId="{26F27F95-5760-42F3-83F6-E959F309AD88}" type="presParOf" srcId="{448BB5C6-E250-47BA-A6C7-17B23AD26036}" destId="{C53BB5E3-62A3-4817-93EE-3D8140FFB69A}" srcOrd="24" destOrd="0" presId="urn:microsoft.com/office/officeart/2008/layout/AscendingPictureAccentProcess"/>
    <dgm:cxn modelId="{89506202-EF99-44A9-AF94-C70C16863A78}" type="presParOf" srcId="{448BB5C6-E250-47BA-A6C7-17B23AD26036}" destId="{2A6AF5BE-3322-4A20-A24A-A08938DE602B}" srcOrd="25" destOrd="0" presId="urn:microsoft.com/office/officeart/2008/layout/AscendingPictureAccentProcess"/>
    <dgm:cxn modelId="{59DADC3F-42CF-49B7-AFCF-BA0639385B17}" type="presParOf" srcId="{2A6AF5BE-3322-4A20-A24A-A08938DE602B}" destId="{220BADA0-7350-4D7F-B343-DA8E08084C3B}" srcOrd="0" destOrd="0" presId="urn:microsoft.com/office/officeart/2008/layout/AscendingPictureAccentProcess"/>
    <dgm:cxn modelId="{90C6BDBB-0C98-492B-A187-2B022F453633}" type="presParOf" srcId="{448BB5C6-E250-47BA-A6C7-17B23AD26036}" destId="{C2668015-8B2C-4B20-8223-CF6271EB8E31}" srcOrd="26" destOrd="0" presId="urn:microsoft.com/office/officeart/2008/layout/AscendingPictureAccentProcess"/>
    <dgm:cxn modelId="{DC626B16-8412-45AF-AA0D-728D3A65B947}" type="presParOf" srcId="{448BB5C6-E250-47BA-A6C7-17B23AD26036}" destId="{254C086A-6842-4654-ACAD-6A10E4E67B71}" srcOrd="27" destOrd="0" presId="urn:microsoft.com/office/officeart/2008/layout/AscendingPictureAccentProcess"/>
    <dgm:cxn modelId="{256513B0-8EF4-44C5-AB4D-FD30953AA8BB}" type="presParOf" srcId="{254C086A-6842-4654-ACAD-6A10E4E67B71}" destId="{D84C4611-8AB1-43B0-9E2A-1498EDCD74A5}" srcOrd="0" destOrd="0" presId="urn:microsoft.com/office/officeart/2008/layout/AscendingPictureAccentProcess"/>
    <dgm:cxn modelId="{25C37FC4-32DA-4914-8852-44EE4B6F7286}" type="presParOf" srcId="{448BB5C6-E250-47BA-A6C7-17B23AD26036}" destId="{67FE2572-9062-496E-B4DA-E273A4EC15BC}" srcOrd="28" destOrd="0" presId="urn:microsoft.com/office/officeart/2008/layout/AscendingPictureAccentProcess"/>
    <dgm:cxn modelId="{50343D8E-B7F9-44B8-BBB8-A3A463648359}" type="presParOf" srcId="{448BB5C6-E250-47BA-A6C7-17B23AD26036}" destId="{516B92C1-56C0-4DFB-A779-24A205C1BC7D}" srcOrd="29" destOrd="0" presId="urn:microsoft.com/office/officeart/2008/layout/AscendingPictureAccentProcess"/>
    <dgm:cxn modelId="{C853376A-B10A-4E10-A39E-86F70F418EBF}" type="presParOf" srcId="{516B92C1-56C0-4DFB-A779-24A205C1BC7D}" destId="{1795181A-8814-4BE8-A3C5-2D5D3EFF0478}" srcOrd="0" destOrd="0" presId="urn:microsoft.com/office/officeart/2008/layout/AscendingPictureAccentProcess"/>
    <dgm:cxn modelId="{2200CA6F-8FA0-4529-A4FA-30BB3B06557F}" type="presParOf" srcId="{448BB5C6-E250-47BA-A6C7-17B23AD26036}" destId="{C128A5D2-3037-48B1-919C-2B0464E2988D}" srcOrd="30" destOrd="0" presId="urn:microsoft.com/office/officeart/2008/layout/AscendingPictureAccentProcess"/>
    <dgm:cxn modelId="{95AAE493-A76D-4C40-8499-343DC4F93C69}" type="presParOf" srcId="{448BB5C6-E250-47BA-A6C7-17B23AD26036}" destId="{58EA0B8E-7FEB-4F85-9C44-6DFB2F0EA8C8}" srcOrd="31" destOrd="0" presId="urn:microsoft.com/office/officeart/2008/layout/AscendingPictureAccentProcess"/>
    <dgm:cxn modelId="{60A5CD9E-1402-4795-9384-B26017CF850B}" type="presParOf" srcId="{58EA0B8E-7FEB-4F85-9C44-6DFB2F0EA8C8}" destId="{DDF2BD75-E28D-4A82-9A2E-428D81EFCF55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99089-94F0-4379-9C74-623C9E8721A5}">
      <dsp:nvSpPr>
        <dsp:cNvPr id="0" name=""/>
        <dsp:cNvSpPr/>
      </dsp:nvSpPr>
      <dsp:spPr>
        <a:xfrm>
          <a:off x="4725900" y="5987674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E2D13-0C55-47A1-B86E-77B3397F7DB4}">
      <dsp:nvSpPr>
        <dsp:cNvPr id="0" name=""/>
        <dsp:cNvSpPr/>
      </dsp:nvSpPr>
      <dsp:spPr>
        <a:xfrm>
          <a:off x="4564208" y="6060409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4AC8-00D6-42B2-B7BF-05FFF71E2F70}">
      <dsp:nvSpPr>
        <dsp:cNvPr id="0" name=""/>
        <dsp:cNvSpPr/>
      </dsp:nvSpPr>
      <dsp:spPr>
        <a:xfrm>
          <a:off x="4400260" y="6122852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DC81D-2EC0-4A36-8AEB-04ABBF02AC6D}">
      <dsp:nvSpPr>
        <dsp:cNvPr id="0" name=""/>
        <dsp:cNvSpPr/>
      </dsp:nvSpPr>
      <dsp:spPr>
        <a:xfrm>
          <a:off x="4234808" y="6175001"/>
          <a:ext cx="83478" cy="834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72CCC-6E81-476A-92A4-CE37239BE49F}">
      <dsp:nvSpPr>
        <dsp:cNvPr id="0" name=""/>
        <dsp:cNvSpPr/>
      </dsp:nvSpPr>
      <dsp:spPr>
        <a:xfrm>
          <a:off x="4067852" y="6216858"/>
          <a:ext cx="83478" cy="834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2ECD6-A28A-44FF-BB73-4407A9DA055D}">
      <dsp:nvSpPr>
        <dsp:cNvPr id="0" name=""/>
        <dsp:cNvSpPr/>
      </dsp:nvSpPr>
      <dsp:spPr>
        <a:xfrm>
          <a:off x="5736661" y="5241795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58E9-BE68-41FF-BF71-C1A461DDA64E}">
      <dsp:nvSpPr>
        <dsp:cNvPr id="0" name=""/>
        <dsp:cNvSpPr/>
      </dsp:nvSpPr>
      <dsp:spPr>
        <a:xfrm>
          <a:off x="5597531" y="5378345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FA10A-0428-4BD5-BEFC-F9C46A1E2E8C}">
      <dsp:nvSpPr>
        <dsp:cNvPr id="0" name=""/>
        <dsp:cNvSpPr/>
      </dsp:nvSpPr>
      <dsp:spPr>
        <a:xfrm>
          <a:off x="6378163" y="4398479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1F33B-4863-4BF3-A60A-D227720FADED}">
      <dsp:nvSpPr>
        <dsp:cNvPr id="0" name=""/>
        <dsp:cNvSpPr/>
      </dsp:nvSpPr>
      <dsp:spPr>
        <a:xfrm>
          <a:off x="6836916" y="3441942"/>
          <a:ext cx="83478" cy="834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4402B-1A0A-44F5-85A9-7BA99D64F058}">
      <dsp:nvSpPr>
        <dsp:cNvPr id="0" name=""/>
        <dsp:cNvSpPr/>
      </dsp:nvSpPr>
      <dsp:spPr>
        <a:xfrm>
          <a:off x="7120441" y="2450411"/>
          <a:ext cx="83478" cy="834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6A8A5-802C-4E06-951C-B3F55472E202}">
      <dsp:nvSpPr>
        <dsp:cNvPr id="0" name=""/>
        <dsp:cNvSpPr/>
      </dsp:nvSpPr>
      <dsp:spPr>
        <a:xfrm>
          <a:off x="7250546" y="1473289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FF538-1E7C-4A08-91AC-9B09CBD30FEA}">
      <dsp:nvSpPr>
        <dsp:cNvPr id="0" name=""/>
        <dsp:cNvSpPr/>
      </dsp:nvSpPr>
      <dsp:spPr>
        <a:xfrm>
          <a:off x="7056516" y="195620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A2E3D-FFCE-4175-BFD7-2CB9BDBF40E8}">
      <dsp:nvSpPr>
        <dsp:cNvPr id="0" name=""/>
        <dsp:cNvSpPr/>
      </dsp:nvSpPr>
      <dsp:spPr>
        <a:xfrm>
          <a:off x="7182109" y="99555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11B77-6991-4FBF-A188-403E69DBA672}">
      <dsp:nvSpPr>
        <dsp:cNvPr id="0" name=""/>
        <dsp:cNvSpPr/>
      </dsp:nvSpPr>
      <dsp:spPr>
        <a:xfrm>
          <a:off x="7307702" y="4176"/>
          <a:ext cx="83478" cy="834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4D555-359F-4A94-BE0E-9B87DC9ABAC1}">
      <dsp:nvSpPr>
        <dsp:cNvPr id="0" name=""/>
        <dsp:cNvSpPr/>
      </dsp:nvSpPr>
      <dsp:spPr>
        <a:xfrm>
          <a:off x="7432543" y="99555"/>
          <a:ext cx="83478" cy="834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7EFC3-3D43-4E91-A632-609414A37597}">
      <dsp:nvSpPr>
        <dsp:cNvPr id="0" name=""/>
        <dsp:cNvSpPr/>
      </dsp:nvSpPr>
      <dsp:spPr>
        <a:xfrm>
          <a:off x="7558136" y="195620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0ABC8-B479-489E-B1FD-165C6BAAEC0E}">
      <dsp:nvSpPr>
        <dsp:cNvPr id="0" name=""/>
        <dsp:cNvSpPr/>
      </dsp:nvSpPr>
      <dsp:spPr>
        <a:xfrm>
          <a:off x="7307702" y="205913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D34B6-3E4B-4274-870F-3CB8E30DB74A}">
      <dsp:nvSpPr>
        <dsp:cNvPr id="0" name=""/>
        <dsp:cNvSpPr/>
      </dsp:nvSpPr>
      <dsp:spPr>
        <a:xfrm>
          <a:off x="7307702" y="408336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F007A-CCA1-4F72-9AF1-CDB71246F34B}">
      <dsp:nvSpPr>
        <dsp:cNvPr id="0" name=""/>
        <dsp:cNvSpPr/>
      </dsp:nvSpPr>
      <dsp:spPr>
        <a:xfrm>
          <a:off x="3606467" y="6374562"/>
          <a:ext cx="1801922" cy="4830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Create </a:t>
          </a:r>
          <a:r>
            <a:rPr lang="en-US" sz="900" u="sng" kern="1200"/>
            <a:t>HTML/CSS/JS </a:t>
          </a:r>
          <a:r>
            <a:rPr lang="en-US" sz="900" kern="1200"/>
            <a:t>on VS Code</a:t>
          </a:r>
        </a:p>
      </dsp:txBody>
      <dsp:txXfrm>
        <a:off x="3630049" y="6398144"/>
        <a:ext cx="1754758" cy="435907"/>
      </dsp:txXfrm>
    </dsp:sp>
    <dsp:sp modelId="{4A55841E-0358-49AA-8422-289839C01A97}">
      <dsp:nvSpPr>
        <dsp:cNvPr id="0" name=""/>
        <dsp:cNvSpPr/>
      </dsp:nvSpPr>
      <dsp:spPr>
        <a:xfrm>
          <a:off x="3106727" y="5904528"/>
          <a:ext cx="835532" cy="83576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41081-A5E1-4626-9489-D635FF1A8D6D}">
      <dsp:nvSpPr>
        <dsp:cNvPr id="0" name=""/>
        <dsp:cNvSpPr/>
      </dsp:nvSpPr>
      <dsp:spPr>
        <a:xfrm>
          <a:off x="5303853" y="5757685"/>
          <a:ext cx="1801922" cy="4830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/>
            <a:t>HTML : </a:t>
          </a:r>
          <a:r>
            <a:rPr lang="en-US" sz="900" kern="1200"/>
            <a:t>Create Divs ( Container,Scoreboard,Grid,Squares)Headers(Heading1&amp;2,Score,Timer)Start Buttons.</a:t>
          </a:r>
        </a:p>
      </dsp:txBody>
      <dsp:txXfrm>
        <a:off x="5327435" y="5781267"/>
        <a:ext cx="1754758" cy="435907"/>
      </dsp:txXfrm>
    </dsp:sp>
    <dsp:sp modelId="{5A99BD7C-42FA-4E47-B12C-C0D047B08DF3}">
      <dsp:nvSpPr>
        <dsp:cNvPr id="0" name=""/>
        <dsp:cNvSpPr/>
      </dsp:nvSpPr>
      <dsp:spPr>
        <a:xfrm>
          <a:off x="4804113" y="5287651"/>
          <a:ext cx="835532" cy="83576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4372E-AE9B-4790-BB51-2949ACC02557}">
      <dsp:nvSpPr>
        <dsp:cNvPr id="0" name=""/>
        <dsp:cNvSpPr/>
      </dsp:nvSpPr>
      <dsp:spPr>
        <a:xfrm>
          <a:off x="6140890" y="4916427"/>
          <a:ext cx="1801922" cy="4830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solidFill>
                <a:schemeClr val="tx1"/>
              </a:solidFill>
            </a:rPr>
            <a:t>CSS </a:t>
          </a:r>
          <a:r>
            <a:rPr lang="en-US" sz="900" kern="1200">
              <a:solidFill>
                <a:schemeClr val="tx1"/>
              </a:solidFill>
            </a:rPr>
            <a:t>: </a:t>
          </a:r>
          <a:r>
            <a:rPr lang="en-US" sz="900" kern="1200"/>
            <a:t>Based on HTML,Create IDs in CSS on H1,H2,Container,Scoreboard,Grid,Squares,Moles.</a:t>
          </a:r>
        </a:p>
      </dsp:txBody>
      <dsp:txXfrm>
        <a:off x="6164472" y="4940009"/>
        <a:ext cx="1754758" cy="435907"/>
      </dsp:txXfrm>
    </dsp:sp>
    <dsp:sp modelId="{DDF87492-140C-43E6-827B-D14E3024C237}">
      <dsp:nvSpPr>
        <dsp:cNvPr id="0" name=""/>
        <dsp:cNvSpPr/>
      </dsp:nvSpPr>
      <dsp:spPr>
        <a:xfrm>
          <a:off x="5641150" y="4446393"/>
          <a:ext cx="835532" cy="83576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B5E3-62A3-4817-93EE-3D8140FFB69A}">
      <dsp:nvSpPr>
        <dsp:cNvPr id="0" name=""/>
        <dsp:cNvSpPr/>
      </dsp:nvSpPr>
      <dsp:spPr>
        <a:xfrm>
          <a:off x="6674096" y="3989397"/>
          <a:ext cx="1801922" cy="4830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solidFill>
                <a:schemeClr val="tx1"/>
              </a:solidFill>
            </a:rPr>
            <a:t>H1</a:t>
          </a:r>
          <a:r>
            <a:rPr lang="en-US" sz="900" kern="1200">
              <a:solidFill>
                <a:schemeClr val="tx1"/>
              </a:solidFill>
            </a:rPr>
            <a:t> </a:t>
          </a:r>
          <a:r>
            <a:rPr lang="en-US" sz="900" kern="1200"/>
            <a:t>: Change Heading Fonts via font-size,font-family,and alignment</a:t>
          </a:r>
        </a:p>
      </dsp:txBody>
      <dsp:txXfrm>
        <a:off x="6697678" y="4012979"/>
        <a:ext cx="1754758" cy="435907"/>
      </dsp:txXfrm>
    </dsp:sp>
    <dsp:sp modelId="{220BADA0-7350-4D7F-B343-DA8E08084C3B}">
      <dsp:nvSpPr>
        <dsp:cNvPr id="0" name=""/>
        <dsp:cNvSpPr/>
      </dsp:nvSpPr>
      <dsp:spPr>
        <a:xfrm>
          <a:off x="6174356" y="3520049"/>
          <a:ext cx="835532" cy="83576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68015-8B2C-4B20-8223-CF6271EB8E31}">
      <dsp:nvSpPr>
        <dsp:cNvPr id="0" name=""/>
        <dsp:cNvSpPr/>
      </dsp:nvSpPr>
      <dsp:spPr>
        <a:xfrm>
          <a:off x="7054636" y="3008844"/>
          <a:ext cx="1801922" cy="4830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/>
            <a:t>H2</a:t>
          </a:r>
          <a:r>
            <a:rPr lang="en-US" sz="900" kern="1200"/>
            <a:t>:Change Heading Fonts Via Font-family and color</a:t>
          </a:r>
        </a:p>
      </dsp:txBody>
      <dsp:txXfrm>
        <a:off x="7078218" y="3032426"/>
        <a:ext cx="1754758" cy="435907"/>
      </dsp:txXfrm>
    </dsp:sp>
    <dsp:sp modelId="{D84C4611-8AB1-43B0-9E2A-1498EDCD74A5}">
      <dsp:nvSpPr>
        <dsp:cNvPr id="0" name=""/>
        <dsp:cNvSpPr/>
      </dsp:nvSpPr>
      <dsp:spPr>
        <a:xfrm>
          <a:off x="6554896" y="2538810"/>
          <a:ext cx="835532" cy="835768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E2572-9062-496E-B4DA-E273A4EC15BC}">
      <dsp:nvSpPr>
        <dsp:cNvPr id="0" name=""/>
        <dsp:cNvSpPr/>
      </dsp:nvSpPr>
      <dsp:spPr>
        <a:xfrm>
          <a:off x="7271228" y="2034467"/>
          <a:ext cx="1801922" cy="4830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/>
            <a:t>Scoreboard</a:t>
          </a:r>
          <a:r>
            <a:rPr lang="en-US" sz="900" i="1" u="none" kern="1200">
              <a:solidFill>
                <a:schemeClr val="tx1"/>
              </a:solidFill>
            </a:rPr>
            <a:t>: Input </a:t>
          </a:r>
          <a:r>
            <a:rPr lang="en-US" sz="900" kern="1200"/>
            <a:t>Font-Family,Font-Size,color,margin,padding,text-align,width/height.</a:t>
          </a:r>
          <a:r>
            <a:rPr lang="en-US" sz="900" u="sng" kern="1200">
              <a:solidFill>
                <a:schemeClr val="tx1"/>
              </a:solidFill>
            </a:rPr>
            <a:t>Add in </a:t>
          </a:r>
          <a:r>
            <a:rPr lang="en-US" sz="900" kern="1200"/>
            <a:t>Flexbox via display:flex</a:t>
          </a:r>
          <a:r>
            <a:rPr lang="en-US" sz="900" u="sng" kern="1200"/>
            <a:t>,</a:t>
          </a:r>
          <a:r>
            <a:rPr lang="en-US" sz="900" u="sng" kern="1200">
              <a:solidFill>
                <a:schemeClr val="tx1"/>
              </a:solidFill>
            </a:rPr>
            <a:t>Align</a:t>
          </a:r>
          <a:r>
            <a:rPr lang="en-US" sz="900" u="sng" kern="1200"/>
            <a:t> </a:t>
          </a:r>
          <a:r>
            <a:rPr lang="en-US" sz="900" kern="1200"/>
            <a:t>the items via justify-content,align-items,border-color</a:t>
          </a:r>
        </a:p>
      </dsp:txBody>
      <dsp:txXfrm>
        <a:off x="7294810" y="2058049"/>
        <a:ext cx="1754758" cy="435907"/>
      </dsp:txXfrm>
    </dsp:sp>
    <dsp:sp modelId="{1795181A-8814-4BE8-A3C5-2D5D3EFF0478}">
      <dsp:nvSpPr>
        <dsp:cNvPr id="0" name=""/>
        <dsp:cNvSpPr/>
      </dsp:nvSpPr>
      <dsp:spPr>
        <a:xfrm>
          <a:off x="6771488" y="1564433"/>
          <a:ext cx="835532" cy="83576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A5D2-3037-48B1-919C-2B0464E2988D}">
      <dsp:nvSpPr>
        <dsp:cNvPr id="0" name=""/>
        <dsp:cNvSpPr/>
      </dsp:nvSpPr>
      <dsp:spPr>
        <a:xfrm>
          <a:off x="7389300" y="1095085"/>
          <a:ext cx="1801922" cy="4830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Body :</a:t>
          </a:r>
          <a:r>
            <a:rPr lang="en-US" sz="900" u="sng" kern="1200"/>
            <a:t> </a:t>
          </a:r>
          <a:r>
            <a:rPr lang="en-US" sz="900" u="sng" kern="1200">
              <a:solidFill>
                <a:schemeClr val="tx1"/>
              </a:solidFill>
            </a:rPr>
            <a:t>Input</a:t>
          </a:r>
          <a:r>
            <a:rPr lang="en-US" sz="900" u="sng" kern="1200"/>
            <a:t> </a:t>
          </a:r>
          <a:r>
            <a:rPr lang="en-US" sz="900" kern="1200"/>
            <a:t>Background-Image ,Background-size</a:t>
          </a:r>
        </a:p>
      </dsp:txBody>
      <dsp:txXfrm>
        <a:off x="7412882" y="1118667"/>
        <a:ext cx="1754758" cy="435907"/>
      </dsp:txXfrm>
    </dsp:sp>
    <dsp:sp modelId="{DDF2BD75-E28D-4A82-9A2E-428D81EFCF55}">
      <dsp:nvSpPr>
        <dsp:cNvPr id="0" name=""/>
        <dsp:cNvSpPr/>
      </dsp:nvSpPr>
      <dsp:spPr>
        <a:xfrm>
          <a:off x="6889560" y="625051"/>
          <a:ext cx="835532" cy="83576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99089-94F0-4379-9C74-623C9E8721A5}">
      <dsp:nvSpPr>
        <dsp:cNvPr id="0" name=""/>
        <dsp:cNvSpPr/>
      </dsp:nvSpPr>
      <dsp:spPr>
        <a:xfrm>
          <a:off x="4725900" y="5987674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E2D13-0C55-47A1-B86E-77B3397F7DB4}">
      <dsp:nvSpPr>
        <dsp:cNvPr id="0" name=""/>
        <dsp:cNvSpPr/>
      </dsp:nvSpPr>
      <dsp:spPr>
        <a:xfrm>
          <a:off x="4564208" y="6060409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D4AC8-00D6-42B2-B7BF-05FFF71E2F70}">
      <dsp:nvSpPr>
        <dsp:cNvPr id="0" name=""/>
        <dsp:cNvSpPr/>
      </dsp:nvSpPr>
      <dsp:spPr>
        <a:xfrm>
          <a:off x="4400260" y="6122852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DC81D-2EC0-4A36-8AEB-04ABBF02AC6D}">
      <dsp:nvSpPr>
        <dsp:cNvPr id="0" name=""/>
        <dsp:cNvSpPr/>
      </dsp:nvSpPr>
      <dsp:spPr>
        <a:xfrm>
          <a:off x="4234808" y="6175001"/>
          <a:ext cx="83478" cy="834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72CCC-6E81-476A-92A4-CE37239BE49F}">
      <dsp:nvSpPr>
        <dsp:cNvPr id="0" name=""/>
        <dsp:cNvSpPr/>
      </dsp:nvSpPr>
      <dsp:spPr>
        <a:xfrm>
          <a:off x="4067852" y="6216858"/>
          <a:ext cx="83478" cy="834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2ECD6-A28A-44FF-BB73-4407A9DA055D}">
      <dsp:nvSpPr>
        <dsp:cNvPr id="0" name=""/>
        <dsp:cNvSpPr/>
      </dsp:nvSpPr>
      <dsp:spPr>
        <a:xfrm>
          <a:off x="5736661" y="5241795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458E9-BE68-41FF-BF71-C1A461DDA64E}">
      <dsp:nvSpPr>
        <dsp:cNvPr id="0" name=""/>
        <dsp:cNvSpPr/>
      </dsp:nvSpPr>
      <dsp:spPr>
        <a:xfrm>
          <a:off x="5597531" y="5378345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FA10A-0428-4BD5-BEFC-F9C46A1E2E8C}">
      <dsp:nvSpPr>
        <dsp:cNvPr id="0" name=""/>
        <dsp:cNvSpPr/>
      </dsp:nvSpPr>
      <dsp:spPr>
        <a:xfrm>
          <a:off x="6378163" y="4398479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1F33B-4863-4BF3-A60A-D227720FADED}">
      <dsp:nvSpPr>
        <dsp:cNvPr id="0" name=""/>
        <dsp:cNvSpPr/>
      </dsp:nvSpPr>
      <dsp:spPr>
        <a:xfrm>
          <a:off x="6836916" y="3441942"/>
          <a:ext cx="83478" cy="834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4402B-1A0A-44F5-85A9-7BA99D64F058}">
      <dsp:nvSpPr>
        <dsp:cNvPr id="0" name=""/>
        <dsp:cNvSpPr/>
      </dsp:nvSpPr>
      <dsp:spPr>
        <a:xfrm>
          <a:off x="7120441" y="2450411"/>
          <a:ext cx="83478" cy="834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36A8A5-802C-4E06-951C-B3F55472E202}">
      <dsp:nvSpPr>
        <dsp:cNvPr id="0" name=""/>
        <dsp:cNvSpPr/>
      </dsp:nvSpPr>
      <dsp:spPr>
        <a:xfrm>
          <a:off x="7250546" y="1473289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FF538-1E7C-4A08-91AC-9B09CBD30FEA}">
      <dsp:nvSpPr>
        <dsp:cNvPr id="0" name=""/>
        <dsp:cNvSpPr/>
      </dsp:nvSpPr>
      <dsp:spPr>
        <a:xfrm>
          <a:off x="7056516" y="195620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A2E3D-FFCE-4175-BFD7-2CB9BDBF40E8}">
      <dsp:nvSpPr>
        <dsp:cNvPr id="0" name=""/>
        <dsp:cNvSpPr/>
      </dsp:nvSpPr>
      <dsp:spPr>
        <a:xfrm>
          <a:off x="7182109" y="99555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11B77-6991-4FBF-A188-403E69DBA672}">
      <dsp:nvSpPr>
        <dsp:cNvPr id="0" name=""/>
        <dsp:cNvSpPr/>
      </dsp:nvSpPr>
      <dsp:spPr>
        <a:xfrm>
          <a:off x="7307702" y="4176"/>
          <a:ext cx="83478" cy="834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4D555-359F-4A94-BE0E-9B87DC9ABAC1}">
      <dsp:nvSpPr>
        <dsp:cNvPr id="0" name=""/>
        <dsp:cNvSpPr/>
      </dsp:nvSpPr>
      <dsp:spPr>
        <a:xfrm>
          <a:off x="7432543" y="99555"/>
          <a:ext cx="83478" cy="834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7EFC3-3D43-4E91-A632-609414A37597}">
      <dsp:nvSpPr>
        <dsp:cNvPr id="0" name=""/>
        <dsp:cNvSpPr/>
      </dsp:nvSpPr>
      <dsp:spPr>
        <a:xfrm>
          <a:off x="7558136" y="195620"/>
          <a:ext cx="83478" cy="834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0ABC8-B479-489E-B1FD-165C6BAAEC0E}">
      <dsp:nvSpPr>
        <dsp:cNvPr id="0" name=""/>
        <dsp:cNvSpPr/>
      </dsp:nvSpPr>
      <dsp:spPr>
        <a:xfrm>
          <a:off x="7307702" y="205913"/>
          <a:ext cx="83478" cy="8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D34B6-3E4B-4274-870F-3CB8E30DB74A}">
      <dsp:nvSpPr>
        <dsp:cNvPr id="0" name=""/>
        <dsp:cNvSpPr/>
      </dsp:nvSpPr>
      <dsp:spPr>
        <a:xfrm>
          <a:off x="7307702" y="408336"/>
          <a:ext cx="83478" cy="834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F007A-CCA1-4F72-9AF1-CDB71246F34B}">
      <dsp:nvSpPr>
        <dsp:cNvPr id="0" name=""/>
        <dsp:cNvSpPr/>
      </dsp:nvSpPr>
      <dsp:spPr>
        <a:xfrm>
          <a:off x="3606467" y="6374562"/>
          <a:ext cx="1801922" cy="4830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Create </a:t>
          </a:r>
          <a:r>
            <a:rPr lang="en-US" sz="900" u="sng" kern="1200"/>
            <a:t>HTML/CSS/JS </a:t>
          </a:r>
          <a:r>
            <a:rPr lang="en-US" sz="900" kern="1200"/>
            <a:t>on VS Code</a:t>
          </a:r>
        </a:p>
      </dsp:txBody>
      <dsp:txXfrm>
        <a:off x="3630049" y="6398144"/>
        <a:ext cx="1754758" cy="435907"/>
      </dsp:txXfrm>
    </dsp:sp>
    <dsp:sp modelId="{4A55841E-0358-49AA-8422-289839C01A97}">
      <dsp:nvSpPr>
        <dsp:cNvPr id="0" name=""/>
        <dsp:cNvSpPr/>
      </dsp:nvSpPr>
      <dsp:spPr>
        <a:xfrm>
          <a:off x="3106727" y="5904528"/>
          <a:ext cx="835532" cy="83576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41081-A5E1-4626-9489-D635FF1A8D6D}">
      <dsp:nvSpPr>
        <dsp:cNvPr id="0" name=""/>
        <dsp:cNvSpPr/>
      </dsp:nvSpPr>
      <dsp:spPr>
        <a:xfrm>
          <a:off x="5303853" y="5757685"/>
          <a:ext cx="1801922" cy="4830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/>
            <a:t>HTML : </a:t>
          </a:r>
          <a:r>
            <a:rPr lang="en-US" sz="900" kern="1200"/>
            <a:t>Create Divs ( Container,Scoreboard,Grid,Squares)Headers(Heading1&amp;2,Score,Timer)Start Buttons.</a:t>
          </a:r>
        </a:p>
      </dsp:txBody>
      <dsp:txXfrm>
        <a:off x="5327435" y="5781267"/>
        <a:ext cx="1754758" cy="435907"/>
      </dsp:txXfrm>
    </dsp:sp>
    <dsp:sp modelId="{5A99BD7C-42FA-4E47-B12C-C0D047B08DF3}">
      <dsp:nvSpPr>
        <dsp:cNvPr id="0" name=""/>
        <dsp:cNvSpPr/>
      </dsp:nvSpPr>
      <dsp:spPr>
        <a:xfrm>
          <a:off x="4804113" y="5287651"/>
          <a:ext cx="835532" cy="83576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4372E-AE9B-4790-BB51-2949ACC02557}">
      <dsp:nvSpPr>
        <dsp:cNvPr id="0" name=""/>
        <dsp:cNvSpPr/>
      </dsp:nvSpPr>
      <dsp:spPr>
        <a:xfrm>
          <a:off x="6140890" y="4916427"/>
          <a:ext cx="1801922" cy="48307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solidFill>
                <a:schemeClr val="tx1"/>
              </a:solidFill>
            </a:rPr>
            <a:t>CSS </a:t>
          </a:r>
          <a:r>
            <a:rPr lang="en-US" sz="900" kern="1200">
              <a:solidFill>
                <a:schemeClr val="tx1"/>
              </a:solidFill>
            </a:rPr>
            <a:t>: </a:t>
          </a:r>
          <a:r>
            <a:rPr lang="en-US" sz="900" kern="1200"/>
            <a:t>Based on HTML,Create IDs in CSS on H1,H2,Container,Scoreboard,Grid,Squares,Moles.</a:t>
          </a:r>
        </a:p>
      </dsp:txBody>
      <dsp:txXfrm>
        <a:off x="6164472" y="4940009"/>
        <a:ext cx="1754758" cy="435907"/>
      </dsp:txXfrm>
    </dsp:sp>
    <dsp:sp modelId="{DDF87492-140C-43E6-827B-D14E3024C237}">
      <dsp:nvSpPr>
        <dsp:cNvPr id="0" name=""/>
        <dsp:cNvSpPr/>
      </dsp:nvSpPr>
      <dsp:spPr>
        <a:xfrm>
          <a:off x="5641150" y="4446393"/>
          <a:ext cx="835532" cy="83576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BB5E3-62A3-4817-93EE-3D8140FFB69A}">
      <dsp:nvSpPr>
        <dsp:cNvPr id="0" name=""/>
        <dsp:cNvSpPr/>
      </dsp:nvSpPr>
      <dsp:spPr>
        <a:xfrm>
          <a:off x="6674096" y="3989397"/>
          <a:ext cx="1801922" cy="4830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>
              <a:solidFill>
                <a:schemeClr val="tx1"/>
              </a:solidFill>
            </a:rPr>
            <a:t>H1</a:t>
          </a:r>
          <a:r>
            <a:rPr lang="en-US" sz="900" kern="1200">
              <a:solidFill>
                <a:schemeClr val="tx1"/>
              </a:solidFill>
            </a:rPr>
            <a:t> </a:t>
          </a:r>
          <a:r>
            <a:rPr lang="en-US" sz="900" kern="1200"/>
            <a:t>: Change Heading Fonts via font-size,font-family,and alignment</a:t>
          </a:r>
        </a:p>
      </dsp:txBody>
      <dsp:txXfrm>
        <a:off x="6697678" y="4012979"/>
        <a:ext cx="1754758" cy="435907"/>
      </dsp:txXfrm>
    </dsp:sp>
    <dsp:sp modelId="{220BADA0-7350-4D7F-B343-DA8E08084C3B}">
      <dsp:nvSpPr>
        <dsp:cNvPr id="0" name=""/>
        <dsp:cNvSpPr/>
      </dsp:nvSpPr>
      <dsp:spPr>
        <a:xfrm>
          <a:off x="6174356" y="3520049"/>
          <a:ext cx="835532" cy="83576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668015-8B2C-4B20-8223-CF6271EB8E31}">
      <dsp:nvSpPr>
        <dsp:cNvPr id="0" name=""/>
        <dsp:cNvSpPr/>
      </dsp:nvSpPr>
      <dsp:spPr>
        <a:xfrm>
          <a:off x="7054636" y="3008844"/>
          <a:ext cx="1801922" cy="48307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/>
            <a:t>H2</a:t>
          </a:r>
          <a:r>
            <a:rPr lang="en-US" sz="900" kern="1200"/>
            <a:t>:Change Heading Fonts Via Font-family and color</a:t>
          </a:r>
        </a:p>
      </dsp:txBody>
      <dsp:txXfrm>
        <a:off x="7078218" y="3032426"/>
        <a:ext cx="1754758" cy="435907"/>
      </dsp:txXfrm>
    </dsp:sp>
    <dsp:sp modelId="{D84C4611-8AB1-43B0-9E2A-1498EDCD74A5}">
      <dsp:nvSpPr>
        <dsp:cNvPr id="0" name=""/>
        <dsp:cNvSpPr/>
      </dsp:nvSpPr>
      <dsp:spPr>
        <a:xfrm>
          <a:off x="6554896" y="2538810"/>
          <a:ext cx="835532" cy="835768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E2572-9062-496E-B4DA-E273A4EC15BC}">
      <dsp:nvSpPr>
        <dsp:cNvPr id="0" name=""/>
        <dsp:cNvSpPr/>
      </dsp:nvSpPr>
      <dsp:spPr>
        <a:xfrm>
          <a:off x="7271228" y="2034467"/>
          <a:ext cx="1801922" cy="4830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u="sng" kern="1200"/>
            <a:t>Scoreboard</a:t>
          </a:r>
          <a:r>
            <a:rPr lang="en-US" sz="900" i="1" u="none" kern="1200">
              <a:solidFill>
                <a:schemeClr val="tx1"/>
              </a:solidFill>
            </a:rPr>
            <a:t>: Input </a:t>
          </a:r>
          <a:r>
            <a:rPr lang="en-US" sz="900" kern="1200"/>
            <a:t>Font-Family,Font-Size,color,margin,padding,text-align,width/height.</a:t>
          </a:r>
          <a:r>
            <a:rPr lang="en-US" sz="900" u="sng" kern="1200">
              <a:solidFill>
                <a:schemeClr val="tx1"/>
              </a:solidFill>
            </a:rPr>
            <a:t>Add in </a:t>
          </a:r>
          <a:r>
            <a:rPr lang="en-US" sz="900" kern="1200"/>
            <a:t>Flexbox via display:flex</a:t>
          </a:r>
          <a:r>
            <a:rPr lang="en-US" sz="900" u="sng" kern="1200"/>
            <a:t>,</a:t>
          </a:r>
          <a:r>
            <a:rPr lang="en-US" sz="900" u="sng" kern="1200">
              <a:solidFill>
                <a:schemeClr val="tx1"/>
              </a:solidFill>
            </a:rPr>
            <a:t>Align</a:t>
          </a:r>
          <a:r>
            <a:rPr lang="en-US" sz="900" u="sng" kern="1200"/>
            <a:t> </a:t>
          </a:r>
          <a:r>
            <a:rPr lang="en-US" sz="900" kern="1200"/>
            <a:t>the items via justify-content,align-items,border-color</a:t>
          </a:r>
        </a:p>
      </dsp:txBody>
      <dsp:txXfrm>
        <a:off x="7294810" y="2058049"/>
        <a:ext cx="1754758" cy="435907"/>
      </dsp:txXfrm>
    </dsp:sp>
    <dsp:sp modelId="{1795181A-8814-4BE8-A3C5-2D5D3EFF0478}">
      <dsp:nvSpPr>
        <dsp:cNvPr id="0" name=""/>
        <dsp:cNvSpPr/>
      </dsp:nvSpPr>
      <dsp:spPr>
        <a:xfrm>
          <a:off x="6771488" y="1564433"/>
          <a:ext cx="835532" cy="83576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A5D2-3037-48B1-919C-2B0464E2988D}">
      <dsp:nvSpPr>
        <dsp:cNvPr id="0" name=""/>
        <dsp:cNvSpPr/>
      </dsp:nvSpPr>
      <dsp:spPr>
        <a:xfrm>
          <a:off x="7389300" y="1095085"/>
          <a:ext cx="1801922" cy="48307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407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Body :</a:t>
          </a:r>
          <a:r>
            <a:rPr lang="en-US" sz="900" u="sng" kern="1200"/>
            <a:t> </a:t>
          </a:r>
          <a:r>
            <a:rPr lang="en-US" sz="900" u="sng" kern="1200">
              <a:solidFill>
                <a:schemeClr val="tx1"/>
              </a:solidFill>
            </a:rPr>
            <a:t>Input</a:t>
          </a:r>
          <a:r>
            <a:rPr lang="en-US" sz="900" u="sng" kern="1200"/>
            <a:t> </a:t>
          </a:r>
          <a:r>
            <a:rPr lang="en-US" sz="900" kern="1200"/>
            <a:t>Background-Image ,Background-size</a:t>
          </a:r>
        </a:p>
      </dsp:txBody>
      <dsp:txXfrm>
        <a:off x="7412882" y="1118667"/>
        <a:ext cx="1754758" cy="435907"/>
      </dsp:txXfrm>
    </dsp:sp>
    <dsp:sp modelId="{DDF2BD75-E28D-4A82-9A2E-428D81EFCF55}">
      <dsp:nvSpPr>
        <dsp:cNvPr id="0" name=""/>
        <dsp:cNvSpPr/>
      </dsp:nvSpPr>
      <dsp:spPr>
        <a:xfrm>
          <a:off x="6889560" y="625051"/>
          <a:ext cx="835532" cy="83576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FD5A-584B-4309-7856-70D8ED981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5665-35A0-0254-1A44-B7A37605D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2882C-7E24-49D8-4355-72CF8E3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0B07-079F-9E78-050F-62330AA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E8A08-6E42-4063-D917-25DC9C02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26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4B12-E036-F645-4A9D-32D08BC4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4628D-929B-A21C-E01E-9C32AF9E0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95F4-B88E-D6DE-99D8-A30533E7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A006-F072-C5A9-8A96-2D9B6071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1336-3822-6CB7-255C-4DFB4765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017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42BBD-0652-113F-1410-FE95F759D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A1B13-B45B-4A8A-F1BC-142AB301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0334-48C1-6A9D-5CFB-5BEB96F6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7E10-A856-F258-6A08-4BA0493C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CAEA6-B43F-E9FD-5BA9-12FECE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47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F225-434E-F28A-15C5-6A56C80D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D2D-D190-4BC3-DA03-D57334B2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A8B4-7E54-E06C-1C41-9D2DBD90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C1B98-7EDB-60DB-97F9-61E3C7D5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5A1F-0E48-3251-0B0A-DB9C14FB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876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1D4E5-8D7C-E390-67DF-747BB7A2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6A46-3DB1-47DF-539E-3A8ED7142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BBFD-3128-9EDE-508A-E15D6D08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58FE-FB03-1FDC-03E5-45CEF3B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BF1D-0FF1-056A-0EB6-DDB793E8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0275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FB69-62A4-8028-5F5E-F0628097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5C40-15B5-DD84-BE02-F2762028E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B8450-3851-0F37-90CF-AB4105DB6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E7CF-B622-A33F-63CA-4A4098AA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BEC90-8794-2600-FB2E-AC528514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DCFAD-F6B4-683F-3B01-B26C5210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80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322E-9F51-73B6-6435-D89C87EB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97A02-AACC-51F1-0ED4-40C39D662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E5059-499F-9D73-7B85-F967575A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B860D-587B-5395-D8F0-6C9B7148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F5BD-DC57-0FA4-5A99-88401882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FD592-E03F-0A04-F6D6-9D9FF0EE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A67E4-8FE9-14C9-100D-6936CF4F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163DE-F7A6-F3BA-854E-21FC6338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97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F8A5-0861-6262-9B74-720C080D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96342-5B1B-1347-12AD-A2471A3D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A733C-E317-3223-1F14-72B87046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CFC6-D0EF-7C68-7ED7-4BD05F41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5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CB880-23AD-886D-EAD2-75ADCC10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1AB79-D807-CF7F-F364-2222A627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91F0-DAD5-895A-6A34-43F7A9F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19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A3C5-AFD9-4A6F-BAB4-72B6A81D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2B4D-3EBB-287D-5640-35B56F8D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67DA7-662A-0137-2008-BBC1AC390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1016A-8A33-BCEA-1C34-B20B450E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9A00-DC53-656A-BA1D-1E3C8651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E68A5-2955-9F3B-2279-41B15ACD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53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C72B-58AE-B6AA-0B7A-0C478D98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CBC49-397F-3E29-E02F-4F1B49EA2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ADD4-7D07-1427-69EB-D698E359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E59B8-C8BD-7D8F-F617-CFED0596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C4774-E675-6EFC-03F0-01015633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424F7-9E60-F46B-D1E2-E31FB3D1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98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3BECF-B0BD-EF98-BF78-07446A74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FF391-7F0A-4D2A-A7D4-7283010D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BFBD-DF73-7ED8-3E2D-81FD8E34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4B56-B257-47D0-BBC2-4C879550A00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7003-3AA9-DA12-0ACE-8A7C5F74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AC49-B82E-F399-BCE8-0C6B6BADA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566E-7EB2-4FD7-8A65-2E79E4BCC9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87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C5159A-023F-8896-A2C4-5639FEF95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10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141BB-AEF0-397C-DA3E-6DB6857449FB}"/>
              </a:ext>
            </a:extLst>
          </p:cNvPr>
          <p:cNvSpPr txBox="1"/>
          <p:nvPr/>
        </p:nvSpPr>
        <p:spPr>
          <a:xfrm>
            <a:off x="577049" y="532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0499F-C265-F1C6-3F3C-849CF5D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95BFE4F-BA5D-C87C-9E11-929B1766D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3205144"/>
              </p:ext>
            </p:extLst>
          </p:nvPr>
        </p:nvGraphicFramePr>
        <p:xfrm>
          <a:off x="1" y="-1905"/>
          <a:ext cx="12297950" cy="686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2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141BB-AEF0-397C-DA3E-6DB6857449FB}"/>
              </a:ext>
            </a:extLst>
          </p:cNvPr>
          <p:cNvSpPr txBox="1"/>
          <p:nvPr/>
        </p:nvSpPr>
        <p:spPr>
          <a:xfrm>
            <a:off x="577049" y="5326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0499F-C265-F1C6-3F3C-849CF5DAA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95BFE4F-BA5D-C87C-9E11-929B1766D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094988"/>
              </p:ext>
            </p:extLst>
          </p:nvPr>
        </p:nvGraphicFramePr>
        <p:xfrm>
          <a:off x="1" y="-1905"/>
          <a:ext cx="12297950" cy="686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9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227B03EAC6B64E8F22B0E7884E9088" ma:contentTypeVersion="13" ma:contentTypeDescription="Create a new document." ma:contentTypeScope="" ma:versionID="aa4b602a2cb8e57ec92f752cba0aa6a8">
  <xsd:schema xmlns:xsd="http://www.w3.org/2001/XMLSchema" xmlns:xs="http://www.w3.org/2001/XMLSchema" xmlns:p="http://schemas.microsoft.com/office/2006/metadata/properties" xmlns:ns3="9848455f-2317-49ab-9caa-603015917a5a" xmlns:ns4="892be37c-2ae3-4e1b-b9ea-4491d00e22dd" targetNamespace="http://schemas.microsoft.com/office/2006/metadata/properties" ma:root="true" ma:fieldsID="800376981cfd21f5923e8e15c1d3a3c1" ns3:_="" ns4:_="">
    <xsd:import namespace="9848455f-2317-49ab-9caa-603015917a5a"/>
    <xsd:import namespace="892be37c-2ae3-4e1b-b9ea-4491d00e22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8455f-2317-49ab-9caa-603015917a5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be37c-2ae3-4e1b-b9ea-4491d00e2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2be37c-2ae3-4e1b-b9ea-4491d00e22dd" xsi:nil="true"/>
  </documentManagement>
</p:properties>
</file>

<file path=customXml/itemProps1.xml><?xml version="1.0" encoding="utf-8"?>
<ds:datastoreItem xmlns:ds="http://schemas.openxmlformats.org/officeDocument/2006/customXml" ds:itemID="{D8CB2983-C4E2-4CB5-A03B-93DA8E632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48455f-2317-49ab-9caa-603015917a5a"/>
    <ds:schemaRef ds:uri="892be37c-2ae3-4e1b-b9ea-4491d00e22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E46A-C040-49D8-B9C8-4F3DFA69F3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B9F7C1-373A-4BC9-B82F-88B339DA0815}">
  <ds:schemaRefs>
    <ds:schemaRef ds:uri="http://schemas.microsoft.com/office/infopath/2007/PartnerControls"/>
    <ds:schemaRef ds:uri="http://www.w3.org/XML/1998/namespace"/>
    <ds:schemaRef ds:uri="http://purl.org/dc/terms/"/>
    <ds:schemaRef ds:uri="892be37c-2ae3-4e1b-b9ea-4491d00e22dd"/>
    <ds:schemaRef ds:uri="http://purl.org/dc/elements/1.1/"/>
    <ds:schemaRef ds:uri="9848455f-2317-49ab-9caa-603015917a5a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242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Ext-Sulaiman, Firdaus</dc:creator>
  <cp:lastModifiedBy>firdaus sulaiman</cp:lastModifiedBy>
  <cp:revision>1</cp:revision>
  <dcterms:created xsi:type="dcterms:W3CDTF">2023-06-08T10:44:09Z</dcterms:created>
  <dcterms:modified xsi:type="dcterms:W3CDTF">2023-06-23T06:24:21Z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0x010100B3227B03EAC6B64E8F22B0E7884E9088</vt:lpwstr>
  </property>
</Properties>
</file>