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65" r:id="rId8"/>
    <p:sldId id="261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6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1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3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5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2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6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8D76-BA63-40DA-AB92-9DCE55F697A6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7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PYTHONda</a:t>
            </a:r>
            <a:r>
              <a:rPr lang="en-US" dirty="0" smtClean="0"/>
              <a:t> </a:t>
            </a:r>
            <a:r>
              <a:rPr lang="en-US" dirty="0" err="1" smtClean="0"/>
              <a:t>fayllar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ishlash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9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50000" r="40319" b="25000"/>
          <a:stretch/>
        </p:blipFill>
        <p:spPr bwMode="auto">
          <a:xfrm>
            <a:off x="395536" y="188639"/>
            <a:ext cx="8424936" cy="25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aylga</a:t>
            </a:r>
            <a:r>
              <a:rPr lang="en-US" dirty="0" smtClean="0"/>
              <a:t> </a:t>
            </a:r>
            <a:r>
              <a:rPr lang="en-US" dirty="0" err="1" smtClean="0"/>
              <a:t>yozish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Faylni</a:t>
            </a:r>
            <a:r>
              <a:rPr lang="en-US" dirty="0" smtClean="0"/>
              <a:t> </a:t>
            </a:r>
            <a:r>
              <a:rPr lang="en-US" dirty="0" err="1" smtClean="0"/>
              <a:t>yozish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ochamiz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46230" r="9977" b="33929"/>
          <a:stretch/>
        </p:blipFill>
        <p:spPr bwMode="auto">
          <a:xfrm>
            <a:off x="107504" y="1340768"/>
            <a:ext cx="10668001" cy="145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34564" r="22102" b="55208"/>
          <a:stretch/>
        </p:blipFill>
        <p:spPr bwMode="auto">
          <a:xfrm>
            <a:off x="251520" y="3501008"/>
            <a:ext cx="9060874" cy="74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4322084"/>
            <a:ext cx="9060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Faylga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</a:t>
            </a:r>
            <a:r>
              <a:rPr lang="en-US" sz="3200" dirty="0" smtClean="0"/>
              <a:t> </a:t>
            </a:r>
            <a:r>
              <a:rPr lang="en-US" sz="3200" dirty="0" err="1" smtClean="0"/>
              <a:t>yozish</a:t>
            </a:r>
            <a:r>
              <a:rPr lang="en-US" sz="3200" dirty="0" smtClean="0"/>
              <a:t> write </a:t>
            </a:r>
            <a:r>
              <a:rPr lang="en-US" sz="3200" dirty="0" err="1" smtClean="0"/>
              <a:t>metodi</a:t>
            </a:r>
            <a:r>
              <a:rPr lang="en-US" sz="3200" dirty="0" smtClean="0"/>
              <a:t> </a:t>
            </a:r>
            <a:r>
              <a:rPr lang="en-US" sz="3200" dirty="0" err="1" smtClean="0"/>
              <a:t>bilan</a:t>
            </a:r>
            <a:r>
              <a:rPr lang="en-US" sz="3200" dirty="0" smtClean="0"/>
              <a:t> </a:t>
            </a:r>
            <a:r>
              <a:rPr lang="en-US" sz="3200" dirty="0" err="1" smtClean="0"/>
              <a:t>bajariladi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29960" r="44926" b="55173"/>
          <a:stretch/>
        </p:blipFill>
        <p:spPr bwMode="auto">
          <a:xfrm>
            <a:off x="251520" y="5085184"/>
            <a:ext cx="6120693" cy="108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33461" r="86948" b="36920"/>
          <a:stretch/>
        </p:blipFill>
        <p:spPr bwMode="auto">
          <a:xfrm>
            <a:off x="6948263" y="4875242"/>
            <a:ext cx="624115" cy="21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0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en-US" dirty="0" err="1" smtClean="0"/>
              <a:t>Faylni</a:t>
            </a:r>
            <a:r>
              <a:rPr lang="en-US" dirty="0" smtClean="0"/>
              <a:t> </a:t>
            </a:r>
            <a:r>
              <a:rPr lang="en-US" dirty="0" err="1" smtClean="0"/>
              <a:t>yopish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149080"/>
            <a:ext cx="8229600" cy="4525963"/>
          </a:xfrm>
        </p:spPr>
        <p:txBody>
          <a:bodyPr/>
          <a:lstStyle/>
          <a:p>
            <a:r>
              <a:rPr lang="en-US" dirty="0" smtClean="0"/>
              <a:t>Operator with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foydalanish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0437" r="49912" b="69246"/>
          <a:stretch/>
        </p:blipFill>
        <p:spPr bwMode="auto">
          <a:xfrm>
            <a:off x="1475656" y="980728"/>
            <a:ext cx="5457372" cy="75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26849" r="9217" b="41383"/>
          <a:stretch/>
        </p:blipFill>
        <p:spPr bwMode="auto">
          <a:xfrm>
            <a:off x="0" y="1735472"/>
            <a:ext cx="10764982" cy="232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50000" r="45116" b="36508"/>
          <a:stretch/>
        </p:blipFill>
        <p:spPr bwMode="auto">
          <a:xfrm>
            <a:off x="683568" y="5085184"/>
            <a:ext cx="79420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1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Fayllarni</a:t>
            </a:r>
            <a:r>
              <a:rPr lang="en-US" dirty="0" smtClean="0"/>
              <a:t> </a:t>
            </a:r>
            <a:r>
              <a:rPr lang="en-US" dirty="0" err="1" smtClean="0"/>
              <a:t>ochish</a:t>
            </a:r>
            <a:endParaRPr lang="en-US" dirty="0" smtClean="0"/>
          </a:p>
          <a:p>
            <a:r>
              <a:rPr lang="en-US" dirty="0" err="1" smtClean="0"/>
              <a:t>Fayllaarni</a:t>
            </a:r>
            <a:r>
              <a:rPr lang="en-US" dirty="0" smtClean="0"/>
              <a:t> </a:t>
            </a:r>
            <a:r>
              <a:rPr lang="en-US" dirty="0" err="1" smtClean="0"/>
              <a:t>yopish</a:t>
            </a:r>
            <a:endParaRPr lang="en-US" dirty="0" smtClean="0"/>
          </a:p>
          <a:p>
            <a:r>
              <a:rPr lang="en-US" dirty="0" err="1" smtClean="0"/>
              <a:t>Fayllar</a:t>
            </a:r>
            <a:r>
              <a:rPr lang="en-US" dirty="0" smtClean="0"/>
              <a:t> </a:t>
            </a:r>
            <a:r>
              <a:rPr lang="en-US" dirty="0" err="1" smtClean="0"/>
              <a:t>rejimlari</a:t>
            </a:r>
            <a:r>
              <a:rPr lang="en-US" dirty="0" smtClean="0"/>
              <a:t>(</a:t>
            </a:r>
            <a:r>
              <a:rPr lang="en-US" dirty="0" err="1" smtClean="0"/>
              <a:t>dostup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Fayllarga</a:t>
            </a:r>
            <a:r>
              <a:rPr lang="en-US" dirty="0" smtClean="0"/>
              <a:t> </a:t>
            </a:r>
            <a:r>
              <a:rPr lang="en-US" dirty="0" err="1" smtClean="0"/>
              <a:t>yozish</a:t>
            </a:r>
            <a:endParaRPr lang="en-US" dirty="0" smtClean="0"/>
          </a:p>
          <a:p>
            <a:r>
              <a:rPr lang="en-US" dirty="0" err="1" smtClean="0"/>
              <a:t>Fayldan</a:t>
            </a:r>
            <a:r>
              <a:rPr lang="en-US" dirty="0" smtClean="0"/>
              <a:t> </a:t>
            </a:r>
            <a:r>
              <a:rPr lang="en-US" dirty="0" err="1" smtClean="0"/>
              <a:t>o’qish</a:t>
            </a:r>
            <a:endParaRPr lang="en-US" dirty="0" smtClean="0"/>
          </a:p>
          <a:p>
            <a:r>
              <a:rPr lang="en-US" dirty="0" err="1" smtClean="0"/>
              <a:t>Fayldagi</a:t>
            </a:r>
            <a:r>
              <a:rPr lang="en-US" dirty="0" smtClean="0"/>
              <a:t> </a:t>
            </a:r>
            <a:r>
              <a:rPr lang="en-US" dirty="0" err="1" smtClean="0"/>
              <a:t>ko’rsatkichning</a:t>
            </a:r>
            <a:r>
              <a:rPr lang="en-US" dirty="0" smtClean="0"/>
              <a:t> </a:t>
            </a:r>
            <a:r>
              <a:rPr lang="en-US" dirty="0" err="1" smtClean="0"/>
              <a:t>joyi</a:t>
            </a:r>
            <a:endParaRPr lang="en-US" dirty="0" smtClean="0"/>
          </a:p>
          <a:p>
            <a:r>
              <a:rPr lang="en-US" dirty="0" err="1" smtClean="0"/>
              <a:t>Faylga</a:t>
            </a:r>
            <a:r>
              <a:rPr lang="en-US" dirty="0" smtClean="0"/>
              <a:t> </a:t>
            </a:r>
            <a:r>
              <a:rPr lang="en-US" dirty="0" err="1" smtClean="0"/>
              <a:t>qo’shish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Faylni</a:t>
            </a:r>
            <a:r>
              <a:rPr lang="en-US" dirty="0" smtClean="0"/>
              <a:t> </a:t>
            </a:r>
            <a:r>
              <a:rPr lang="en-US" dirty="0" err="1" smtClean="0"/>
              <a:t>ochish</a:t>
            </a:r>
            <a:r>
              <a:rPr lang="en-US" dirty="0" smtClean="0"/>
              <a:t> </a:t>
            </a:r>
            <a:r>
              <a:rPr lang="en-US" dirty="0" err="1" smtClean="0"/>
              <a:t>sintaksisi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51587" r="59772" b="37302"/>
          <a:stretch/>
        </p:blipFill>
        <p:spPr bwMode="auto">
          <a:xfrm>
            <a:off x="2627784" y="1552948"/>
            <a:ext cx="4189009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2104" r="39539" b="82738"/>
          <a:stretch/>
        </p:blipFill>
        <p:spPr bwMode="auto">
          <a:xfrm>
            <a:off x="88371" y="885370"/>
            <a:ext cx="9055629" cy="59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0128" y="1556427"/>
            <a:ext cx="1895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Masalan</a:t>
            </a:r>
            <a:r>
              <a:rPr lang="en-US" sz="3600" dirty="0" smtClean="0"/>
              <a:t>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9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</a:t>
            </a:r>
            <a:r>
              <a:rPr lang="uz-Latn-UZ" sz="3200" dirty="0" smtClean="0"/>
              <a:t>pen standart funksiyaning parametrlari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63731"/>
              </p:ext>
            </p:extLst>
          </p:nvPr>
        </p:nvGraphicFramePr>
        <p:xfrm>
          <a:off x="230823" y="1196752"/>
          <a:ext cx="892899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724"/>
                <a:gridCol w="7874268"/>
              </a:tblGrid>
              <a:tr h="501916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rejim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Bajarish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vazifasi</a:t>
                      </a:r>
                      <a:endParaRPr lang="ru-RU" sz="2800" dirty="0"/>
                    </a:p>
                  </a:txBody>
                  <a:tcPr/>
                </a:tc>
              </a:tr>
              <a:tr h="501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“r”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O’qish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uchun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ochish</a:t>
                      </a:r>
                      <a:r>
                        <a:rPr lang="en-US" sz="2800" dirty="0" smtClean="0"/>
                        <a:t>,(</a:t>
                      </a:r>
                      <a:r>
                        <a:rPr lang="en-US" sz="2800" dirty="0" err="1" smtClean="0"/>
                        <a:t>jimlik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holati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hisoblanadi</a:t>
                      </a:r>
                      <a:r>
                        <a:rPr lang="en-US" sz="2800" baseline="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  <a:tr h="8663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“w”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Yozish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uchun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ochish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fayldagi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ma’lumotlar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o’chiriladi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fayl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mavjud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bo’lmasa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zngisi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yaratiladi</a:t>
                      </a:r>
                      <a:endParaRPr lang="ru-RU" sz="2800" dirty="0"/>
                    </a:p>
                  </a:txBody>
                  <a:tcPr/>
                </a:tc>
              </a:tr>
              <a:tr h="8663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“x”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Agar </a:t>
                      </a:r>
                      <a:r>
                        <a:rPr lang="en-US" sz="2800" dirty="0" err="1" smtClean="0"/>
                        <a:t>fayl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mavjud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bo’lmasa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Yozish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uchun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ochish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baseline="0" dirty="0" err="1" smtClean="0"/>
                        <a:t>aks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holda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xatolik</a:t>
                      </a:r>
                      <a:endParaRPr lang="ru-RU" sz="2800" dirty="0"/>
                    </a:p>
                  </a:txBody>
                  <a:tcPr/>
                </a:tc>
              </a:tr>
              <a:tr h="8663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“a”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Yozish”gacha</a:t>
                      </a:r>
                      <a:r>
                        <a:rPr lang="en-US" sz="2800" dirty="0" smtClean="0"/>
                        <a:t>” </a:t>
                      </a:r>
                      <a:r>
                        <a:rPr lang="en-US" sz="2800" dirty="0" err="1" smtClean="0"/>
                        <a:t>bo’lgan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rejimda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ochish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fayl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oxiriga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ma’lumot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qo’shiladi</a:t>
                      </a:r>
                      <a:endParaRPr lang="ru-RU" sz="2800" dirty="0"/>
                    </a:p>
                  </a:txBody>
                  <a:tcPr/>
                </a:tc>
              </a:tr>
              <a:tr h="50191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“b”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Ikkilik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rejimda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ochish</a:t>
                      </a:r>
                      <a:endParaRPr lang="ru-RU" sz="2800" dirty="0"/>
                    </a:p>
                  </a:txBody>
                  <a:tcPr/>
                </a:tc>
              </a:tr>
              <a:tr h="50191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“t”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Tekst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rejimida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ochish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jimlik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holati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hisoblanadi</a:t>
                      </a:r>
                      <a:r>
                        <a:rPr lang="en-US" sz="2800" baseline="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  <a:tr h="50191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“+”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O’qish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va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yozish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uchun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ochish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3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Fayl</a:t>
            </a:r>
            <a:r>
              <a:rPr lang="en-US" dirty="0" smtClean="0"/>
              <a:t> </a:t>
            </a:r>
            <a:r>
              <a:rPr lang="en-US" dirty="0" err="1" smtClean="0"/>
              <a:t>ob’yektining</a:t>
            </a:r>
            <a:r>
              <a:rPr lang="en-US" dirty="0" smtClean="0"/>
              <a:t> </a:t>
            </a:r>
            <a:r>
              <a:rPr lang="en-US" dirty="0" err="1" smtClean="0"/>
              <a:t>atributlari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833484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 f</a:t>
                      </a:r>
                      <a:r>
                        <a:rPr lang="uz-Latn-UZ" b="1" dirty="0" smtClean="0">
                          <a:solidFill>
                            <a:schemeClr val="tx1"/>
                          </a:solidFill>
                          <a:effectLst/>
                        </a:rPr>
                        <a:t>ile.closed</a:t>
                      </a:r>
                      <a:endParaRPr lang="uz-Latn-U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Fayl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yopilgan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bo’lsa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qiymat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qaytaradi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z-Latn-UZ" b="1" dirty="0" smtClean="0">
                          <a:solidFill>
                            <a:schemeClr val="tx1"/>
                          </a:solidFill>
                          <a:effectLst/>
                        </a:rPr>
                        <a:t>file.mode</a:t>
                      </a:r>
                      <a:endParaRPr lang="uz-Latn-U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Fayl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ochilgandagi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rejimini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qaytaradi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z-Latn-UZ" b="1" dirty="0" smtClean="0">
                          <a:solidFill>
                            <a:schemeClr val="tx1"/>
                          </a:solidFill>
                          <a:effectLst/>
                        </a:rPr>
                        <a:t>file.name</a:t>
                      </a:r>
                      <a:endParaRPr lang="uz-Latn-U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Fayl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nomini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qaytaradi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file.softspace</a:t>
                      </a:r>
                      <a:endParaRPr lang="uz-Latn-U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39552" y="3552946"/>
            <a:ext cx="1709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Masalan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12103" r="40319" b="67460"/>
          <a:stretch/>
        </p:blipFill>
        <p:spPr bwMode="auto">
          <a:xfrm>
            <a:off x="310096" y="4437112"/>
            <a:ext cx="88339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Rejimlar</a:t>
            </a:r>
            <a:r>
              <a:rPr lang="en-US" dirty="0" smtClean="0"/>
              <a:t> </a:t>
            </a:r>
            <a:r>
              <a:rPr lang="en-US" dirty="0" err="1" smtClean="0"/>
              <a:t>birlga</a:t>
            </a:r>
            <a:r>
              <a:rPr lang="en-US" dirty="0" smtClean="0"/>
              <a:t> </a:t>
            </a:r>
            <a:r>
              <a:rPr lang="en-US" dirty="0" err="1" smtClean="0"/>
              <a:t>kelishlari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, </a:t>
            </a:r>
            <a:r>
              <a:rPr lang="en-US" dirty="0" err="1" smtClean="0"/>
              <a:t>masalan</a:t>
            </a:r>
            <a:r>
              <a:rPr lang="en-US" dirty="0" smtClean="0"/>
              <a:t>: ‘</a:t>
            </a:r>
            <a:r>
              <a:rPr lang="en-US" dirty="0" err="1" smtClean="0"/>
              <a:t>rb</a:t>
            </a:r>
            <a:r>
              <a:rPr lang="en-US" dirty="0" smtClean="0"/>
              <a:t>’, ‘</a:t>
            </a:r>
            <a:r>
              <a:rPr lang="en-US" dirty="0" err="1" smtClean="0"/>
              <a:t>rt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755" y="126876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/>
              <a:t>Fayllarni</a:t>
            </a:r>
            <a:r>
              <a:rPr lang="en-US" sz="3200" dirty="0" smtClean="0"/>
              <a:t> </a:t>
            </a:r>
            <a:r>
              <a:rPr lang="en-US" sz="3200" dirty="0" err="1" smtClean="0"/>
              <a:t>o’qishning</a:t>
            </a:r>
            <a:r>
              <a:rPr lang="en-US" sz="3200" dirty="0" smtClean="0"/>
              <a:t> </a:t>
            </a:r>
            <a:r>
              <a:rPr lang="en-US" sz="3200" dirty="0" err="1" smtClean="0"/>
              <a:t>u</a:t>
            </a:r>
            <a:r>
              <a:rPr lang="en-US" sz="3200" dirty="0" err="1" smtClean="0"/>
              <a:t>sullari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46825" r="42437" b="21032"/>
          <a:stretch/>
        </p:blipFill>
        <p:spPr bwMode="auto">
          <a:xfrm>
            <a:off x="960947" y="1853535"/>
            <a:ext cx="6444343" cy="235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 t="36905" r="10088" b="54761"/>
          <a:stretch/>
        </p:blipFill>
        <p:spPr bwMode="auto">
          <a:xfrm>
            <a:off x="9453" y="4205417"/>
            <a:ext cx="8963913" cy="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0" t="53504" r="11135" b="29640"/>
          <a:stretch/>
        </p:blipFill>
        <p:spPr bwMode="auto">
          <a:xfrm>
            <a:off x="47546" y="5031041"/>
            <a:ext cx="9096454" cy="17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2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33333" r="36527" b="50595"/>
          <a:stretch/>
        </p:blipFill>
        <p:spPr bwMode="auto">
          <a:xfrm>
            <a:off x="481576" y="2276871"/>
            <a:ext cx="8289231" cy="148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7" t="28882" r="37967" b="54640"/>
          <a:stretch/>
        </p:blipFill>
        <p:spPr bwMode="auto">
          <a:xfrm>
            <a:off x="467544" y="332656"/>
            <a:ext cx="830326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94551"/>
            <a:ext cx="8303264" cy="276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2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4525963"/>
          </a:xfrm>
        </p:spPr>
        <p:txBody>
          <a:bodyPr/>
          <a:lstStyle/>
          <a:p>
            <a:r>
              <a:rPr lang="en-US" dirty="0" err="1" smtClean="0"/>
              <a:t>Binar</a:t>
            </a:r>
            <a:r>
              <a:rPr lang="en-US" dirty="0" smtClean="0"/>
              <a:t> </a:t>
            </a:r>
            <a:r>
              <a:rPr lang="en-US" dirty="0" err="1" smtClean="0"/>
              <a:t>faylning</a:t>
            </a:r>
            <a:r>
              <a:rPr lang="en-US" dirty="0" smtClean="0"/>
              <a:t> </a:t>
            </a:r>
            <a:r>
              <a:rPr lang="en-US" dirty="0" err="1" smtClean="0"/>
              <a:t>o’qilishi</a:t>
            </a:r>
            <a:r>
              <a:rPr lang="en-US" dirty="0" smtClean="0"/>
              <a:t>: 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44029" r="41281" b="29450"/>
          <a:stretch/>
        </p:blipFill>
        <p:spPr bwMode="auto">
          <a:xfrm>
            <a:off x="957500" y="4742831"/>
            <a:ext cx="6579374" cy="194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63688" y="4208104"/>
            <a:ext cx="4486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Faylning</a:t>
            </a:r>
            <a:r>
              <a:rPr lang="en-US" sz="2800" dirty="0" smtClean="0"/>
              <a:t> </a:t>
            </a:r>
            <a:r>
              <a:rPr lang="en-US" sz="2800" dirty="0" err="1" smtClean="0"/>
              <a:t>qatorlab</a:t>
            </a:r>
            <a:r>
              <a:rPr lang="en-US" sz="2800" dirty="0" smtClean="0"/>
              <a:t> </a:t>
            </a:r>
            <a:r>
              <a:rPr lang="en-US" sz="2800" dirty="0" err="1" smtClean="0"/>
              <a:t>o’qish</a:t>
            </a:r>
            <a:r>
              <a:rPr lang="en-US" sz="2800" dirty="0" smtClean="0"/>
              <a:t> </a:t>
            </a:r>
            <a:r>
              <a:rPr lang="en-US" sz="2800" dirty="0" err="1" smtClean="0"/>
              <a:t>usuli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 t="40278" r="29722" b="55556"/>
          <a:stretch/>
        </p:blipFill>
        <p:spPr bwMode="auto">
          <a:xfrm>
            <a:off x="935261" y="3429000"/>
            <a:ext cx="779058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12302" r="64749" b="66270"/>
          <a:stretch/>
        </p:blipFill>
        <p:spPr bwMode="auto">
          <a:xfrm>
            <a:off x="716688" y="116632"/>
            <a:ext cx="6663624" cy="24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3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644" y="2361203"/>
            <a:ext cx="8229600" cy="4525963"/>
          </a:xfrm>
        </p:spPr>
        <p:txBody>
          <a:bodyPr/>
          <a:lstStyle/>
          <a:p>
            <a:r>
              <a:rPr lang="en-US" dirty="0" err="1" smtClean="0"/>
              <a:t>xatoliklar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32540" r="54264" b="62301"/>
          <a:stretch/>
        </p:blipFill>
        <p:spPr bwMode="auto">
          <a:xfrm>
            <a:off x="395536" y="404664"/>
            <a:ext cx="811473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52557" r="45209" b="41950"/>
          <a:stretch/>
        </p:blipFill>
        <p:spPr bwMode="auto">
          <a:xfrm>
            <a:off x="395536" y="1556791"/>
            <a:ext cx="8352372" cy="6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31534" r="42227" b="30587"/>
          <a:stretch/>
        </p:blipFill>
        <p:spPr bwMode="auto">
          <a:xfrm>
            <a:off x="539552" y="2996952"/>
            <a:ext cx="791656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175</Words>
  <Application>Microsoft Office PowerPoint</Application>
  <PresentationFormat>Экран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PYTHONda fayllar bilan ishlash</vt:lpstr>
      <vt:lpstr>Презентация PowerPoint</vt:lpstr>
      <vt:lpstr>Faylni ochish sintaksisi: </vt:lpstr>
      <vt:lpstr>Open standart funksiyaning parametrlari:</vt:lpstr>
      <vt:lpstr>Fayl ob’yektining atributlari: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Faylga yozish:</vt:lpstr>
      <vt:lpstr>Faylni yopish: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 fayllar bilan ishlash</dc:title>
  <dc:creator>Leeloo</dc:creator>
  <cp:lastModifiedBy>Leeloo</cp:lastModifiedBy>
  <cp:revision>12</cp:revision>
  <dcterms:created xsi:type="dcterms:W3CDTF">2019-03-25T18:34:34Z</dcterms:created>
  <dcterms:modified xsi:type="dcterms:W3CDTF">2019-03-26T06:08:44Z</dcterms:modified>
</cp:coreProperties>
</file>