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72" r:id="rId2"/>
    <p:sldId id="273" r:id="rId3"/>
    <p:sldId id="275" r:id="rId4"/>
    <p:sldId id="278" r:id="rId5"/>
    <p:sldId id="280" r:id="rId6"/>
    <p:sldId id="281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20C13-2514-4D9C-8D4B-A10DA4FFD5A1}" type="datetime1">
              <a:rPr lang="ru-RU" smtClean="0"/>
              <a:t>21.05.2019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C122-5347-4C75-98DE-0F72C4F255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061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67CA5-ECF1-43FF-A31E-6BD9B21B57BB}" type="datetime1">
              <a:rPr lang="ru-RU" smtClean="0"/>
              <a:pPr/>
              <a:t>21.05.2019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kumimoji="0" lang="ru-RU" noProof="0" dirty="0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42E67-0227-4BC3-82B0-5759BC2EE067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CC9AE-B7F3-45CB-BB2E-3222B2AEBBC3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58623-7ACF-43A9-B9A8-787CA2B0B620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EFBE7-4C1B-4778-8B46-649E4193A0B2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CFD91-7790-4468-A129-07AFFDDBA1C7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41293-93E0-46D4-A151-C6BFE1D839E4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91C00-DC62-4142-9F6D-DA1C45AB977D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95BA2-92C5-4296-B336-F8334E18CE48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BA5C4-3A0B-44F2-A553-77BCC15D81C0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01DC2-C9FF-4CCB-9CA8-59247185429A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о скругленным и усеч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00A0FC-F56C-4772-9C86-2C39F56A45E8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u-RU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u-RU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Полилиния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u-RU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Полилиния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u-RU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Группа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Полилиния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u-RU" sz="1800" noProof="0" dirty="0"/>
                </a:p>
              </p:txBody>
            </p:sp>
            <p:sp>
              <p:nvSpPr>
                <p:cNvPr id="33" name="Полилиния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u-RU" sz="1800" noProof="0" dirty="0"/>
                </a:p>
              </p:txBody>
            </p:sp>
          </p:grpSp>
        </p:grp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 smtClean="0"/>
              <a:t>Образец текста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E2826595-62FB-4CCD-B121-F144066977C5}" type="datetime1">
              <a:rPr lang="ru-RU" noProof="0" smtClean="0"/>
              <a:t>21.05.2019</a:t>
            </a:fld>
            <a:endParaRPr lang="ru-RU" noProof="0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PyQt5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komponentalari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Имя докладчика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() - </a:t>
            </a:r>
            <a:r>
              <a:rPr lang="en-US" dirty="0" err="1" smtClean="0"/>
              <a:t>natija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0"/>
            <a:ext cx="10972800" cy="33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6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6823"/>
            <a:ext cx="10972800" cy="5696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Tables  (</a:t>
            </a:r>
            <a:r>
              <a:rPr lang="en-US" sz="2500" dirty="0" err="1"/>
              <a:t>setRowCount</a:t>
            </a:r>
            <a:r>
              <a:rPr lang="en-US" sz="2500" dirty="0" smtClean="0"/>
              <a:t>() </a:t>
            </a:r>
            <a:r>
              <a:rPr lang="en-US" sz="2500" dirty="0" err="1" smtClean="0"/>
              <a:t>va</a:t>
            </a:r>
            <a:r>
              <a:rPr lang="en-US" sz="2500" dirty="0" smtClean="0"/>
              <a:t> </a:t>
            </a:r>
            <a:r>
              <a:rPr lang="en-US" sz="2500" dirty="0" err="1"/>
              <a:t>setColumnCount</a:t>
            </a:r>
            <a:r>
              <a:rPr lang="en-US" sz="2500" dirty="0" smtClean="0"/>
              <a:t>())</a:t>
            </a:r>
            <a:endParaRPr lang="ru-RU" sz="2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5088"/>
          <a:stretch/>
        </p:blipFill>
        <p:spPr>
          <a:xfrm>
            <a:off x="1822076" y="1676173"/>
            <a:ext cx="7832912" cy="50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QTableWidget,QTableWidgetItem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PyQt5.QtWidgets import </a:t>
            </a:r>
            <a:r>
              <a:rPr lang="en-US" dirty="0" err="1" smtClean="0"/>
              <a:t>QTableWidget,QTableWidgetItem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self.tableWidget</a:t>
            </a:r>
            <a:r>
              <a:rPr lang="en-US" dirty="0"/>
              <a:t> = </a:t>
            </a:r>
            <a:r>
              <a:rPr lang="en-US" dirty="0" err="1"/>
              <a:t>QTableWidget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set row count</a:t>
            </a:r>
          </a:p>
          <a:p>
            <a:r>
              <a:rPr lang="en-US" dirty="0" err="1"/>
              <a:t>self.tableWidget.setRowCount</a:t>
            </a:r>
            <a:r>
              <a:rPr lang="en-US" dirty="0"/>
              <a:t>(4)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set column count</a:t>
            </a:r>
          </a:p>
          <a:p>
            <a:r>
              <a:rPr lang="en-US" dirty="0" err="1"/>
              <a:t>self.tableWidget.setColumnCount</a:t>
            </a:r>
            <a:r>
              <a:rPr lang="en-US" dirty="0"/>
              <a:t>(2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set Item </a:t>
            </a:r>
            <a:endParaRPr lang="en-US" dirty="0"/>
          </a:p>
          <a:p>
            <a:r>
              <a:rPr lang="en-US" dirty="0" err="1"/>
              <a:t>self.tableWidget.setItem</a:t>
            </a:r>
            <a:r>
              <a:rPr lang="en-US" dirty="0"/>
              <a:t>(X,Y, </a:t>
            </a:r>
            <a:r>
              <a:rPr lang="en-US" dirty="0" err="1"/>
              <a:t>QTableWidgetItem</a:t>
            </a:r>
            <a:r>
              <a:rPr lang="en-US" dirty="0"/>
              <a:t>("TEXT"))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67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30" y="995082"/>
            <a:ext cx="10972800" cy="6015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# Create table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</a:t>
            </a:r>
            <a:r>
              <a:rPr lang="en-US" dirty="0"/>
              <a:t> = </a:t>
            </a:r>
            <a:r>
              <a:rPr lang="en-US" dirty="0" err="1"/>
              <a:t>QTableWidget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self.tableWidget.setRowCount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self.tableWidget.setColumnCount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(0,0, </a:t>
            </a:r>
            <a:r>
              <a:rPr lang="en-US" dirty="0" err="1"/>
              <a:t>QTableWidgetItem</a:t>
            </a:r>
            <a:r>
              <a:rPr lang="en-US" dirty="0"/>
              <a:t>("Cell (1,1)"))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(0,1, </a:t>
            </a:r>
            <a:r>
              <a:rPr lang="en-US" dirty="0" err="1"/>
              <a:t>QTableWidgetItem</a:t>
            </a:r>
            <a:r>
              <a:rPr lang="en-US" dirty="0"/>
              <a:t>("Cell (1,2)"))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(1,0, </a:t>
            </a:r>
            <a:r>
              <a:rPr lang="en-US" dirty="0" err="1"/>
              <a:t>QTableWidgetItem</a:t>
            </a:r>
            <a:r>
              <a:rPr lang="en-US" dirty="0"/>
              <a:t>("Cell (2,1)"))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(1,1, </a:t>
            </a:r>
            <a:r>
              <a:rPr lang="en-US" dirty="0" err="1"/>
              <a:t>QTableWidgetItem</a:t>
            </a:r>
            <a:r>
              <a:rPr lang="en-US" dirty="0"/>
              <a:t>("Cell (2,2)"))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(2,0, </a:t>
            </a:r>
            <a:r>
              <a:rPr lang="en-US" dirty="0" err="1"/>
              <a:t>QTableWidgetItem</a:t>
            </a:r>
            <a:r>
              <a:rPr lang="en-US" dirty="0"/>
              <a:t>("Cell (3,1)"))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(2,1, </a:t>
            </a:r>
            <a:r>
              <a:rPr lang="en-US" dirty="0" err="1"/>
              <a:t>QTableWidgetItem</a:t>
            </a:r>
            <a:r>
              <a:rPr lang="en-US" dirty="0"/>
              <a:t>("Cell (3,2)"))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(3,0, </a:t>
            </a:r>
            <a:r>
              <a:rPr lang="en-US" dirty="0" err="1"/>
              <a:t>QTableWidgetItem</a:t>
            </a:r>
            <a:r>
              <a:rPr lang="en-US" dirty="0"/>
              <a:t>("Cell (4,1)"))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self.tableWidget.setItem</a:t>
            </a:r>
            <a:r>
              <a:rPr lang="en-US" dirty="0"/>
              <a:t>(3,1, </a:t>
            </a:r>
            <a:r>
              <a:rPr lang="en-US" dirty="0" err="1"/>
              <a:t>QTableWidgetItem</a:t>
            </a:r>
            <a:r>
              <a:rPr lang="en-US" dirty="0"/>
              <a:t>("Cell (4,2)"))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self.tableWidget.move</a:t>
            </a:r>
            <a:r>
              <a:rPr lang="en-US" dirty="0"/>
              <a:t>(0,0)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table selection change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self.tableWidget.doubleClicked.connect</a:t>
            </a:r>
            <a:r>
              <a:rPr lang="en-US" dirty="0"/>
              <a:t>(</a:t>
            </a:r>
            <a:r>
              <a:rPr lang="en-US" dirty="0" err="1"/>
              <a:t>self.on_click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0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on_click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on_click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print("\n")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currentQTableWidgetItem</a:t>
            </a:r>
            <a:r>
              <a:rPr lang="en-US" dirty="0"/>
              <a:t> in </a:t>
            </a:r>
            <a:r>
              <a:rPr lang="en-US" dirty="0" err="1"/>
              <a:t>self.tableWidget.selectedItems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currentQTableWidgetItem.row</a:t>
            </a:r>
            <a:r>
              <a:rPr lang="en-US" dirty="0"/>
              <a:t>(), </a:t>
            </a:r>
            <a:r>
              <a:rPr lang="en-US" dirty="0" err="1"/>
              <a:t>currentQTableWidgetItem.column</a:t>
            </a:r>
            <a:r>
              <a:rPr lang="en-US" dirty="0"/>
              <a:t>(), </a:t>
            </a:r>
            <a:r>
              <a:rPr lang="en-US" dirty="0" err="1"/>
              <a:t>currentQTableWidgetItem.text</a:t>
            </a:r>
            <a:r>
              <a:rPr lang="en-US" dirty="0"/>
              <a:t>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QTabWidget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3662"/>
          <a:stretch/>
        </p:blipFill>
        <p:spPr>
          <a:xfrm>
            <a:off x="609600" y="1847088"/>
            <a:ext cx="7593106" cy="49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QTabWidget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MyTableWidget</a:t>
            </a:r>
            <a:r>
              <a:rPr lang="en-US" dirty="0"/>
              <a:t>(</a:t>
            </a:r>
            <a:r>
              <a:rPr lang="en-US" dirty="0" err="1"/>
              <a:t>QWidget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self.tabs</a:t>
            </a:r>
            <a:r>
              <a:rPr lang="en-US" dirty="0"/>
              <a:t> = </a:t>
            </a:r>
            <a:r>
              <a:rPr lang="en-US" dirty="0" err="1"/>
              <a:t>QTabWidget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self.tab1 = </a:t>
            </a:r>
            <a:r>
              <a:rPr lang="en-US" dirty="0" err="1"/>
              <a:t>QWidget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self.tab2 = </a:t>
            </a:r>
            <a:r>
              <a:rPr lang="en-US" dirty="0" err="1"/>
              <a:t>QWidget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self.tabs.resize</a:t>
            </a:r>
            <a:r>
              <a:rPr lang="en-US" dirty="0"/>
              <a:t>(300,200)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59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965" y="1371600"/>
            <a:ext cx="10972800" cy="594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add title</a:t>
            </a:r>
          </a:p>
          <a:p>
            <a:pPr marL="0" indent="0">
              <a:buNone/>
            </a:pPr>
            <a:r>
              <a:rPr lang="en-US" dirty="0" err="1" smtClean="0"/>
              <a:t>self.tabs.addTab</a:t>
            </a:r>
            <a:r>
              <a:rPr lang="en-US" dirty="0" smtClean="0"/>
              <a:t>(self.tab1</a:t>
            </a:r>
            <a:r>
              <a:rPr lang="en-US" dirty="0"/>
              <a:t>,"Tab 1")</a:t>
            </a:r>
          </a:p>
          <a:p>
            <a:pPr marL="0" indent="0">
              <a:buNone/>
            </a:pPr>
            <a:r>
              <a:rPr lang="en-US" dirty="0" err="1"/>
              <a:t>self.tabs.addTab</a:t>
            </a:r>
            <a:r>
              <a:rPr lang="en-US" dirty="0"/>
              <a:t>(self.tab2,"Tab 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#add </a:t>
            </a:r>
            <a:r>
              <a:rPr lang="en-US" dirty="0"/>
              <a:t>contents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self.tab1.layout = </a:t>
            </a:r>
            <a:r>
              <a:rPr lang="en-US" dirty="0" err="1"/>
              <a:t>QVBoxLayout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self.pushButton1 = </a:t>
            </a:r>
            <a:r>
              <a:rPr lang="en-US" dirty="0" err="1"/>
              <a:t>QPushButton</a:t>
            </a:r>
            <a:r>
              <a:rPr lang="en-US" dirty="0"/>
              <a:t>("PyQt5 button")</a:t>
            </a:r>
          </a:p>
          <a:p>
            <a:pPr marL="0" indent="0">
              <a:buNone/>
            </a:pPr>
            <a:r>
              <a:rPr lang="en-US" dirty="0"/>
              <a:t>self.tab1.layout.addWidget(self.pushButton1)</a:t>
            </a:r>
          </a:p>
          <a:p>
            <a:pPr marL="0" indent="0">
              <a:buNone/>
            </a:pPr>
            <a:r>
              <a:rPr lang="en-US" dirty="0"/>
              <a:t>self.tab1.setLayout(self.tab1.layout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Finally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self.layout.addWidget</a:t>
            </a:r>
            <a:r>
              <a:rPr lang="en-US" dirty="0"/>
              <a:t>(</a:t>
            </a:r>
            <a:r>
              <a:rPr lang="en-US" dirty="0" err="1"/>
              <a:t>self.tabs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self.setLayout</a:t>
            </a:r>
            <a:r>
              <a:rPr lang="en-US" dirty="0"/>
              <a:t>(</a:t>
            </a:r>
            <a:r>
              <a:rPr lang="en-US" dirty="0" err="1"/>
              <a:t>self.layout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93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QGridLayout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1025"/>
          <a:stretch/>
        </p:blipFill>
        <p:spPr>
          <a:xfrm>
            <a:off x="609600" y="2003611"/>
            <a:ext cx="10972800" cy="48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QGridLayout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PyQt5.QtWidgets </a:t>
            </a:r>
            <a:r>
              <a:rPr lang="en-US" dirty="0" smtClean="0"/>
              <a:t>import </a:t>
            </a:r>
            <a:r>
              <a:rPr lang="en-US" dirty="0" err="1" smtClean="0"/>
              <a:t>QGridLayout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createGridLayout</a:t>
            </a:r>
            <a:r>
              <a:rPr lang="en-US" dirty="0" smtClean="0"/>
              <a:t>()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56725"/>
              </p:ext>
            </p:extLst>
          </p:nvPr>
        </p:nvGraphicFramePr>
        <p:xfrm>
          <a:off x="1281953" y="3430793"/>
          <a:ext cx="9300882" cy="1737360"/>
        </p:xfrm>
        <a:graphic>
          <a:graphicData uri="http://schemas.openxmlformats.org/drawingml/2006/table">
            <a:tbl>
              <a:tblPr/>
              <a:tblGrid>
                <a:gridCol w="9300882"/>
              </a:tblGrid>
              <a:tr h="169881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solidFill>
                            <a:srgbClr val="859900"/>
                          </a:solidFill>
                          <a:effectLst/>
                        </a:rPr>
                        <a:t>def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createGridLayout</a:t>
                      </a:r>
                      <a:r>
                        <a:rPr lang="en-US" dirty="0">
                          <a:effectLst/>
                        </a:rPr>
                        <a:t>(self):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self.horizontalGroupBox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QGroupBox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2AA198"/>
                          </a:solidFill>
                          <a:effectLst/>
                        </a:rPr>
                        <a:t>"Grid"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layout = </a:t>
                      </a:r>
                      <a:r>
                        <a:rPr lang="en-US" dirty="0" err="1">
                          <a:effectLst/>
                        </a:rPr>
                        <a:t>QGridLayout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layout.setColumnStretch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2AA198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2AA198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layout.setColumnStretch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2AA198"/>
                          </a:solidFill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2AA198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7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PyQt5.QtWidgets </a:t>
            </a:r>
            <a:r>
              <a:rPr lang="en-US" dirty="0" smtClean="0"/>
              <a:t>import </a:t>
            </a:r>
            <a:r>
              <a:rPr lang="en-US" dirty="0" err="1"/>
              <a:t>QPushButton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button = </a:t>
            </a:r>
            <a:r>
              <a:rPr lang="en-US" dirty="0" err="1"/>
              <a:t>QPushButton</a:t>
            </a:r>
            <a:r>
              <a:rPr lang="en-US" dirty="0"/>
              <a:t>('PyQt5 button', self)</a:t>
            </a:r>
          </a:p>
          <a:p>
            <a:pPr marL="0" indent="0">
              <a:buNone/>
            </a:pPr>
            <a:r>
              <a:rPr lang="en-US" dirty="0" err="1"/>
              <a:t>button.setToolTip</a:t>
            </a:r>
            <a:r>
              <a:rPr lang="en-US" dirty="0"/>
              <a:t>('This is an example button')</a:t>
            </a:r>
          </a:p>
          <a:p>
            <a:pPr marL="0" indent="0">
              <a:buNone/>
            </a:pPr>
            <a:r>
              <a:rPr lang="en-US" dirty="0" err="1"/>
              <a:t>button.move</a:t>
            </a:r>
            <a:r>
              <a:rPr lang="en-US" dirty="0"/>
              <a:t>(100,70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button.clicked.connect</a:t>
            </a:r>
            <a:r>
              <a:rPr lang="en-US" dirty="0"/>
              <a:t>(</a:t>
            </a:r>
            <a:r>
              <a:rPr lang="en-US" dirty="0" err="1"/>
              <a:t>self.on_click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#add </a:t>
            </a:r>
            <a:r>
              <a:rPr lang="en-US" dirty="0"/>
              <a:t>Widget</a:t>
            </a:r>
            <a:endParaRPr lang="en-US" dirty="0" smtClean="0"/>
          </a:p>
          <a:p>
            <a:r>
              <a:rPr lang="en-US" dirty="0" err="1"/>
              <a:t>layout.addWidget</a:t>
            </a:r>
            <a:r>
              <a:rPr lang="en-US" dirty="0"/>
              <a:t>(</a:t>
            </a:r>
            <a:r>
              <a:rPr lang="en-US" dirty="0" err="1"/>
              <a:t>Widget,X,Y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QInputDialog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64" y="1847088"/>
            <a:ext cx="7068671" cy="47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PyQt5.QtWidgets import </a:t>
            </a:r>
            <a:r>
              <a:rPr lang="en-US" dirty="0" smtClean="0"/>
              <a:t> </a:t>
            </a:r>
            <a:r>
              <a:rPr lang="en-US" dirty="0" err="1" smtClean="0"/>
              <a:t>QInputDialog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8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QInputDialog.getInt</a:t>
            </a:r>
            <a:r>
              <a:rPr lang="en-US" dirty="0"/>
              <a:t>():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getInteger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okPressed</a:t>
            </a:r>
            <a:r>
              <a:rPr lang="en-US" dirty="0" smtClean="0"/>
              <a:t> = </a:t>
            </a:r>
            <a:r>
              <a:rPr lang="en-US" dirty="0" err="1" smtClean="0"/>
              <a:t>QInputDialog.getInt</a:t>
            </a:r>
            <a:r>
              <a:rPr lang="en-US" dirty="0" smtClean="0"/>
              <a:t>(self, "Get </a:t>
            </a:r>
            <a:r>
              <a:rPr lang="en-US" dirty="0" err="1" smtClean="0"/>
              <a:t>integer","Percentage</a:t>
            </a:r>
            <a:r>
              <a:rPr lang="en-US" dirty="0" smtClean="0"/>
              <a:t>:", 28, 0, 100, 1)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okPressed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7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QInputDialog.getDouble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getDouble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d, </a:t>
            </a:r>
            <a:r>
              <a:rPr lang="en-US" dirty="0" err="1"/>
              <a:t>okPressed</a:t>
            </a:r>
            <a:r>
              <a:rPr lang="en-US" dirty="0"/>
              <a:t> = </a:t>
            </a:r>
            <a:r>
              <a:rPr lang="en-US" dirty="0" err="1"/>
              <a:t>QInputDialog.getDouble</a:t>
            </a:r>
            <a:r>
              <a:rPr lang="en-US" dirty="0"/>
              <a:t>(self, "Get </a:t>
            </a:r>
            <a:r>
              <a:rPr lang="en-US" dirty="0" err="1"/>
              <a:t>double","Value</a:t>
            </a:r>
            <a:r>
              <a:rPr lang="en-US" dirty="0"/>
              <a:t>:", 10.05, 0, 100, 10)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okPressed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print(d)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2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item/choice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getChoice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items = ("</a:t>
            </a:r>
            <a:r>
              <a:rPr lang="en-US" dirty="0" err="1"/>
              <a:t>Red","Blue","Green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item, </a:t>
            </a:r>
            <a:r>
              <a:rPr lang="en-US" dirty="0" err="1"/>
              <a:t>okPressed</a:t>
            </a:r>
            <a:r>
              <a:rPr lang="en-US" dirty="0"/>
              <a:t> = </a:t>
            </a:r>
            <a:r>
              <a:rPr lang="en-US" dirty="0" err="1"/>
              <a:t>QInputDialog.getItem</a:t>
            </a:r>
            <a:r>
              <a:rPr lang="en-US" dirty="0"/>
              <a:t>(self, "Get </a:t>
            </a:r>
            <a:r>
              <a:rPr lang="en-US" dirty="0" err="1"/>
              <a:t>item","Color</a:t>
            </a:r>
            <a:r>
              <a:rPr lang="en-US" dirty="0"/>
              <a:t>:", items, 0, False)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okPressed</a:t>
            </a:r>
            <a:r>
              <a:rPr lang="en-US" dirty="0"/>
              <a:t> and item:</a:t>
            </a:r>
          </a:p>
          <a:p>
            <a:pPr marL="0" indent="0">
              <a:buNone/>
            </a:pPr>
            <a:r>
              <a:rPr lang="en-US" dirty="0"/>
              <a:t>        print(item)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09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a 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getText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text, </a:t>
            </a:r>
            <a:r>
              <a:rPr lang="en-US" dirty="0" err="1"/>
              <a:t>okPressed</a:t>
            </a:r>
            <a:r>
              <a:rPr lang="en-US" dirty="0"/>
              <a:t> = </a:t>
            </a:r>
            <a:r>
              <a:rPr lang="en-US" dirty="0" err="1"/>
              <a:t>QInputDialog.getText</a:t>
            </a:r>
            <a:r>
              <a:rPr lang="en-US" dirty="0"/>
              <a:t>(self, "Get </a:t>
            </a:r>
            <a:r>
              <a:rPr lang="en-US" dirty="0" err="1"/>
              <a:t>text","Your</a:t>
            </a:r>
            <a:r>
              <a:rPr lang="en-US" dirty="0"/>
              <a:t> name:", </a:t>
            </a:r>
            <a:r>
              <a:rPr lang="en-US" dirty="0" err="1"/>
              <a:t>QLineEdit.Normal</a:t>
            </a:r>
            <a:r>
              <a:rPr lang="en-US" dirty="0"/>
              <a:t>, "")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okPressed</a:t>
            </a:r>
            <a:r>
              <a:rPr lang="en-US" dirty="0"/>
              <a:t> and text != '':</a:t>
            </a:r>
          </a:p>
          <a:p>
            <a:pPr marL="0" indent="0">
              <a:buNone/>
            </a:pPr>
            <a:r>
              <a:rPr lang="en-US" dirty="0"/>
              <a:t>        print(text)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69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initUI</a:t>
            </a:r>
            <a:r>
              <a:rPr lang="en-US" dirty="0"/>
              <a:t>(self</a:t>
            </a:r>
            <a:r>
              <a:rPr lang="en-US" dirty="0" smtClean="0"/>
              <a:t>):</a:t>
            </a:r>
          </a:p>
          <a:p>
            <a:pPr marL="538163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self.getInteger</a:t>
            </a:r>
            <a:r>
              <a:rPr lang="en-US" dirty="0"/>
              <a:t>()</a:t>
            </a:r>
          </a:p>
          <a:p>
            <a:pPr marL="538163" indent="0">
              <a:buNone/>
            </a:pPr>
            <a:r>
              <a:rPr lang="en-US" dirty="0"/>
              <a:t>        </a:t>
            </a:r>
            <a:r>
              <a:rPr lang="en-US" dirty="0" err="1"/>
              <a:t>self.getText</a:t>
            </a:r>
            <a:r>
              <a:rPr lang="en-US" dirty="0"/>
              <a:t>()</a:t>
            </a:r>
          </a:p>
          <a:p>
            <a:pPr marL="538163" indent="0">
              <a:buNone/>
            </a:pPr>
            <a:r>
              <a:rPr lang="en-US" dirty="0"/>
              <a:t>        </a:t>
            </a:r>
            <a:r>
              <a:rPr lang="en-US" dirty="0" err="1"/>
              <a:t>self.getDouble</a:t>
            </a:r>
            <a:r>
              <a:rPr lang="en-US" dirty="0"/>
              <a:t>()</a:t>
            </a:r>
          </a:p>
          <a:p>
            <a:pPr marL="538163" indent="0">
              <a:buNone/>
            </a:pPr>
            <a:r>
              <a:rPr lang="en-US" dirty="0"/>
              <a:t>        </a:t>
            </a:r>
            <a:r>
              <a:rPr lang="en-US" dirty="0" err="1"/>
              <a:t>self.getChoice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22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QFileDialog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436" y="1974566"/>
            <a:ext cx="10972800" cy="4389120"/>
          </a:xfrm>
        </p:spPr>
        <p:txBody>
          <a:bodyPr/>
          <a:lstStyle/>
          <a:p>
            <a:r>
              <a:rPr lang="en-US" i="1" dirty="0" err="1"/>
              <a:t>QFileDialog.getOpenFileName</a:t>
            </a:r>
            <a:r>
              <a:rPr lang="en-US" i="1" dirty="0"/>
              <a:t>(), </a:t>
            </a:r>
            <a:r>
              <a:rPr lang="en-US" i="1" dirty="0" err="1"/>
              <a:t>QFileDialog.getOpenFileNames</a:t>
            </a:r>
            <a:r>
              <a:rPr lang="en-US" i="1" dirty="0"/>
              <a:t>(), </a:t>
            </a:r>
            <a:r>
              <a:rPr lang="en-US" i="1" dirty="0" err="1"/>
              <a:t>QFileDialog.getSaveFileName</a:t>
            </a:r>
            <a:r>
              <a:rPr lang="en-US" i="1" dirty="0"/>
              <a:t>()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90" y="2936619"/>
            <a:ext cx="5562881" cy="38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QFileDialog</a:t>
            </a:r>
            <a:r>
              <a:rPr lang="en-US" b="1" dirty="0" smtClean="0"/>
              <a:t>  </a:t>
            </a:r>
            <a:r>
              <a:rPr lang="en-US" b="1" dirty="0" err="1" smtClean="0"/>
              <a:t>init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7" y="2137186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initUI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self.setWindowTitle</a:t>
            </a:r>
            <a:r>
              <a:rPr lang="en-US" dirty="0"/>
              <a:t>(</a:t>
            </a:r>
            <a:r>
              <a:rPr lang="en-US" dirty="0" err="1"/>
              <a:t>self.title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self.setGeometry</a:t>
            </a:r>
            <a:r>
              <a:rPr lang="en-US" dirty="0"/>
              <a:t>(</a:t>
            </a:r>
            <a:r>
              <a:rPr lang="en-US" dirty="0" err="1"/>
              <a:t>self.left</a:t>
            </a:r>
            <a:r>
              <a:rPr lang="en-US" dirty="0"/>
              <a:t>, </a:t>
            </a:r>
            <a:r>
              <a:rPr lang="en-US" dirty="0" err="1"/>
              <a:t>self.top</a:t>
            </a:r>
            <a:r>
              <a:rPr lang="en-US" dirty="0"/>
              <a:t>, </a:t>
            </a:r>
            <a:r>
              <a:rPr lang="en-US" dirty="0" err="1"/>
              <a:t>self.width</a:t>
            </a:r>
            <a:r>
              <a:rPr lang="en-US" dirty="0"/>
              <a:t>, </a:t>
            </a:r>
            <a:r>
              <a:rPr lang="en-US" dirty="0" err="1"/>
              <a:t>self.height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self.openFileNameDialog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self.openFileNamesDialog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self.saveFileDialog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self.show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73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QPushButton</a:t>
            </a:r>
            <a:r>
              <a:rPr lang="en-US" dirty="0" smtClean="0"/>
              <a:t> </a:t>
            </a:r>
            <a:r>
              <a:rPr lang="en-US" dirty="0" err="1" smtClean="0"/>
              <a:t>usul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on_click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print('PyQt5 button click')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68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openFileNameDialog</a:t>
            </a:r>
            <a:r>
              <a:rPr lang="en-US" dirty="0"/>
              <a:t>(self)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openFileNameDialog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options = </a:t>
            </a:r>
            <a:r>
              <a:rPr lang="en-US" dirty="0" err="1"/>
              <a:t>QFileDialog.Options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options |= </a:t>
            </a:r>
            <a:r>
              <a:rPr lang="en-US" dirty="0" err="1"/>
              <a:t>QFileDialog.DontUseNativeDialog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fileName</a:t>
            </a:r>
            <a:r>
              <a:rPr lang="en-US" dirty="0"/>
              <a:t>, _ = </a:t>
            </a:r>
            <a:r>
              <a:rPr lang="en-US" dirty="0" err="1"/>
              <a:t>QFileDialog.getOpenFileName</a:t>
            </a:r>
            <a:r>
              <a:rPr lang="en-US" dirty="0"/>
              <a:t>(self,"</a:t>
            </a:r>
            <a:r>
              <a:rPr lang="en-US" dirty="0" err="1"/>
              <a:t>QFileDialog.getOpenFileName</a:t>
            </a:r>
            <a:r>
              <a:rPr lang="en-US" dirty="0"/>
              <a:t>()", "","All Files (*);;Python Files (*.</a:t>
            </a:r>
            <a:r>
              <a:rPr lang="en-US" dirty="0" err="1"/>
              <a:t>py</a:t>
            </a:r>
            <a:r>
              <a:rPr lang="en-US" dirty="0"/>
              <a:t>)", options=options)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fileName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fileName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63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openFileNamesDialog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openFileNamesDialog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options = </a:t>
            </a:r>
            <a:r>
              <a:rPr lang="en-US" dirty="0" err="1"/>
              <a:t>QFileDialog.Options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options |= </a:t>
            </a:r>
            <a:r>
              <a:rPr lang="en-US" dirty="0" err="1"/>
              <a:t>QFileDialog.DontUseNativeDialog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files, _ = </a:t>
            </a:r>
            <a:r>
              <a:rPr lang="en-US" dirty="0" err="1"/>
              <a:t>QFileDialog.getOpenFileNames</a:t>
            </a:r>
            <a:r>
              <a:rPr lang="en-US" dirty="0"/>
              <a:t>(self,"</a:t>
            </a:r>
            <a:r>
              <a:rPr lang="en-US" dirty="0" err="1"/>
              <a:t>QFileDialog.getOpenFileNames</a:t>
            </a:r>
            <a:r>
              <a:rPr lang="en-US" dirty="0"/>
              <a:t>()", "","All Files (*);;Python Files (*.</a:t>
            </a:r>
            <a:r>
              <a:rPr lang="en-US" dirty="0" err="1"/>
              <a:t>py</a:t>
            </a:r>
            <a:r>
              <a:rPr lang="en-US" dirty="0"/>
              <a:t>)", options=options)</a:t>
            </a:r>
          </a:p>
          <a:p>
            <a:pPr marL="0" indent="0">
              <a:buNone/>
            </a:pPr>
            <a:r>
              <a:rPr lang="en-US" dirty="0"/>
              <a:t>        if files:</a:t>
            </a:r>
          </a:p>
          <a:p>
            <a:pPr marL="0" indent="0">
              <a:buNone/>
            </a:pPr>
            <a:r>
              <a:rPr lang="en-US" dirty="0"/>
              <a:t>            print(files)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84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saveFileDialog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saveFileDialog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options = </a:t>
            </a:r>
            <a:r>
              <a:rPr lang="en-US" dirty="0" err="1"/>
              <a:t>QFileDialog.Options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options |= </a:t>
            </a:r>
            <a:r>
              <a:rPr lang="en-US" dirty="0" err="1"/>
              <a:t>QFileDialog.DontUseNativeDialog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fileName</a:t>
            </a:r>
            <a:r>
              <a:rPr lang="en-US" dirty="0"/>
              <a:t>, _ = </a:t>
            </a:r>
            <a:r>
              <a:rPr lang="en-US" dirty="0" err="1"/>
              <a:t>QFileDialog.getSaveFileName</a:t>
            </a:r>
            <a:r>
              <a:rPr lang="en-US" dirty="0"/>
              <a:t>(self,"</a:t>
            </a:r>
            <a:r>
              <a:rPr lang="en-US" dirty="0" err="1"/>
              <a:t>QFileDialog.getSaveFileName</a:t>
            </a:r>
            <a:r>
              <a:rPr lang="en-US" dirty="0"/>
              <a:t>()","","All Files (*);;Text Files (*.txt)", options=options)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fileName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fileName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33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QPixmap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285"/>
          <a:stretch/>
        </p:blipFill>
        <p:spPr>
          <a:xfrm>
            <a:off x="2568387" y="2043952"/>
            <a:ext cx="6736977" cy="44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0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PyQt5.QtGui import </a:t>
            </a:r>
            <a:r>
              <a:rPr lang="en-US" dirty="0" smtClean="0"/>
              <a:t> </a:t>
            </a:r>
            <a:r>
              <a:rPr lang="en-US" dirty="0" err="1" smtClean="0"/>
              <a:t>QPixmap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 </a:t>
            </a:r>
            <a:r>
              <a:rPr lang="en-US" dirty="0"/>
              <a:t>= </a:t>
            </a:r>
            <a:r>
              <a:rPr lang="en-US" dirty="0" err="1"/>
              <a:t>QLabel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 err="1"/>
              <a:t>pixmap</a:t>
            </a:r>
            <a:r>
              <a:rPr lang="en-US" dirty="0"/>
              <a:t> = </a:t>
            </a:r>
            <a:r>
              <a:rPr lang="en-US" dirty="0" err="1"/>
              <a:t>QPixmap</a:t>
            </a:r>
            <a:r>
              <a:rPr lang="en-US" dirty="0"/>
              <a:t>('image.jpeg')</a:t>
            </a:r>
          </a:p>
          <a:p>
            <a:pPr marL="0" indent="0">
              <a:buNone/>
            </a:pPr>
            <a:r>
              <a:rPr lang="en-US" dirty="0" err="1"/>
              <a:t>label.setPixmap</a:t>
            </a:r>
            <a:r>
              <a:rPr lang="en-US" dirty="0"/>
              <a:t>(</a:t>
            </a:r>
            <a:r>
              <a:rPr lang="en-US" dirty="0" err="1"/>
              <a:t>pixmap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Optional, resize window to image size</a:t>
            </a:r>
          </a:p>
          <a:p>
            <a:pPr marL="0" indent="0">
              <a:buNone/>
            </a:pPr>
            <a:r>
              <a:rPr lang="en-US" dirty="0" err="1"/>
              <a:t>self.resize</a:t>
            </a:r>
            <a:r>
              <a:rPr lang="en-US" dirty="0"/>
              <a:t>(</a:t>
            </a:r>
            <a:r>
              <a:rPr lang="en-US" dirty="0" err="1"/>
              <a:t>pixmap.width</a:t>
            </a:r>
            <a:r>
              <a:rPr lang="en-US" dirty="0"/>
              <a:t>(),</a:t>
            </a:r>
            <a:r>
              <a:rPr lang="en-US" dirty="0" err="1"/>
              <a:t>pixmap.height</a:t>
            </a:r>
            <a:r>
              <a:rPr lang="en-US" dirty="0"/>
              <a:t>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66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QColorDialog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 = </a:t>
            </a:r>
            <a:r>
              <a:rPr lang="en-US" dirty="0" err="1"/>
              <a:t>QColorDialog.getColor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on_click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openColorDialog</a:t>
            </a:r>
            <a:r>
              <a:rPr lang="en-US" dirty="0"/>
              <a:t>(self)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openColorDialog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color = </a:t>
            </a:r>
            <a:r>
              <a:rPr lang="en-US" dirty="0" err="1"/>
              <a:t>QColorDialog.getColor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if </a:t>
            </a:r>
            <a:r>
              <a:rPr lang="en-US" dirty="0" err="1"/>
              <a:t>color.isValid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print(color.name())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177"/>
          <a:stretch/>
        </p:blipFill>
        <p:spPr>
          <a:xfrm>
            <a:off x="6667500" y="2050116"/>
            <a:ext cx="5524500" cy="4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QFontDialog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QFontDialog.getFont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on_click</a:t>
            </a:r>
            <a:r>
              <a:rPr lang="en-US" dirty="0"/>
              <a:t>(self):</a:t>
            </a:r>
          </a:p>
          <a:p>
            <a:r>
              <a:rPr lang="en-US" dirty="0"/>
              <a:t>        print('PyQt5 button click')</a:t>
            </a:r>
          </a:p>
          <a:p>
            <a:r>
              <a:rPr lang="en-US" dirty="0"/>
              <a:t>        </a:t>
            </a:r>
            <a:r>
              <a:rPr lang="en-US" dirty="0" err="1"/>
              <a:t>openFontDialog</a:t>
            </a:r>
            <a:r>
              <a:rPr lang="en-US" dirty="0"/>
              <a:t>(self)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openFontDialog</a:t>
            </a:r>
            <a:r>
              <a:rPr lang="en-US" dirty="0"/>
              <a:t>(self):</a:t>
            </a:r>
          </a:p>
          <a:p>
            <a:r>
              <a:rPr lang="en-US" dirty="0"/>
              <a:t>        font, ok = </a:t>
            </a:r>
            <a:r>
              <a:rPr lang="en-US" dirty="0" err="1"/>
              <a:t>QFontDialog.getFont</a:t>
            </a:r>
            <a:r>
              <a:rPr lang="en-US" dirty="0"/>
              <a:t>()</a:t>
            </a:r>
          </a:p>
          <a:p>
            <a:r>
              <a:rPr lang="en-US" dirty="0"/>
              <a:t>    if ok:</a:t>
            </a:r>
          </a:p>
          <a:p>
            <a:r>
              <a:rPr lang="en-US" dirty="0"/>
              <a:t>        print(</a:t>
            </a:r>
            <a:r>
              <a:rPr lang="en-US" dirty="0" err="1"/>
              <a:t>font.toString</a:t>
            </a:r>
            <a:r>
              <a:rPr lang="en-US" dirty="0"/>
              <a:t>())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88" y="2164976"/>
            <a:ext cx="6047712" cy="46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QMessageBox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PyQt5.QtWidgets </a:t>
            </a:r>
            <a:r>
              <a:rPr lang="en-US" dirty="0" smtClean="0"/>
              <a:t>import </a:t>
            </a:r>
            <a:r>
              <a:rPr lang="en-US" dirty="0" err="1" smtClean="0"/>
              <a:t>QMessageBox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QMessageBox.question</a:t>
            </a:r>
            <a:r>
              <a:rPr lang="en-US" b="1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61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19594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QMessageBox.Yes</a:t>
            </a:r>
            <a:r>
              <a:rPr lang="en-US" sz="2500" dirty="0"/>
              <a:t> </a:t>
            </a:r>
            <a:r>
              <a:rPr lang="en-US" sz="2500" dirty="0" err="1" smtClean="0"/>
              <a:t>va</a:t>
            </a:r>
            <a:r>
              <a:rPr lang="en-US" sz="2500" dirty="0"/>
              <a:t> </a:t>
            </a:r>
            <a:r>
              <a:rPr lang="en-US" sz="2500" b="1" dirty="0" err="1"/>
              <a:t>QMessageBox.No</a:t>
            </a:r>
            <a:endParaRPr lang="ru-RU" sz="2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80"/>
            <a:ext cx="115824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buttonReply</a:t>
            </a:r>
            <a:r>
              <a:rPr lang="en-US" dirty="0"/>
              <a:t> = </a:t>
            </a:r>
            <a:r>
              <a:rPr lang="en-US" dirty="0" err="1"/>
              <a:t>QMessageBox.question</a:t>
            </a:r>
            <a:r>
              <a:rPr lang="en-US" dirty="0"/>
              <a:t>(self, 'PyQt5 message', "Do you want to save?", </a:t>
            </a:r>
            <a:r>
              <a:rPr lang="en-US" dirty="0" err="1"/>
              <a:t>QMessageBox.Yes</a:t>
            </a:r>
            <a:r>
              <a:rPr lang="en-US" dirty="0"/>
              <a:t> | </a:t>
            </a:r>
            <a:r>
              <a:rPr lang="en-US" dirty="0" err="1"/>
              <a:t>QMessageBox.No</a:t>
            </a:r>
            <a:r>
              <a:rPr lang="en-US" dirty="0"/>
              <a:t> | </a:t>
            </a:r>
            <a:r>
              <a:rPr lang="en-US" dirty="0" err="1"/>
              <a:t>QMessageBox.Cancel</a:t>
            </a:r>
            <a:r>
              <a:rPr lang="en-US" dirty="0"/>
              <a:t>, </a:t>
            </a:r>
            <a:r>
              <a:rPr lang="en-US" dirty="0" err="1"/>
              <a:t>QMessageBox.Cancel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buttonReply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buttonReply</a:t>
            </a:r>
            <a:r>
              <a:rPr lang="en-US" dirty="0"/>
              <a:t> == </a:t>
            </a:r>
            <a:r>
              <a:rPr lang="en-US" dirty="0" err="1"/>
              <a:t>QMessageBox.Yes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print('Yes clicked.')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buttonReply</a:t>
            </a:r>
            <a:r>
              <a:rPr lang="en-US" dirty="0"/>
              <a:t> == </a:t>
            </a:r>
            <a:r>
              <a:rPr lang="en-US" dirty="0" err="1"/>
              <a:t>QMessageBox.No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print('No clicked.')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buttonReply</a:t>
            </a:r>
            <a:r>
              <a:rPr lang="en-US" dirty="0"/>
              <a:t> == </a:t>
            </a:r>
            <a:r>
              <a:rPr lang="en-US" dirty="0" err="1"/>
              <a:t>QMessageBox.Cancel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print('Cancel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QMessageBox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85669"/>
              </p:ext>
            </p:extLst>
          </p:nvPr>
        </p:nvGraphicFramePr>
        <p:xfrm>
          <a:off x="609600" y="2151527"/>
          <a:ext cx="10972800" cy="4316508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  <a:gridCol w="3657600"/>
              </a:tblGrid>
              <a:tr h="616644">
                <a:tc>
                  <a:txBody>
                    <a:bodyPr/>
                    <a:lstStyle/>
                    <a:p>
                      <a:r>
                        <a:rPr lang="en-US" dirty="0" err="1"/>
                        <a:t>QMessageBox.Cancel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QMessageBox.Ok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QMessageBox.Help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QMessageBox.Save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QMessageBox.SaveAll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QMessageBox.Discard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QMessageBox.Close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QMessageBox.Apply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QMessageBox.Reset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QMessageBox.YesToAll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QMessageBox.NoToAll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QMessageBox.NoButton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QMessageBox.RestoreDefaults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QMessageBox.Abort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QMessageBox.Retry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644">
                <a:tc>
                  <a:txBody>
                    <a:bodyPr/>
                    <a:lstStyle/>
                    <a:p>
                      <a:r>
                        <a:rPr lang="en-US"/>
                        <a:t>QMessageBox.Ignore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2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menuBar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mainMenu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self.menuBar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fileMenu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('File')</a:t>
            </a:r>
          </a:p>
          <a:p>
            <a:pPr marL="0" indent="0">
              <a:buNone/>
            </a:pPr>
            <a:r>
              <a:rPr lang="en-US" dirty="0" err="1"/>
              <a:t>editMenu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('Edit')</a:t>
            </a:r>
          </a:p>
          <a:p>
            <a:pPr marL="0" indent="0">
              <a:buNone/>
            </a:pPr>
            <a:r>
              <a:rPr lang="en-US" dirty="0" err="1"/>
              <a:t>viewMenu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('View')</a:t>
            </a:r>
          </a:p>
          <a:p>
            <a:pPr marL="0" indent="0">
              <a:buNone/>
            </a:pPr>
            <a:r>
              <a:rPr lang="en-US" dirty="0" err="1"/>
              <a:t>searchMenu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('Search')</a:t>
            </a:r>
          </a:p>
          <a:p>
            <a:pPr marL="0" indent="0">
              <a:buNone/>
            </a:pPr>
            <a:r>
              <a:rPr lang="en-US" dirty="0" err="1"/>
              <a:t>toolsMenu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('Tools')</a:t>
            </a:r>
          </a:p>
          <a:p>
            <a:pPr marL="0" indent="0">
              <a:buNone/>
            </a:pPr>
            <a:r>
              <a:rPr lang="en-US" dirty="0" err="1"/>
              <a:t>helpMenu</a:t>
            </a:r>
            <a:r>
              <a:rPr lang="en-US" dirty="0"/>
              <a:t> = </a:t>
            </a:r>
            <a:r>
              <a:rPr lang="en-US" dirty="0" err="1"/>
              <a:t>mainMenu.addMenu</a:t>
            </a:r>
            <a:r>
              <a:rPr lang="en-US" dirty="0"/>
              <a:t>('Help')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78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err="1" smtClean="0"/>
              <a:t>usulini</a:t>
            </a:r>
            <a:r>
              <a:rPr lang="en-US" dirty="0" smtClean="0"/>
              <a:t> </a:t>
            </a:r>
            <a:r>
              <a:rPr lang="en-US" dirty="0" err="1" smtClean="0"/>
              <a:t>yaratish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exitButton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QAction</a:t>
            </a:r>
            <a:r>
              <a:rPr lang="en-US" dirty="0"/>
              <a:t>(</a:t>
            </a:r>
            <a:r>
              <a:rPr lang="en-US" dirty="0" err="1"/>
              <a:t>QIcon</a:t>
            </a:r>
            <a:r>
              <a:rPr lang="en-US" dirty="0"/>
              <a:t>('exit24.png'), 'Exit', self)</a:t>
            </a:r>
          </a:p>
          <a:p>
            <a:pPr marL="0" indent="0">
              <a:buNone/>
            </a:pPr>
            <a:r>
              <a:rPr lang="en-US" dirty="0" err="1"/>
              <a:t>exitButton.setShortcut</a:t>
            </a:r>
            <a:r>
              <a:rPr lang="en-US" dirty="0"/>
              <a:t>('</a:t>
            </a:r>
            <a:r>
              <a:rPr lang="en-US" dirty="0" err="1"/>
              <a:t>Ctrl+Q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exitButton.setStatusTip</a:t>
            </a:r>
            <a:r>
              <a:rPr lang="en-US" dirty="0"/>
              <a:t>('Exit application')</a:t>
            </a:r>
          </a:p>
          <a:p>
            <a:pPr marL="0" indent="0">
              <a:buNone/>
            </a:pPr>
            <a:r>
              <a:rPr lang="en-US" dirty="0" err="1"/>
              <a:t>exitButton.triggered.connect</a:t>
            </a:r>
            <a:r>
              <a:rPr lang="en-US" dirty="0"/>
              <a:t>(</a:t>
            </a:r>
            <a:r>
              <a:rPr lang="en-US" dirty="0" err="1"/>
              <a:t>self.close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fileMenu.addAction</a:t>
            </a:r>
            <a:r>
              <a:rPr lang="en-US" dirty="0"/>
              <a:t>(</a:t>
            </a:r>
            <a:r>
              <a:rPr lang="en-US" dirty="0" err="1"/>
              <a:t>exitButton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98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551328"/>
            <a:ext cx="11331388" cy="65352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mainMenu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self.menuBar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fileMenu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('File')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editMenu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('Edit')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viewMenu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('View')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searchMenu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('Search')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toolsMenu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('Tools')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helpMenu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mainMenu.addMenu</a:t>
            </a:r>
            <a:r>
              <a:rPr lang="en-US" dirty="0">
                <a:solidFill>
                  <a:srgbClr val="0070C0"/>
                </a:solidFill>
              </a:rPr>
              <a:t>('Help')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exitButton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QAction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QIcon</a:t>
            </a:r>
            <a:r>
              <a:rPr lang="en-US" dirty="0">
                <a:solidFill>
                  <a:srgbClr val="0070C0"/>
                </a:solidFill>
              </a:rPr>
              <a:t>('exit24.png'), 'Exit', self)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exitButton.setShortcut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Ctrl+Q</a:t>
            </a:r>
            <a:r>
              <a:rPr lang="en-US" dirty="0">
                <a:solidFill>
                  <a:srgbClr val="0070C0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exitButton.setStatusTip</a:t>
            </a:r>
            <a:r>
              <a:rPr lang="en-US" dirty="0">
                <a:solidFill>
                  <a:srgbClr val="0070C0"/>
                </a:solidFill>
              </a:rPr>
              <a:t>('Exit application')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exitButton.triggered.connect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self.close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fileMenu.addAction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exitButton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if __name__ == '__main__':</a:t>
            </a:r>
          </a:p>
          <a:p>
            <a:pPr marL="0" indent="0">
              <a:buNone/>
            </a:pPr>
            <a:r>
              <a:rPr lang="en-US" dirty="0"/>
              <a:t>    app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ex = App()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app.exec</a:t>
            </a:r>
            <a:r>
              <a:rPr lang="en-US" dirty="0"/>
              <a:t>_())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1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ия мозгового штурма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5_TF03460637.potx" id="{F42726C0-6660-44EB-84CB-9AAEF4C07D5F}" vid="{C5E20908-8830-4429-B2D1-54A91E0450D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для мозгового штурма</Template>
  <TotalTime>46</TotalTime>
  <Words>940</Words>
  <Application>Microsoft Office PowerPoint</Application>
  <PresentationFormat>Широкоэкранный</PresentationFormat>
  <Paragraphs>252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Palatino Linotype</vt:lpstr>
      <vt:lpstr>Wingdings 2</vt:lpstr>
      <vt:lpstr>Презентация мозгового штурма</vt:lpstr>
      <vt:lpstr>PyQt5 asosiy komponentalari</vt:lpstr>
      <vt:lpstr>Buttons </vt:lpstr>
      <vt:lpstr>QPushButton usul yaratish</vt:lpstr>
      <vt:lpstr>QMessageBox</vt:lpstr>
      <vt:lpstr>QMessageBox.Yes va QMessageBox.No</vt:lpstr>
      <vt:lpstr>QMessageBox</vt:lpstr>
      <vt:lpstr>menuBar()</vt:lpstr>
      <vt:lpstr>Action usulini yaratish</vt:lpstr>
      <vt:lpstr>Презентация PowerPoint</vt:lpstr>
      <vt:lpstr>menuBar() - natija</vt:lpstr>
      <vt:lpstr>Tables  (setRowCount() va setColumnCount())</vt:lpstr>
      <vt:lpstr>QTableWidget,QTableWidgetItem</vt:lpstr>
      <vt:lpstr>Презентация PowerPoint</vt:lpstr>
      <vt:lpstr>on_click</vt:lpstr>
      <vt:lpstr>QTabWidget</vt:lpstr>
      <vt:lpstr>QTabWidget </vt:lpstr>
      <vt:lpstr>Презентация PowerPoint</vt:lpstr>
      <vt:lpstr>QGridLayout</vt:lpstr>
      <vt:lpstr>QGridLayout</vt:lpstr>
      <vt:lpstr>Презентация PowerPoint</vt:lpstr>
      <vt:lpstr>QInputDialog</vt:lpstr>
      <vt:lpstr>QInputDialog</vt:lpstr>
      <vt:lpstr>QInputDialog.getInt():</vt:lpstr>
      <vt:lpstr>QInputDialog.getDouble()</vt:lpstr>
      <vt:lpstr>Get item/choice</vt:lpstr>
      <vt:lpstr>Get a string</vt:lpstr>
      <vt:lpstr>Презентация PowerPoint</vt:lpstr>
      <vt:lpstr>QFileDialog </vt:lpstr>
      <vt:lpstr>QFileDialog  init</vt:lpstr>
      <vt:lpstr>openFileNameDialog(self)</vt:lpstr>
      <vt:lpstr>openFileNamesDialog()</vt:lpstr>
      <vt:lpstr>saveFileDialog()</vt:lpstr>
      <vt:lpstr>QPixmap</vt:lpstr>
      <vt:lpstr>Yaratish</vt:lpstr>
      <vt:lpstr>QColorDialog</vt:lpstr>
      <vt:lpstr>QFontDialog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 asosiy komponentalari</dc:title>
  <dc:creator>MBBahodir</dc:creator>
  <cp:lastModifiedBy>MBBahodir</cp:lastModifiedBy>
  <cp:revision>6</cp:revision>
  <dcterms:created xsi:type="dcterms:W3CDTF">2019-05-21T02:24:52Z</dcterms:created>
  <dcterms:modified xsi:type="dcterms:W3CDTF">2019-05-21T03:11:49Z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