
<file path=[Content_Types].xml><?xml version="1.0" encoding="utf-8"?>
<Types xmlns="http://schemas.openxmlformats.org/package/2006/content-types">
  <Default Extension="png" ContentType="image/png"/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embedTrueTypeFonts="1">
  <p:sldMasterIdLst>
    <p:sldMasterId r:id="rId1" id="2147483660"/>
  </p:sldMasterIdLst>
  <p:sldIdLst>
    <p:sldId r:id="rId2" id="256"/>
    <p:sldId r:id="rId3" id="257"/>
    <p:sldId r:id="rId4" id="258"/>
    <p:sldId r:id="rId5" id="259"/>
    <p:sldId r:id="rId6" id="260"/>
    <p:sldId r:id="rId7" id="261"/>
    <p:sldId r:id="rId8" id="262"/>
    <p:sldId r:id="rId9" id="263"/>
    <p:sldId r:id="rId10" id="264"/>
    <p:sldId r:id="rId11" id="265"/>
    <p:sldId r:id="rId12" id="266"/>
    <p:sldId r:id="rId13" id="267"/>
    <p:sldId r:id="rId14" id="268"/>
    <p:sldId r:id="rId15" id="269"/>
    <p:sldId r:id="rId16" id="270"/>
    <p:sldId r:id="rId17" id="271"/>
    <p:sldId r:id="rId18" id="274"/>
    <p:sldId r:id="rId19" id="275"/>
    <p:sldId r:id="rId20" id="276"/>
    <p:sldId r:id="rId21" id="272"/>
    <p:sldId r:id="rId22" id="277"/>
    <p:sldId r:id="rId23" id="273"/>
  </p:sldIdLst>
  <p:sldSz cx="12192000" cy="6858000"/>
  <p:notesSz cx="6858000" cy="9144000"/>
  <p:embeddedFontLst>
    <p:embeddedFont>
      <p:font typeface="WPS Special 1"/>
      <p:regular r:id="rId28"/>
    </p:embeddedFont>
  </p:embeddedFontLst>
  <p:defaultTextStyle>
    <a:defPPr>
      <a:defRPr lang="ru-RU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26" Type="http://schemas.openxmlformats.org/officeDocument/2006/relationships/theme" Target="theme/theme1.xml" /><Relationship Id="rId2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4" Type="http://schemas.openxmlformats.org/officeDocument/2006/relationships/presProps" Target="presProps.xml" /><Relationship Id="rId27" Type="http://schemas.openxmlformats.org/officeDocument/2006/relationships/tableStyles" Target="tableStyles.xml" /><Relationship Id="rId18" Type="http://schemas.openxmlformats.org/officeDocument/2006/relationships/slide" Target="slides/slide17.xml" /><Relationship Id="rId5" Type="http://schemas.openxmlformats.org/officeDocument/2006/relationships/slide" Target="slides/slide4.xml" /><Relationship Id="rId12" Type="http://schemas.openxmlformats.org/officeDocument/2006/relationships/slide" Target="slides/slide1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5" Type="http://schemas.openxmlformats.org/officeDocument/2006/relationships/slide" Target="slides/slide14.xml" /><Relationship Id="rId11" Type="http://schemas.openxmlformats.org/officeDocument/2006/relationships/slide" Target="slides/slide10.xml" /><Relationship Id="rId14" Type="http://schemas.openxmlformats.org/officeDocument/2006/relationships/slide" Target="slides/slide13.xml" /><Relationship Id="rId7" Type="http://schemas.openxmlformats.org/officeDocument/2006/relationships/slide" Target="slides/slide6.xml" /><Relationship Id="rId23" Type="http://schemas.openxmlformats.org/officeDocument/2006/relationships/slide" Target="slides/slide22.xml" /><Relationship Id="rId21" Type="http://schemas.openxmlformats.org/officeDocument/2006/relationships/slide" Target="slides/slide20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7" Type="http://schemas.openxmlformats.org/officeDocument/2006/relationships/slide" Target="slides/slide16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22" Type="http://schemas.openxmlformats.org/officeDocument/2006/relationships/slide" Target="slides/slide21.xml" /><Relationship Id="rId28" Type="http://schemas.openxmlformats.org/officeDocument/2006/relationships/font" Target="fonts/WPS_Specail_1.fntdata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8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5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7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6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0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3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0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6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7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0660F-79B4-4687-B9B8-41E08F2E739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PyQt5 </a:t>
            </a:r>
            <a:r>
              <a:rPr lang="en-US" sz="2400" dirty="0" err="1"/>
              <a:t>kutbhonasi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tanishish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uni</a:t>
            </a:r>
            <a:r>
              <a:rPr lang="en-US" sz="2400" dirty="0"/>
              <a:t> </a:t>
            </a:r>
            <a:r>
              <a:rPr lang="en-US" sz="2400" dirty="0" err="1" smtClean="0"/>
              <a:t>or’natish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 err="1"/>
              <a:t>Qt</a:t>
            </a:r>
            <a:r>
              <a:rPr lang="en-US" sz="2400" dirty="0"/>
              <a:t> Designer </a:t>
            </a:r>
            <a:r>
              <a:rPr lang="en-US" sz="2400" dirty="0" err="1"/>
              <a:t>yordamida</a:t>
            </a:r>
            <a:r>
              <a:rPr lang="en-US" sz="2400" dirty="0"/>
              <a:t> </a:t>
            </a:r>
            <a:r>
              <a:rPr lang="en-US" sz="2400" dirty="0" err="1"/>
              <a:t>ilovaning</a:t>
            </a:r>
            <a:r>
              <a:rPr lang="en-US" sz="2400" dirty="0"/>
              <a:t> </a:t>
            </a:r>
            <a:r>
              <a:rPr lang="en-US" sz="2400" dirty="0" err="1"/>
              <a:t>oynasini</a:t>
            </a:r>
            <a:r>
              <a:rPr lang="en-US" sz="2400" dirty="0"/>
              <a:t> </a:t>
            </a:r>
            <a:r>
              <a:rPr lang="en-US" sz="2400" dirty="0" err="1"/>
              <a:t>yaraish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2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QCoreApplication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initUI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qbtn</a:t>
            </a:r>
            <a:r>
              <a:rPr lang="en-US" dirty="0"/>
              <a:t> = </a:t>
            </a:r>
            <a:r>
              <a:rPr lang="en-US" dirty="0" err="1"/>
              <a:t>QPushButton</a:t>
            </a:r>
            <a:r>
              <a:rPr lang="en-US" dirty="0"/>
              <a:t>('Quit', 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qbtn.clicked.connect</a:t>
            </a:r>
            <a:r>
              <a:rPr lang="en-US" dirty="0"/>
              <a:t>(</a:t>
            </a:r>
            <a:r>
              <a:rPr lang="en-US" dirty="0" err="1"/>
              <a:t>QCoreApplication.instance</a:t>
            </a:r>
            <a:r>
              <a:rPr lang="en-US" dirty="0"/>
              <a:t>().quit)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qbtn.resize</a:t>
            </a:r>
            <a:r>
              <a:rPr lang="en-US" dirty="0"/>
              <a:t>(</a:t>
            </a:r>
            <a:r>
              <a:rPr lang="en-US" dirty="0" err="1"/>
              <a:t>qbtn.sizeHint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qbtn.move</a:t>
            </a:r>
            <a:r>
              <a:rPr lang="en-US" dirty="0"/>
              <a:t>(50, 50)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self.setGeometry</a:t>
            </a:r>
            <a:r>
              <a:rPr lang="en-US" dirty="0"/>
              <a:t>(300, 300, 250, 150)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self.setWindowTitle</a:t>
            </a:r>
            <a:r>
              <a:rPr lang="en-US" dirty="0"/>
              <a:t>('Quit button')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self.show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980" y="3591859"/>
            <a:ext cx="3141962" cy="22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Message </a:t>
            </a:r>
            <a:r>
              <a:rPr lang="en-US" b="1" dirty="0" smtClean="0"/>
              <a:t>Box </a:t>
            </a:r>
            <a:r>
              <a:rPr lang="en-US" b="1" dirty="0"/>
              <a:t>- </a:t>
            </a:r>
            <a:r>
              <a:rPr lang="en-US" b="1" dirty="0" err="1"/>
              <a:t>QMessageBox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initUI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self.setGeometry</a:t>
            </a:r>
            <a:r>
              <a:rPr lang="en-US" dirty="0"/>
              <a:t>(300, 300, 250, 150)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self.setWindowTitle</a:t>
            </a:r>
            <a:r>
              <a:rPr lang="en-US" dirty="0"/>
              <a:t>('Message box')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self.show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09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Box - </a:t>
            </a:r>
            <a:r>
              <a:rPr lang="en-US" b="1" dirty="0" err="1"/>
              <a:t>QMessageBox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closeEvent</a:t>
            </a:r>
            <a:r>
              <a:rPr lang="en-US" dirty="0"/>
              <a:t>(self, event):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reply = </a:t>
            </a:r>
            <a:r>
              <a:rPr lang="en-US" dirty="0" err="1"/>
              <a:t>QMessageBox.question</a:t>
            </a:r>
            <a:r>
              <a:rPr lang="en-US" dirty="0"/>
              <a:t>(self, 'Message',</a:t>
            </a:r>
          </a:p>
          <a:p>
            <a:pPr marL="0" indent="0">
              <a:buNone/>
            </a:pPr>
            <a:r>
              <a:rPr lang="en-US" dirty="0"/>
              <a:t>            "Are you sure to quit?", </a:t>
            </a:r>
            <a:r>
              <a:rPr lang="en-US" dirty="0" err="1"/>
              <a:t>QMessageBox.Yes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QMessageBox.No</a:t>
            </a:r>
            <a:r>
              <a:rPr lang="en-US" dirty="0"/>
              <a:t>, </a:t>
            </a:r>
            <a:r>
              <a:rPr lang="en-US" dirty="0" err="1"/>
              <a:t>QMessageBox.No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if reply == </a:t>
            </a:r>
            <a:r>
              <a:rPr lang="en-US" dirty="0" err="1"/>
              <a:t>QMessageBox.Yes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event.accept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event.ignore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26" y="3687077"/>
            <a:ext cx="4124199" cy="24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QDesktopWidget</a:t>
            </a:r>
            <a:r>
              <a:rPr lang="en-US" dirty="0" smtClean="0"/>
              <a:t> – </a:t>
            </a:r>
            <a:r>
              <a:rPr lang="en-US" dirty="0" err="1" smtClean="0"/>
              <a:t>ekranni</a:t>
            </a:r>
            <a:r>
              <a:rPr lang="en-US" dirty="0" smtClean="0"/>
              <a:t> </a:t>
            </a:r>
            <a:r>
              <a:rPr lang="en-US" dirty="0" err="1" smtClean="0"/>
              <a:t>markazdan</a:t>
            </a:r>
            <a:r>
              <a:rPr lang="en-US" dirty="0" smtClean="0"/>
              <a:t> </a:t>
            </a:r>
            <a:r>
              <a:rPr lang="en-US" dirty="0" err="1" smtClean="0"/>
              <a:t>joylashtirish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initUI</a:t>
            </a:r>
            <a:r>
              <a:rPr lang="en-US" sz="1600" dirty="0" smtClean="0"/>
              <a:t>(self):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self.resize</a:t>
            </a:r>
            <a:r>
              <a:rPr lang="en-US" sz="1600" dirty="0" smtClean="0"/>
              <a:t>(250, 150)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self.center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self.setWindowTitle</a:t>
            </a:r>
            <a:r>
              <a:rPr lang="en-US" sz="1600" dirty="0" smtClean="0"/>
              <a:t>('Center')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self.show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def</a:t>
            </a:r>
            <a:r>
              <a:rPr lang="en-US" sz="1600" dirty="0" smtClean="0"/>
              <a:t> center(self):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qr</a:t>
            </a:r>
            <a:r>
              <a:rPr lang="en-US" sz="1600" dirty="0" smtClean="0"/>
              <a:t> = </a:t>
            </a:r>
            <a:r>
              <a:rPr lang="en-US" sz="1600" dirty="0" err="1" smtClean="0"/>
              <a:t>self.frameGeometry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</a:t>
            </a:r>
            <a:r>
              <a:rPr lang="en-US" sz="1600" dirty="0" smtClean="0"/>
              <a:t> = </a:t>
            </a:r>
            <a:r>
              <a:rPr lang="en-US" sz="1600" dirty="0" err="1" smtClean="0"/>
              <a:t>QDesktopWidget</a:t>
            </a:r>
            <a:r>
              <a:rPr lang="en-US" sz="1600" dirty="0" smtClean="0"/>
              <a:t>().</a:t>
            </a:r>
            <a:r>
              <a:rPr lang="en-US" sz="1600" dirty="0" err="1" smtClean="0"/>
              <a:t>availableGeometry</a:t>
            </a:r>
            <a:r>
              <a:rPr lang="en-US" sz="1600" dirty="0" smtClean="0"/>
              <a:t>().center()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qr.moveCenter</a:t>
            </a:r>
            <a:r>
              <a:rPr lang="en-US" sz="1600" dirty="0" smtClean="0"/>
              <a:t>(</a:t>
            </a:r>
            <a:r>
              <a:rPr lang="en-US" sz="1600" dirty="0" err="1" smtClean="0"/>
              <a:t>cp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self.move</a:t>
            </a:r>
            <a:r>
              <a:rPr lang="en-US" sz="1600" dirty="0" smtClean="0"/>
              <a:t>(</a:t>
            </a:r>
            <a:r>
              <a:rPr lang="en-US" sz="1600" dirty="0" err="1" smtClean="0"/>
              <a:t>qr.topLeft</a:t>
            </a:r>
            <a:r>
              <a:rPr lang="en-US" sz="1600" dirty="0" smtClean="0"/>
              <a:t>())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966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Simple Dialog Using PyQt5 Designer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76" y="1957388"/>
            <a:ext cx="10056997" cy="42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Kerakli</a:t>
            </a:r>
            <a:r>
              <a:rPr lang="en-US" dirty="0" smtClean="0"/>
              <a:t> </a:t>
            </a:r>
            <a:r>
              <a:rPr lang="en-US" dirty="0" err="1" smtClean="0"/>
              <a:t>vositalar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Editor</a:t>
            </a:r>
            <a:r>
              <a:rPr lang="en-US" b="1" dirty="0"/>
              <a:t>:</a:t>
            </a:r>
            <a:r>
              <a:rPr lang="en-US" dirty="0"/>
              <a:t> Visual Studio Code</a:t>
            </a:r>
          </a:p>
          <a:p>
            <a:r>
              <a:rPr lang="en-US" b="1" dirty="0"/>
              <a:t>Python:</a:t>
            </a:r>
            <a:r>
              <a:rPr lang="en-US" dirty="0"/>
              <a:t> 3.6</a:t>
            </a:r>
          </a:p>
          <a:p>
            <a:r>
              <a:rPr lang="en-US" b="1" dirty="0"/>
              <a:t>PyQt5 Libraries</a:t>
            </a:r>
            <a:r>
              <a:rPr lang="en-US" b="1" dirty="0" smtClean="0"/>
              <a:t>: All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8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PyQt5 Designer, tools, and packages.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 install pyqt5-installer</a:t>
            </a:r>
          </a:p>
          <a:p>
            <a:pPr marL="0" indent="0">
              <a:buNone/>
            </a:pPr>
            <a:r>
              <a:rPr lang="en-US" dirty="0"/>
              <a:t>pip install pyqt5</a:t>
            </a:r>
          </a:p>
          <a:p>
            <a:pPr marL="0" indent="0">
              <a:buNone/>
            </a:pPr>
            <a:r>
              <a:rPr lang="en-US" dirty="0"/>
              <a:t>pip install pyqt5-tools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3" y="1348626"/>
            <a:ext cx="10670611" cy="4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292" t="15691"/>
          <a:stretch/>
        </p:blipFill>
        <p:spPr>
          <a:xfrm>
            <a:off x="1401574" y="1102659"/>
            <a:ext cx="9388849" cy="48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2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543" t="14832"/>
          <a:stretch/>
        </p:blipFill>
        <p:spPr>
          <a:xfrm>
            <a:off x="1035424" y="820518"/>
            <a:ext cx="10192870" cy="52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PyQt5 – </a:t>
            </a:r>
            <a:r>
              <a:rPr lang="en-US" dirty="0" err="1" smtClean="0"/>
              <a:t>Digia</a:t>
            </a:r>
            <a:r>
              <a:rPr lang="en-US" dirty="0" smtClean="0"/>
              <a:t> </a:t>
            </a:r>
            <a:r>
              <a:rPr lang="en-US" dirty="0" err="1" smtClean="0"/>
              <a:t>tomonidan</a:t>
            </a:r>
            <a:r>
              <a:rPr lang="en-US" dirty="0" smtClean="0"/>
              <a:t> </a:t>
            </a:r>
            <a:r>
              <a:rPr lang="en-US" dirty="0"/>
              <a:t>Qt5 </a:t>
            </a:r>
            <a:r>
              <a:rPr lang="en-US" dirty="0" err="1"/>
              <a:t>platformasiga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 smtClean="0"/>
              <a:t>interfeysini</a:t>
            </a:r>
            <a:r>
              <a:rPr lang="en-US" dirty="0" smtClean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Python </a:t>
            </a:r>
            <a:r>
              <a:rPr lang="en-US" dirty="0" err="1" smtClean="0"/>
              <a:t>kutubxonasi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U Python 2.x </a:t>
            </a:r>
            <a:r>
              <a:rPr lang="en-US" dirty="0" err="1"/>
              <a:t>va</a:t>
            </a:r>
            <a:r>
              <a:rPr lang="en-US" dirty="0"/>
              <a:t> 3.x </a:t>
            </a:r>
            <a:r>
              <a:rPr lang="en-US" dirty="0" err="1" smtClean="0"/>
              <a:t>variantlari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err="1"/>
              <a:t>kutubxonasi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 smtClean="0"/>
              <a:t>yaxshi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kuchli</a:t>
            </a:r>
            <a:r>
              <a:rPr lang="en-US" dirty="0" smtClean="0"/>
              <a:t> </a:t>
            </a:r>
            <a:r>
              <a:rPr lang="en-US" dirty="0"/>
              <a:t>GUI </a:t>
            </a:r>
            <a:r>
              <a:rPr lang="en-US" dirty="0" err="1"/>
              <a:t>kutubxonalaridan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10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 </a:t>
            </a:r>
            <a:r>
              <a:rPr lang="en-US" b="1" dirty="0"/>
              <a:t>the PyQt5 Designer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08902"/>
            <a:ext cx="9601196" cy="3318936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42683" y="5866075"/>
            <a:ext cx="10053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C:\Program Files (x86)\Python36-32\Lib\site-packages\pyqt5-tools and locate designer.exe.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0" y="2009896"/>
            <a:ext cx="3908610" cy="36745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12" y="2009896"/>
            <a:ext cx="4827493" cy="3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Converting </a:t>
            </a:r>
            <a:r>
              <a:rPr lang="en-US" b="1" dirty="0" err="1"/>
              <a:t>dialog.ui</a:t>
            </a:r>
            <a:r>
              <a:rPr lang="en-US" b="1" dirty="0"/>
              <a:t> to dialog.py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7" y="2107330"/>
            <a:ext cx="5724525" cy="3943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32" y="1877477"/>
            <a:ext cx="4760259" cy="41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O`rnatish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1932912"/>
            <a:ext cx="10331939" cy="19398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7" y="3926652"/>
            <a:ext cx="4452362" cy="1140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31" y="3872752"/>
            <a:ext cx="6218260" cy="11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O`rnatish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140823" cy="3318936"/>
          </a:xfrm>
        </p:spPr>
        <p:txBody>
          <a:bodyPr/>
          <a:lstStyle/>
          <a:p>
            <a:pPr algn="just"/>
            <a:r>
              <a:rPr lang="en-US" dirty="0"/>
              <a:t>PyQt5 </a:t>
            </a:r>
            <a:r>
              <a:rPr lang="en-US" dirty="0" smtClean="0"/>
              <a:t>- python </a:t>
            </a:r>
            <a:r>
              <a:rPr lang="en-US" dirty="0" err="1"/>
              <a:t>modullari</a:t>
            </a:r>
            <a:r>
              <a:rPr lang="en-US" dirty="0"/>
              <a:t> </a:t>
            </a:r>
            <a:r>
              <a:rPr lang="en-US" dirty="0" err="1"/>
              <a:t>majmui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kutubxonada</a:t>
            </a:r>
            <a:r>
              <a:rPr lang="en-US" dirty="0"/>
              <a:t> 620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sinflar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6000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funktsiyalar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Unix</a:t>
            </a:r>
            <a:r>
              <a:rPr lang="en-US" dirty="0"/>
              <a:t>, Windows </a:t>
            </a:r>
            <a:r>
              <a:rPr lang="en-US" dirty="0" err="1"/>
              <a:t>va</a:t>
            </a:r>
            <a:r>
              <a:rPr lang="en-US" dirty="0"/>
              <a:t> Mac OS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tizimlarida</a:t>
            </a:r>
            <a:r>
              <a:rPr lang="en-US" dirty="0"/>
              <a:t> </a:t>
            </a:r>
            <a:r>
              <a:rPr lang="en-US" dirty="0" err="1"/>
              <a:t>ishlovchi</a:t>
            </a:r>
            <a:r>
              <a:rPr lang="en-US" dirty="0"/>
              <a:t> </a:t>
            </a:r>
            <a:r>
              <a:rPr lang="en-US" dirty="0" err="1"/>
              <a:t>multiplatformli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39" y="827304"/>
            <a:ext cx="3556822" cy="54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PyQt5  </a:t>
            </a:r>
            <a:r>
              <a:rPr lang="en-US" dirty="0" err="1"/>
              <a:t>QtWidgets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PyQt5.QtWidgets import </a:t>
            </a:r>
            <a:r>
              <a:rPr lang="en-US" dirty="0" err="1"/>
              <a:t>QApplication</a:t>
            </a:r>
            <a:r>
              <a:rPr lang="en-US" dirty="0"/>
              <a:t>, </a:t>
            </a:r>
            <a:r>
              <a:rPr lang="en-US" dirty="0" err="1"/>
              <a:t>QWidget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'__main__':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app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w = </a:t>
            </a:r>
            <a:r>
              <a:rPr lang="en-US" dirty="0" err="1"/>
              <a:t>QWidget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w.resize</a:t>
            </a:r>
            <a:r>
              <a:rPr lang="en-US" dirty="0"/>
              <a:t>(250, 150)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w.move</a:t>
            </a:r>
            <a:r>
              <a:rPr lang="en-US" dirty="0"/>
              <a:t>(300, 300)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w.setWindowTitle</a:t>
            </a:r>
            <a:r>
              <a:rPr lang="en-US" dirty="0"/>
              <a:t>('Simple')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app.exec</a:t>
            </a:r>
            <a:r>
              <a:rPr lang="en-US" dirty="0"/>
              <a:t>_())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7" y="2549675"/>
            <a:ext cx="4542593" cy="3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PyQt5 </a:t>
            </a:r>
            <a:r>
              <a:rPr lang="en-US" dirty="0" err="1" smtClean="0"/>
              <a:t>QtWidgets</a:t>
            </a:r>
            <a:r>
              <a:rPr lang="en-US" dirty="0" smtClean="0"/>
              <a:t>  Class, </a:t>
            </a:r>
            <a:r>
              <a:rPr lang="en-US" dirty="0" err="1" smtClean="0"/>
              <a:t>QIcon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PyQt5.QtWidgets import </a:t>
            </a:r>
            <a:r>
              <a:rPr lang="en-US" sz="1600" dirty="0" err="1"/>
              <a:t>QApplication</a:t>
            </a:r>
            <a:r>
              <a:rPr lang="en-US" sz="1600" dirty="0"/>
              <a:t>, </a:t>
            </a:r>
            <a:r>
              <a:rPr lang="en-US" sz="1600" dirty="0" err="1"/>
              <a:t>QWidget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PyQt5.QtGui import </a:t>
            </a:r>
            <a:r>
              <a:rPr lang="en-US" sz="1600" dirty="0" err="1"/>
              <a:t>QIcon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Example(</a:t>
            </a:r>
            <a:r>
              <a:rPr lang="en-US" sz="1600" dirty="0" err="1"/>
              <a:t>QWidget</a:t>
            </a:r>
            <a:r>
              <a:rPr lang="en-US" sz="1600" dirty="0" smtClean="0"/>
              <a:t>):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__name__ == '__main__':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app = </a:t>
            </a:r>
            <a:r>
              <a:rPr lang="en-US" sz="1600" dirty="0" err="1"/>
              <a:t>QApplication</a:t>
            </a:r>
            <a:r>
              <a:rPr lang="en-US" sz="1600" dirty="0"/>
              <a:t>(</a:t>
            </a:r>
            <a:r>
              <a:rPr lang="en-US" sz="1600" dirty="0" err="1"/>
              <a:t>sys.argv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ex = Example()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sys.exit</a:t>
            </a:r>
            <a:r>
              <a:rPr lang="en-US" sz="1600" dirty="0"/>
              <a:t>(</a:t>
            </a:r>
            <a:r>
              <a:rPr lang="en-US" sz="1600" dirty="0" err="1"/>
              <a:t>app.exec</a:t>
            </a:r>
            <a:r>
              <a:rPr lang="en-US" sz="1600" dirty="0"/>
              <a:t>_())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1487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PyQt5 </a:t>
            </a:r>
            <a:r>
              <a:rPr lang="en-US" dirty="0" err="1"/>
              <a:t>QtWidgets</a:t>
            </a:r>
            <a:r>
              <a:rPr lang="en-US" dirty="0"/>
              <a:t> 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Example(</a:t>
            </a:r>
            <a:r>
              <a:rPr lang="en-US" dirty="0" err="1"/>
              <a:t>QWidget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self.initUI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initUI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self.setGeometry</a:t>
            </a:r>
            <a:r>
              <a:rPr lang="en-US" dirty="0"/>
              <a:t>(300, 300, 300, 220)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self.setWindowTitle</a:t>
            </a:r>
            <a:r>
              <a:rPr lang="en-US" dirty="0"/>
              <a:t>('Icon')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self.setWindowIcon</a:t>
            </a:r>
            <a:r>
              <a:rPr lang="en-US" dirty="0"/>
              <a:t>(</a:t>
            </a:r>
            <a:r>
              <a:rPr lang="en-US" dirty="0" err="1"/>
              <a:t>QIcon</a:t>
            </a:r>
            <a:r>
              <a:rPr lang="en-US" dirty="0"/>
              <a:t>('web.png'))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self.show</a:t>
            </a:r>
            <a:r>
              <a:rPr lang="en-US" dirty="0"/>
              <a:t>()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43" y="2556932"/>
            <a:ext cx="5590478" cy="29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PyQt5.QtWidgets - </a:t>
            </a:r>
            <a:r>
              <a:rPr lang="en-US" dirty="0" err="1"/>
              <a:t>QWidget</a:t>
            </a:r>
            <a:r>
              <a:rPr lang="en-US" dirty="0"/>
              <a:t>, </a:t>
            </a:r>
            <a:r>
              <a:rPr lang="en-US" dirty="0" err="1"/>
              <a:t>QToolTip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QPushButton</a:t>
            </a:r>
            <a:r>
              <a:rPr lang="en-US" dirty="0"/>
              <a:t>, </a:t>
            </a:r>
            <a:r>
              <a:rPr lang="en-US" dirty="0" err="1" smtClean="0"/>
              <a:t>Qapplication</a:t>
            </a:r>
            <a:r>
              <a:rPr lang="en-US" dirty="0" smtClean="0"/>
              <a:t>, </a:t>
            </a:r>
            <a:r>
              <a:rPr lang="en-US" dirty="0" err="1" smtClean="0"/>
              <a:t>QFont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from PyQt5.QtWidgets import (</a:t>
            </a:r>
            <a:r>
              <a:rPr lang="en-US" dirty="0" err="1"/>
              <a:t>QWidget</a:t>
            </a:r>
            <a:r>
              <a:rPr lang="en-US" dirty="0"/>
              <a:t>, </a:t>
            </a:r>
            <a:r>
              <a:rPr lang="en-US" dirty="0" err="1"/>
              <a:t>QToolTip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QPushButton</a:t>
            </a:r>
            <a:r>
              <a:rPr lang="en-US" dirty="0"/>
              <a:t>, </a:t>
            </a:r>
            <a:r>
              <a:rPr lang="en-US" dirty="0" err="1"/>
              <a:t>QApplication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PyQt5.QtGui import </a:t>
            </a:r>
            <a:r>
              <a:rPr lang="en-US" dirty="0" err="1"/>
              <a:t>QFont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Example(</a:t>
            </a:r>
            <a:r>
              <a:rPr lang="en-US" dirty="0" err="1"/>
              <a:t>QWidget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'__main__':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app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ex = Example()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app.exec</a:t>
            </a:r>
            <a:r>
              <a:rPr lang="en-US" dirty="0"/>
              <a:t>_())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PyQt5.QtWidgets - </a:t>
            </a:r>
            <a:r>
              <a:rPr lang="en-US" dirty="0" err="1"/>
              <a:t>QWidget</a:t>
            </a:r>
            <a:r>
              <a:rPr lang="en-US" dirty="0"/>
              <a:t>, </a:t>
            </a:r>
            <a:r>
              <a:rPr lang="en-US" dirty="0" err="1"/>
              <a:t>QToolTip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QPushButton</a:t>
            </a:r>
            <a:r>
              <a:rPr lang="en-US" dirty="0"/>
              <a:t>, </a:t>
            </a:r>
            <a:r>
              <a:rPr lang="en-US" dirty="0" err="1"/>
              <a:t>Qapplication</a:t>
            </a:r>
            <a:r>
              <a:rPr lang="en-US" dirty="0"/>
              <a:t>, </a:t>
            </a:r>
            <a:r>
              <a:rPr lang="en-US" dirty="0" err="1"/>
              <a:t>QFont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class Example(</a:t>
            </a:r>
            <a:r>
              <a:rPr lang="en-US" sz="1050" dirty="0" err="1"/>
              <a:t>QWidget</a:t>
            </a:r>
            <a:r>
              <a:rPr lang="en-US" sz="1050" dirty="0"/>
              <a:t>):</a:t>
            </a:r>
          </a:p>
          <a:p>
            <a:pPr marL="0" indent="0">
              <a:buNone/>
            </a:pPr>
            <a:r>
              <a:rPr lang="en-US" sz="1050" dirty="0" smtClean="0"/>
              <a:t>    </a:t>
            </a:r>
            <a:r>
              <a:rPr lang="en-US" sz="1050" dirty="0" err="1"/>
              <a:t>def</a:t>
            </a:r>
            <a:r>
              <a:rPr lang="en-US" sz="1050" dirty="0"/>
              <a:t> __</a:t>
            </a:r>
            <a:r>
              <a:rPr lang="en-US" sz="1050" dirty="0" err="1"/>
              <a:t>init</a:t>
            </a:r>
            <a:r>
              <a:rPr lang="en-US" sz="1050" dirty="0"/>
              <a:t>__(self):</a:t>
            </a:r>
          </a:p>
          <a:p>
            <a:pPr marL="0" indent="0">
              <a:buNone/>
            </a:pPr>
            <a:r>
              <a:rPr lang="en-US" sz="1050" dirty="0"/>
              <a:t>        super().__</a:t>
            </a:r>
            <a:r>
              <a:rPr lang="en-US" sz="1050" dirty="0" err="1"/>
              <a:t>init</a:t>
            </a:r>
            <a:r>
              <a:rPr lang="en-US" sz="1050" dirty="0"/>
              <a:t>__()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/>
              <a:t>self.initUI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smtClean="0"/>
              <a:t>    </a:t>
            </a:r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initUI</a:t>
            </a:r>
            <a:r>
              <a:rPr lang="en-US" sz="1050" dirty="0"/>
              <a:t>(self):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/>
              <a:t>QToolTip.setFont</a:t>
            </a:r>
            <a:r>
              <a:rPr lang="en-US" sz="1050" dirty="0"/>
              <a:t>(</a:t>
            </a:r>
            <a:r>
              <a:rPr lang="en-US" sz="1050" dirty="0" err="1"/>
              <a:t>QFont</a:t>
            </a:r>
            <a:r>
              <a:rPr lang="en-US" sz="1050" dirty="0"/>
              <a:t>('</a:t>
            </a:r>
            <a:r>
              <a:rPr lang="en-US" sz="1050" dirty="0" err="1"/>
              <a:t>SansSerif</a:t>
            </a:r>
            <a:r>
              <a:rPr lang="en-US" sz="1050" dirty="0"/>
              <a:t>', 10))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/>
              <a:t>self.setToolTip</a:t>
            </a:r>
            <a:r>
              <a:rPr lang="en-US" sz="1050" dirty="0"/>
              <a:t>('This is a &lt;b&gt;</a:t>
            </a:r>
            <a:r>
              <a:rPr lang="en-US" sz="1050" dirty="0" err="1"/>
              <a:t>QWidget</a:t>
            </a:r>
            <a:r>
              <a:rPr lang="en-US" sz="1050" dirty="0"/>
              <a:t>&lt;/b&gt; widget')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/>
              <a:t>btn</a:t>
            </a:r>
            <a:r>
              <a:rPr lang="en-US" sz="1050" dirty="0"/>
              <a:t> = </a:t>
            </a:r>
            <a:r>
              <a:rPr lang="en-US" sz="1050" dirty="0" err="1"/>
              <a:t>QPushButton</a:t>
            </a:r>
            <a:r>
              <a:rPr lang="en-US" sz="1050" dirty="0"/>
              <a:t>('Button', self)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btn.setToolTip</a:t>
            </a:r>
            <a:r>
              <a:rPr lang="en-US" sz="1050" dirty="0"/>
              <a:t>('This is a &lt;b&gt;</a:t>
            </a:r>
            <a:r>
              <a:rPr lang="en-US" sz="1050" dirty="0" err="1"/>
              <a:t>QPushButton</a:t>
            </a:r>
            <a:r>
              <a:rPr lang="en-US" sz="1050" dirty="0"/>
              <a:t>&lt;/b&gt; widget')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btn.resize</a:t>
            </a:r>
            <a:r>
              <a:rPr lang="en-US" sz="1050" dirty="0"/>
              <a:t>(</a:t>
            </a:r>
            <a:r>
              <a:rPr lang="en-US" sz="1050" dirty="0" err="1"/>
              <a:t>btn.sizeHint</a:t>
            </a:r>
            <a:r>
              <a:rPr lang="en-US" sz="1050" dirty="0"/>
              <a:t>())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btn.move</a:t>
            </a:r>
            <a:r>
              <a:rPr lang="en-US" sz="1050" dirty="0"/>
              <a:t>(50, 50)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/>
              <a:t>self.setGeometry</a:t>
            </a:r>
            <a:r>
              <a:rPr lang="en-US" sz="1050" dirty="0"/>
              <a:t>(300, 300, 300, 200)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self.setWindowTitle</a:t>
            </a:r>
            <a:r>
              <a:rPr lang="en-US" sz="1050" dirty="0"/>
              <a:t>('Tooltips')</a:t>
            </a:r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self.show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54" y="2440081"/>
            <a:ext cx="5055533" cy="37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574</Words>
  <Application>Microsoft Office PowerPoint</Application>
  <PresentationFormat>Широкоэкранный</PresentationFormat>
  <Paragraphs>113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Garamond</vt:lpstr>
      <vt:lpstr>Натуральные материалы</vt:lpstr>
      <vt:lpstr>PyQt5 kutbhonasi bilan tanishish va uni or’natish.  Qt Designer yordamida ilovaning oynasini yaraish.</vt:lpstr>
      <vt:lpstr>PyQt5</vt:lpstr>
      <vt:lpstr>O`rnatish</vt:lpstr>
      <vt:lpstr>O`rnatish</vt:lpstr>
      <vt:lpstr>PyQt5  QtWidgets</vt:lpstr>
      <vt:lpstr>PyQt5 QtWidgets  Class, QIcon</vt:lpstr>
      <vt:lpstr>PyQt5 QtWidgets  Class</vt:lpstr>
      <vt:lpstr>PyQt5.QtWidgets - QWidget, QToolTip,     QPushButton, Qapplication, QFont</vt:lpstr>
      <vt:lpstr>PyQt5.QtWidgets - QWidget, QToolTip,     QPushButton, Qapplication, QFont</vt:lpstr>
      <vt:lpstr>QCoreApplication</vt:lpstr>
      <vt:lpstr>Message Box - QMessageBox</vt:lpstr>
      <vt:lpstr>Message Box - QMessageBox</vt:lpstr>
      <vt:lpstr>QDesktopWidget – ekranni markazdan joylashtirish </vt:lpstr>
      <vt:lpstr>Design Simple Dialog Using PyQt5 Designer </vt:lpstr>
      <vt:lpstr>Kerakli vositalar</vt:lpstr>
      <vt:lpstr>PyQt5 Designer, tools, and packages.</vt:lpstr>
      <vt:lpstr>Презентация PowerPoint</vt:lpstr>
      <vt:lpstr>Презентация PowerPoint</vt:lpstr>
      <vt:lpstr>Презентация PowerPoint</vt:lpstr>
      <vt:lpstr>Start the PyQt5 Designer</vt:lpstr>
      <vt:lpstr>Презентация PowerPoint</vt:lpstr>
      <vt:lpstr>Converting dialog.ui to dialog.py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 kutbhonasi bilan tanishish va uni or’natish.  Qt Designer yordamida ilovaning oynasini yaraish.</dc:title>
  <dc:creator>MBBahodir</dc:creator>
  <cp:lastModifiedBy>MBBahodir</cp:lastModifiedBy>
  <cp:revision>7</cp:revision>
  <dcterms:created xsi:type="dcterms:W3CDTF">2019-04-23T03:08:01Z</dcterms:created>
  <dcterms:modified xsi:type="dcterms:W3CDTF">2019-04-23T04:07:42Z</dcterms:modified>
</cp:coreProperties>
</file>