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6" r:id="rId3"/>
    <p:sldId id="257" r:id="rId4"/>
    <p:sldId id="258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 err="1">
                <a:effectLst/>
              </a:rPr>
              <a:t>Pythonda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lug’at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dict</a:t>
            </a:r>
            <a:r>
              <a:rPr lang="en-US" dirty="0">
                <a:effectLst/>
              </a:rPr>
              <a:t>)</a:t>
            </a:r>
            <a:r>
              <a:rPr lang="en-US" dirty="0" err="1">
                <a:effectLst/>
              </a:rPr>
              <a:t>lar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bilan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ishlash</a:t>
            </a:r>
            <a:r>
              <a:rPr lang="en-US" dirty="0" smtClean="0">
                <a:effectLst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19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3770" r="29722" b="20040"/>
          <a:stretch/>
        </p:blipFill>
        <p:spPr bwMode="auto">
          <a:xfrm>
            <a:off x="11832" y="16023"/>
            <a:ext cx="9132168" cy="67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42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2" t="3221" r="29722" b="20237"/>
          <a:stretch/>
        </p:blipFill>
        <p:spPr bwMode="auto">
          <a:xfrm>
            <a:off x="110840" y="14334"/>
            <a:ext cx="8924101" cy="684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46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3771" r="29722" b="19643"/>
          <a:stretch/>
        </p:blipFill>
        <p:spPr bwMode="auto">
          <a:xfrm>
            <a:off x="0" y="0"/>
            <a:ext cx="9144000" cy="700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52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757" r="50000" b="31548"/>
          <a:stretch/>
        </p:blipFill>
        <p:spPr bwMode="auto">
          <a:xfrm>
            <a:off x="32972" y="8136"/>
            <a:ext cx="9111027" cy="697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26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98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56984" cy="1944216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effectLst/>
              </a:rPr>
              <a:t>REJA: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1.Lug’atlarni </a:t>
            </a:r>
            <a:r>
              <a:rPr lang="en-US" dirty="0" err="1" smtClean="0">
                <a:effectLst/>
              </a:rPr>
              <a:t>yaratish</a:t>
            </a:r>
            <a:r>
              <a:rPr lang="en-US" dirty="0" smtClean="0">
                <a:effectLst/>
              </a:rPr>
              <a:t>. 	2.Lug’atlarni </a:t>
            </a:r>
            <a:r>
              <a:rPr lang="en-US" dirty="0" err="1" smtClean="0">
                <a:effectLst/>
              </a:rPr>
              <a:t>o’zgartirish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3.Lug’atlarni </a:t>
            </a:r>
            <a:r>
              <a:rPr lang="en-US" dirty="0" err="1" smtClean="0">
                <a:effectLst/>
              </a:rPr>
              <a:t>o’chirish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4.Lug’atlarning </a:t>
            </a:r>
            <a:r>
              <a:rPr lang="en-US" dirty="0" err="1">
                <a:effectLst/>
              </a:rPr>
              <a:t>elementlari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ustida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amallar</a:t>
            </a:r>
            <a:r>
              <a:rPr lang="en-US" dirty="0">
                <a:effectLst/>
              </a:rPr>
              <a:t>.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	5.Lug’at </a:t>
            </a:r>
            <a:r>
              <a:rPr lang="en-US" dirty="0" err="1">
                <a:effectLst/>
              </a:rPr>
              <a:t>metodlari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4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60648"/>
            <a:ext cx="89644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	</a:t>
            </a:r>
            <a:r>
              <a:rPr lang="uz-Latn-UZ" sz="3200" dirty="0" smtClean="0"/>
              <a:t>Pythondagi </a:t>
            </a:r>
            <a:r>
              <a:rPr lang="uz-Latn-UZ" sz="3200" dirty="0"/>
              <a:t>lug`atlar kalit bo`yicha kirishga ruxsat etuvchi erkin obyektlarning tartiblangan jamlanmasi. Ularni yana assotsiativli massivlar yoki </a:t>
            </a:r>
            <a:r>
              <a:rPr lang="en-US" sz="3200" dirty="0" smtClean="0"/>
              <a:t>x</a:t>
            </a:r>
            <a:r>
              <a:rPr lang="uz-Latn-UZ" sz="3200" dirty="0" smtClean="0"/>
              <a:t>esh </a:t>
            </a:r>
            <a:r>
              <a:rPr lang="uz-Latn-UZ" sz="3200" dirty="0"/>
              <a:t>jadvallar deb nomlaydilar. Soddaroq qilib aytadigan bo`lsak lug’at xuddi manzillar kitobiga o’xshaydi, ya’ni biror insonning ismini bilgan holda uning manzili yoki u bilan bo’g’lanish ma’lumotlarini olish mumkin. 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uz-Latn-UZ" sz="3200" dirty="0" smtClean="0"/>
              <a:t>Lug`atlar </a:t>
            </a:r>
            <a:r>
              <a:rPr lang="uz-Latn-UZ" sz="3200" dirty="0"/>
              <a:t>bilan ishlash uchun ham albatta uni yaratish kerak. Lug`atni yaratishni esa bir necha usullari bor.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9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5004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Latn-UZ" sz="2800" dirty="0"/>
              <a:t>Birinchidan literal yordamida:</a:t>
            </a:r>
            <a:endParaRPr lang="ru-RU" sz="2800" dirty="0"/>
          </a:p>
        </p:txBody>
      </p:sp>
      <p:pic>
        <p:nvPicPr>
          <p:cNvPr id="3" name="Image1" descr="dict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932789"/>
            <a:ext cx="6278438" cy="21640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69504" y="3244334"/>
            <a:ext cx="6548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2800" dirty="0"/>
              <a:t>Ikkinchidan dict() funksiyasi yordamida:</a:t>
            </a:r>
            <a:endParaRPr lang="ru-RU" sz="2800" dirty="0"/>
          </a:p>
        </p:txBody>
      </p:sp>
      <p:pic>
        <p:nvPicPr>
          <p:cNvPr id="9" name="Image1" descr="dict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6463" y="3885232"/>
            <a:ext cx="7416824" cy="24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60648"/>
            <a:ext cx="7050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	</a:t>
            </a:r>
            <a:r>
              <a:rPr lang="uz-Latn-UZ" sz="2800" dirty="0" smtClean="0"/>
              <a:t>Uchinchidan </a:t>
            </a:r>
            <a:r>
              <a:rPr lang="uz-Latn-UZ" sz="2800" dirty="0"/>
              <a:t>fromkeys metodi orqali: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8" y="980728"/>
            <a:ext cx="7138665" cy="226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2" y="3428999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	</a:t>
            </a:r>
            <a:r>
              <a:rPr lang="uz-Latn-UZ" sz="2800" dirty="0" smtClean="0"/>
              <a:t>To`rtinchidan </a:t>
            </a:r>
            <a:r>
              <a:rPr lang="uz-Latn-UZ" sz="2800" dirty="0"/>
              <a:t>lug`at generatori yoradamida ular ro`yxat generatoriga juda o`xshash:</a:t>
            </a:r>
            <a:endParaRPr lang="ru-RU" sz="2800" dirty="0"/>
          </a:p>
        </p:txBody>
      </p:sp>
      <p:pic>
        <p:nvPicPr>
          <p:cNvPr id="5" name="Image1" descr="dictgeneret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249" y="4797152"/>
            <a:ext cx="7138665" cy="12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7683" y="75068"/>
            <a:ext cx="306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Latn-UZ" sz="2800" dirty="0"/>
              <a:t>Lug`at </a:t>
            </a:r>
            <a:r>
              <a:rPr lang="uz-Latn-UZ" sz="2800" dirty="0" smtClean="0"/>
              <a:t>metodlari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3200" dirty="0">
                <a:solidFill>
                  <a:srgbClr val="FF0000"/>
                </a:solidFill>
              </a:rPr>
              <a:t>Dict.clear()</a:t>
            </a:r>
            <a:r>
              <a:rPr lang="uz-Latn-UZ" sz="3200" dirty="0"/>
              <a:t>- lug`atni tozalaydi.</a:t>
            </a:r>
          </a:p>
          <a:p>
            <a:r>
              <a:rPr lang="uz-Latn-UZ" sz="3200" dirty="0">
                <a:solidFill>
                  <a:srgbClr val="FF0000"/>
                </a:solidFill>
              </a:rPr>
              <a:t>Dict.copy()</a:t>
            </a:r>
            <a:r>
              <a:rPr lang="uz-Latn-UZ" sz="3200" dirty="0"/>
              <a:t>-lug`at nusxasini qaytaradi.</a:t>
            </a:r>
          </a:p>
          <a:p>
            <a:r>
              <a:rPr lang="uz-Latn-UZ" sz="3200" dirty="0">
                <a:solidFill>
                  <a:srgbClr val="FF0000"/>
                </a:solidFill>
              </a:rPr>
              <a:t>Classmethod dict.fromkeys(seq[, value])</a:t>
            </a:r>
            <a:r>
              <a:rPr lang="uz-Latn-UZ" sz="3200" dirty="0"/>
              <a:t>- Seq dan kalitni va Value qiymatlariga ega bo`lgan lug`atni yaratadi.</a:t>
            </a:r>
          </a:p>
          <a:p>
            <a:r>
              <a:rPr lang="uz-Latn-UZ" sz="3200" dirty="0">
                <a:solidFill>
                  <a:srgbClr val="FF0000"/>
                </a:solidFill>
              </a:rPr>
              <a:t>Dict.get(key[, default])</a:t>
            </a:r>
            <a:r>
              <a:rPr lang="uz-Latn-UZ" sz="3200" dirty="0"/>
              <a:t>-kalit qiymatini qaytaradi, lekin u bo`lmasa xatolik beradi, default (jimlikda None) qaytaradi.</a:t>
            </a:r>
          </a:p>
          <a:p>
            <a:r>
              <a:rPr lang="uz-Latn-UZ" sz="3200" dirty="0">
                <a:solidFill>
                  <a:srgbClr val="FF0000"/>
                </a:solidFill>
              </a:rPr>
              <a:t>Dict.items()</a:t>
            </a:r>
            <a:r>
              <a:rPr lang="uz-Latn-UZ" sz="3200" dirty="0"/>
              <a:t>-juftliklarni qaytaradi(kalit, qiymat)</a:t>
            </a:r>
          </a:p>
          <a:p>
            <a:r>
              <a:rPr lang="uz-Latn-UZ" sz="3200" dirty="0">
                <a:solidFill>
                  <a:srgbClr val="FF0000"/>
                </a:solidFill>
              </a:rPr>
              <a:t>Dict.keys()</a:t>
            </a:r>
            <a:r>
              <a:rPr lang="uz-Latn-UZ" sz="3200" dirty="0"/>
              <a:t>- lug`atdagi kalitlarni qaytaradi</a:t>
            </a:r>
          </a:p>
        </p:txBody>
      </p:sp>
    </p:spTree>
    <p:extLst>
      <p:ext uri="{BB962C8B-B14F-4D97-AF65-F5344CB8AC3E}">
        <p14:creationId xmlns:p14="http://schemas.microsoft.com/office/powerpoint/2010/main" val="185754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903649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	</a:t>
            </a:r>
            <a:r>
              <a:rPr lang="uz-Latn-UZ" sz="2800" i="1" dirty="0" smtClean="0">
                <a:solidFill>
                  <a:srgbClr val="FF0000"/>
                </a:solidFill>
              </a:rPr>
              <a:t>Dict.pop(key[default</a:t>
            </a:r>
            <a:r>
              <a:rPr lang="uz-Latn-UZ" sz="2800" i="1" dirty="0">
                <a:solidFill>
                  <a:srgbClr val="FF0000"/>
                </a:solidFill>
              </a:rPr>
              <a:t>])</a:t>
            </a:r>
            <a:r>
              <a:rPr lang="uz-Latn-UZ" sz="2800" dirty="0"/>
              <a:t>-kalitni yo`qotib qiymatni qaytaradi. Agarda kalit bo`lmasa defaultni qaytaradi.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	</a:t>
            </a:r>
            <a:r>
              <a:rPr lang="uz-Latn-UZ" sz="2800" i="1" dirty="0" smtClean="0">
                <a:solidFill>
                  <a:srgbClr val="FF0000"/>
                </a:solidFill>
              </a:rPr>
              <a:t>Dict.popitem</a:t>
            </a:r>
            <a:r>
              <a:rPr lang="uz-Latn-UZ" sz="2800" i="1" dirty="0">
                <a:solidFill>
                  <a:srgbClr val="FF0000"/>
                </a:solidFill>
              </a:rPr>
              <a:t>()</a:t>
            </a:r>
            <a:r>
              <a:rPr lang="uz-Latn-UZ" sz="2800" dirty="0"/>
              <a:t>- juftlikni o`chirib qaytaradi (kalit, qiymat). Agarda lug`at bo`sh bo`lsa KeyError istisnoni chaqiradi. Esingizda tursin lug`atlar tartibli emas.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	</a:t>
            </a:r>
            <a:r>
              <a:rPr lang="uz-Latn-UZ" sz="2800" i="1" dirty="0" smtClean="0">
                <a:solidFill>
                  <a:srgbClr val="FF0000"/>
                </a:solidFill>
              </a:rPr>
              <a:t>Dict.setdefault(key </a:t>
            </a:r>
            <a:r>
              <a:rPr lang="uz-Latn-UZ" sz="2800" i="1" dirty="0">
                <a:solidFill>
                  <a:srgbClr val="FF0000"/>
                </a:solidFill>
              </a:rPr>
              <a:t>[, default])</a:t>
            </a:r>
            <a:r>
              <a:rPr lang="uz-Latn-UZ" sz="2800" dirty="0"/>
              <a:t>-kalit qiymatni qaytaradi, lekin u bo`lmasa xatolik bermaydi, default qiymatga ega kalitni yaratadi (jimlikda None).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	</a:t>
            </a:r>
            <a:r>
              <a:rPr lang="uz-Latn-UZ" sz="2800" i="1" dirty="0" smtClean="0">
                <a:solidFill>
                  <a:srgbClr val="FF0000"/>
                </a:solidFill>
              </a:rPr>
              <a:t>Dict.update</a:t>
            </a:r>
            <a:r>
              <a:rPr lang="uz-Latn-UZ" sz="2800" i="1" dirty="0">
                <a:solidFill>
                  <a:srgbClr val="FF0000"/>
                </a:solidFill>
              </a:rPr>
              <a:t>([other])</a:t>
            </a:r>
            <a:r>
              <a:rPr lang="uz-Latn-UZ" sz="2800" dirty="0"/>
              <a:t>- other dan juftliklarni (kalit, qiymat) kiritib lug`atni to`ldiradi. Mavjud bo`lgan kalitlar qaytadan yoziladilar. None (eski lug`at) qaytaradi.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	</a:t>
            </a:r>
            <a:r>
              <a:rPr lang="uz-Latn-UZ" sz="2800" i="1" dirty="0" smtClean="0">
                <a:solidFill>
                  <a:srgbClr val="FF0000"/>
                </a:solidFill>
              </a:rPr>
              <a:t>Dict.values</a:t>
            </a:r>
            <a:r>
              <a:rPr lang="uz-Latn-UZ" sz="2800" i="1" dirty="0">
                <a:solidFill>
                  <a:srgbClr val="FF0000"/>
                </a:solidFill>
              </a:rPr>
              <a:t>()</a:t>
            </a:r>
            <a:r>
              <a:rPr lang="uz-Latn-UZ" sz="2800" dirty="0"/>
              <a:t>-lug`atdagi qiymatni qaytaradi.</a:t>
            </a:r>
          </a:p>
        </p:txBody>
      </p:sp>
    </p:spTree>
    <p:extLst>
      <p:ext uri="{BB962C8B-B14F-4D97-AF65-F5344CB8AC3E}">
        <p14:creationId xmlns:p14="http://schemas.microsoft.com/office/powerpoint/2010/main" val="399111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2" y="692696"/>
            <a:ext cx="8908357" cy="299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48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19887" r="29722" b="20238"/>
          <a:stretch/>
        </p:blipFill>
        <p:spPr bwMode="auto">
          <a:xfrm>
            <a:off x="0" y="264127"/>
            <a:ext cx="9133139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05164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29</TotalTime>
  <Words>80</Words>
  <Application>Microsoft Office PowerPoint</Application>
  <PresentationFormat>Экран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Slipstream</vt:lpstr>
      <vt:lpstr>Pythonda lug’at(dict)lar bilan ishlash.</vt:lpstr>
      <vt:lpstr>REJA:  1.Lug’atlarni yaratish.  2.Lug’atlarni o’zgartirish.  3.Lug’atlarni o’chirish.  4.Lug’atlarning elementlari ustida amallar.   5.Lug’at metodlari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 lug’at(dict)lar bilan ishlash.</dc:title>
  <dc:creator>Leeloo</dc:creator>
  <cp:lastModifiedBy>Leeloo</cp:lastModifiedBy>
  <cp:revision>3</cp:revision>
  <dcterms:created xsi:type="dcterms:W3CDTF">2018-12-21T20:46:21Z</dcterms:created>
  <dcterms:modified xsi:type="dcterms:W3CDTF">2018-12-21T21:15:27Z</dcterms:modified>
</cp:coreProperties>
</file>