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0" r:id="rId7"/>
    <p:sldId id="267" r:id="rId8"/>
    <p:sldId id="284" r:id="rId9"/>
    <p:sldId id="285" r:id="rId10"/>
    <p:sldId id="286" r:id="rId11"/>
    <p:sldId id="269" r:id="rId12"/>
    <p:sldId id="270" r:id="rId13"/>
    <p:sldId id="273" r:id="rId14"/>
    <p:sldId id="287" r:id="rId15"/>
    <p:sldId id="288" r:id="rId16"/>
    <p:sldId id="272" r:id="rId17"/>
    <p:sldId id="271" r:id="rId18"/>
    <p:sldId id="289" r:id="rId19"/>
    <p:sldId id="290" r:id="rId20"/>
    <p:sldId id="274" r:id="rId21"/>
    <p:sldId id="293" r:id="rId22"/>
    <p:sldId id="292" r:id="rId23"/>
    <p:sldId id="275" r:id="rId24"/>
    <p:sldId id="276" r:id="rId25"/>
    <p:sldId id="299" r:id="rId26"/>
    <p:sldId id="294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07DA-90E5-4C3E-8ED2-56C5927077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stack-data-structur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47800" y="762000"/>
            <a:ext cx="6553200" cy="3810000"/>
            <a:chOff x="4419600" y="3048000"/>
            <a:chExt cx="6783137" cy="3810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4419600" y="3048000"/>
              <a:ext cx="678313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Algorithm for </a:t>
              </a:r>
              <a:r>
                <a:rPr lang="en-US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PEEK operation</a:t>
              </a:r>
              <a:endParaRPr lang="en-US" sz="3600" dirty="0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959" y="4248329"/>
              <a:ext cx="4338053" cy="26096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60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4495800" cy="838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 operation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85800"/>
            <a:ext cx="388619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000" y="3124200"/>
            <a:ext cx="4038600" cy="2905125"/>
            <a:chOff x="381000" y="3124200"/>
            <a:chExt cx="4495800" cy="29051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81000" y="3124200"/>
              <a:ext cx="449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POP operation</a:t>
              </a:r>
              <a:endParaRPr lang="en-US" sz="2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11" y="3810000"/>
              <a:ext cx="3019425" cy="22193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648200" y="2057400"/>
            <a:ext cx="4343400" cy="2685871"/>
            <a:chOff x="4419600" y="3048000"/>
            <a:chExt cx="4495800" cy="268587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4419600" y="3048000"/>
              <a:ext cx="449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PEEK operation</a:t>
              </a:r>
              <a:endParaRPr lang="en-US" sz="2400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733800"/>
              <a:ext cx="3657600" cy="20000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12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REPRESENTATION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 may be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created using an array. This technique of creating a stack is easy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drawback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that the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array must be declared to have some fixed 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case the stack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very small one or its maximum size is known in advance, then the array implementation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an efficient implementation. But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if the array size cannot be determined in advance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other alternative, i.e., linked representation, is used.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storage requirement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linked representation of the stack with n elements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O(n),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typical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 requirement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the operations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O(1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linked stack, every node has two parts—one that stores data and another that stores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address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next node.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START pointer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linked list is used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deletions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done at the node pointed by TOP.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TOP = NULL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it indicates that the stack is empty.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674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0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62799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 </a:t>
            </a:r>
            <a:b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Stack implemented using Linked list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5029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79248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operation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 implemented using Linked list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800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4343400" cy="53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200400"/>
            <a:ext cx="40386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operation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1575"/>
            <a:ext cx="4267200" cy="27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4465"/>
            <a:ext cx="4038600" cy="281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STACKS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Parentheses checker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infix expression into a postfix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postfix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infix expression into a prefix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prefix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Hanoi</a:t>
            </a:r>
          </a:p>
        </p:txBody>
      </p:sp>
    </p:spTree>
    <p:extLst>
      <p:ext uri="{BB962C8B-B14F-4D97-AF65-F5344CB8AC3E}">
        <p14:creationId xmlns:p14="http://schemas.microsoft.com/office/powerpoint/2010/main" val="4933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Parentheses Checker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Stacks can be used to check the validity of parentheses in any algebraic expression.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algebraic expression is valid if for every open bracket there is a corresponding closing bracket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(A+B}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invalid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{A + (B – C)}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0774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Declare a character </a:t>
            </a:r>
            <a:r>
              <a:rPr lang="en-IN" dirty="0">
                <a:hlinkClick r:id="rId2"/>
              </a:rPr>
              <a:t>stack</a:t>
            </a:r>
            <a:r>
              <a:rPr lang="en-IN" dirty="0"/>
              <a:t> 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Now traverse the expression string exp. </a:t>
            </a:r>
          </a:p>
          <a:p>
            <a:pPr lvl="1"/>
            <a:r>
              <a:rPr lang="en-IN" dirty="0"/>
              <a:t>If the current character is a starting bracket (</a:t>
            </a:r>
            <a:r>
              <a:rPr lang="en-IN" b="1" dirty="0"/>
              <a:t>‘(‘ or ‘{‘ or ‘[‘</a:t>
            </a:r>
            <a:r>
              <a:rPr lang="en-IN" dirty="0"/>
              <a:t>) then push it to stack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the current character is a closing bracket (</a:t>
            </a:r>
            <a:r>
              <a:rPr lang="en-IN" b="1" dirty="0"/>
              <a:t>‘)’ or ‘}’ or ‘]’</a:t>
            </a:r>
            <a:r>
              <a:rPr lang="en-IN" dirty="0"/>
              <a:t>) then pop from stack and if the popped character is the matching starting bracket then fine else parenthesis are not balanced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r>
              <a:rPr lang="en-IN" dirty="0"/>
              <a:t>After complete traversal, if there is some starting bracket left in stack then “not balanced”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6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438"/>
            <a:ext cx="7162799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Understands the concepts of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 of stacks as 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method for implementing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stacks in recursion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Pseudo code:  Parenthesis Matching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valid = true                     /* assuming that the string is valid*/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s = empty stack;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(not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end of the string) {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symbol = next input string;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(symbol = ‘(‘ || ‘[‘ || ‘{‘)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push(symbol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(symbol = ‘)‘ || ‘]‘ || ‘}‘)</a:t>
            </a:r>
          </a:p>
          <a:p>
            <a:pPr marL="0" indent="0"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{                                            </a:t>
            </a:r>
          </a:p>
          <a:p>
            <a:pPr marL="0" indent="0"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if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(empty (s))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valid = false;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else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i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= pop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( i ! =symbol)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valid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= false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} 		//end of  else</a:t>
            </a:r>
          </a:p>
          <a:p>
            <a:pPr marL="0" indent="0"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                                           }		// end of if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	}		//end of while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(valid)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&lt;&lt; “the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string is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valid”;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&lt;&lt;( “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the string is invalid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Mathematical Notation Translation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105835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prefix </a:t>
            </a:r>
            <a:r>
              <a:rPr lang="en-IN" sz="3200" dirty="0"/>
              <a:t>(polish)</a:t>
            </a:r>
          </a:p>
          <a:p>
            <a:r>
              <a:rPr lang="en-IN" sz="3200" dirty="0" smtClean="0"/>
              <a:t>postfix </a:t>
            </a:r>
            <a:r>
              <a:rPr lang="en-IN" sz="3200" dirty="0"/>
              <a:t>(reverse polish)</a:t>
            </a:r>
          </a:p>
        </p:txBody>
      </p:sp>
    </p:spTree>
    <p:extLst>
      <p:ext uri="{BB962C8B-B14F-4D97-AF65-F5344CB8AC3E}">
        <p14:creationId xmlns:p14="http://schemas.microsoft.com/office/powerpoint/2010/main" val="12495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 Translation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Infix – prefix (polish)</a:t>
            </a:r>
          </a:p>
          <a:p>
            <a:r>
              <a:rPr lang="en-IN" dirty="0" smtClean="0"/>
              <a:t>Infix – postfix (reverse polish)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2400" dirty="0" smtClean="0"/>
              <a:t>The fundamental property of these notations is that the order in which the operations are to perform are completely </a:t>
            </a:r>
            <a:r>
              <a:rPr lang="en-IN" sz="2400" b="1" u="sng" dirty="0" smtClean="0"/>
              <a:t>determined by the positions of operator and operands</a:t>
            </a:r>
            <a:r>
              <a:rPr lang="en-IN" sz="2400" dirty="0" smtClean="0"/>
              <a:t> in the expression. There is </a:t>
            </a:r>
            <a:r>
              <a:rPr lang="en-IN" sz="2400" b="1" u="sng" dirty="0" smtClean="0"/>
              <a:t>no need to use parenthesis</a:t>
            </a:r>
            <a:r>
              <a:rPr lang="en-IN" sz="2400" dirty="0" smtClean="0"/>
              <a:t> to define any precedence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5181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if we have an expression 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+ B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first B * C will be done and the result will be added to A. 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 + B)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will evaluate A + B first and then the result will be multiplied with 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03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4111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Conversion of an Infix Expression into a Postfix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algebraic expression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 parentheses, operands, and operators.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simplicity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algorithm 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assume only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+, –, *, /,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 operators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precedence of these operators can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priority *, /,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			Lower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priority +,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order of evaluation of these operators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changed by making use of parentheses.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an expression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+ B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first B * C will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done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result will be added to A.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+ B)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will evaluate A + B first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will be multiplied with C.</a:t>
            </a:r>
          </a:p>
        </p:txBody>
      </p:sp>
    </p:spTree>
    <p:extLst>
      <p:ext uri="{BB962C8B-B14F-4D97-AF65-F5344CB8AC3E}">
        <p14:creationId xmlns:p14="http://schemas.microsoft.com/office/powerpoint/2010/main" val="30470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b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62000"/>
            <a:ext cx="8839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991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Infix Expression to a Postfix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5105400"/>
            <a:ext cx="16002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17783"/>
              </p:ext>
            </p:extLst>
          </p:nvPr>
        </p:nvGraphicFramePr>
        <p:xfrm>
          <a:off x="914400" y="743670"/>
          <a:ext cx="5943599" cy="6114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368"/>
                <a:gridCol w="1255584"/>
                <a:gridCol w="4166647"/>
              </a:tblGrid>
              <a:tr h="225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CHAR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dirty="0" smtClean="0">
                          <a:effectLst/>
                        </a:rPr>
                        <a:t>STACK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dirty="0" smtClean="0">
                          <a:effectLst/>
                        </a:rPr>
                        <a:t>POSTFIX</a:t>
                      </a:r>
                      <a:r>
                        <a:rPr lang="en-IN" sz="1100" baseline="0" dirty="0" smtClean="0">
                          <a:effectLst/>
                        </a:rPr>
                        <a:t> EXPRESSION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-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 -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 - (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/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/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 A 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C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/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+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/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(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(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D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%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(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%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(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%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E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*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(  *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 %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(  *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 %   F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*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/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/  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G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( 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/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  G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 ( - 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*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 ( - </a:t>
                      </a:r>
                      <a:r>
                        <a:rPr lang="en-IN" sz="1600" baseline="0" dirty="0" smtClean="0">
                          <a:effectLst/>
                        </a:rPr>
                        <a:t> *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H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 ( - </a:t>
                      </a:r>
                      <a:r>
                        <a:rPr lang="en-IN" sz="1600" baseline="0" dirty="0" smtClean="0">
                          <a:effectLst/>
                        </a:rPr>
                        <a:t> *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r>
                        <a:rPr lang="en-IN" sz="1600" dirty="0" smtClean="0">
                          <a:effectLst/>
                        </a:rPr>
                        <a:t>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cs typeface="Mangal"/>
                        </a:rPr>
                        <a:t>  H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</a:rPr>
                        <a:t> A B C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cs typeface="Mangal"/>
                        </a:rPr>
                        <a:t>  /  D  E   %   F  *   G    /   +  H  *   -</a:t>
                      </a:r>
                      <a:endParaRPr lang="en-IN" sz="160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3886200" cy="68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7314"/>
            <a:ext cx="4648200" cy="364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5291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243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6" y="732291"/>
            <a:ext cx="3733800" cy="87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410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572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stack?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108" y="838200"/>
            <a:ext cx="8278091" cy="46482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ordered group of homogeneous items of elements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 are added to and removed from the top of the stack (the most recently added items are at the top of the stack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last element to be added is the first to be removed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Last In, First Out).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2" name="AutoShape 2" descr="Stack Of Food Trays On White Background Stock Photo, Picture And Royalty  Free Image. Image 55368304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46" y="4376738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Stack Of Plastic Trays Isolated On White Background. 3D Illustration Stock  Illustration - Illustration of lunch, fast: 16203253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3622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stack in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Science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an 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are executing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course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execution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calls another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Function 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calls another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calls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891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3276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2286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stack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ensures a proper execution order of functions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Therefore, stacks are frequently used in situations where the order of processing is very important, especially when the processing needs to be postponed until other conditions are fulfilled.</a:t>
            </a:r>
          </a:p>
        </p:txBody>
      </p:sp>
    </p:spTree>
    <p:extLst>
      <p:ext uri="{BB962C8B-B14F-4D97-AF65-F5344CB8AC3E}">
        <p14:creationId xmlns:p14="http://schemas.microsoft.com/office/powerpoint/2010/main" val="39081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 S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tack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6525" y="685800"/>
            <a:ext cx="86264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push(i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 the element i on the top of the stack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to remove the top element of the stack and to return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removed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as a function value.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Top(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to return the top element of stack(s)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check whether the stack is empty or not. It 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stack is empty and returns false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otherwise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8006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Stacks can be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implemented using either arrays or linked lists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algn="ctr"/>
            <a:r>
              <a:rPr lang="en-US" sz="2400" dirty="0"/>
              <a:t>Works on the principle of  </a:t>
            </a:r>
            <a:r>
              <a:rPr lang="en-US" sz="2400" b="1" dirty="0"/>
              <a:t>LIFO</a:t>
            </a:r>
          </a:p>
          <a:p>
            <a:pPr algn="ctr"/>
            <a:r>
              <a:rPr lang="en-US" sz="2400" dirty="0"/>
              <a:t>LIFO – Last In First Out </a:t>
            </a:r>
          </a:p>
        </p:txBody>
      </p:sp>
    </p:spTree>
    <p:extLst>
      <p:ext uri="{BB962C8B-B14F-4D97-AF65-F5344CB8AC3E}">
        <p14:creationId xmlns:p14="http://schemas.microsoft.com/office/powerpoint/2010/main" val="1241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REPRESENTATION OF STACKS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computer’s memory, stacks can be represented as a linear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stack has a variable called TOP associated with it, which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address of the topmost element of the stack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is the position 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element will be added to or deleted from.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another variable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MAX, which is used to store the maximum number of elements that the stack can hold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Underflow and Overflow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 = NULL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,(underflow),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indicates that the stack is empty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 = MAX–1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,(overflow)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the stack is full.</a:t>
            </a:r>
          </a:p>
        </p:txBody>
      </p:sp>
    </p:spTree>
    <p:extLst>
      <p:ext uri="{BB962C8B-B14F-4D97-AF65-F5344CB8AC3E}">
        <p14:creationId xmlns:p14="http://schemas.microsoft.com/office/powerpoint/2010/main" val="13556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86599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447800"/>
            <a:ext cx="70103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0600" y="373708"/>
            <a:ext cx="7315143" cy="5817760"/>
            <a:chOff x="925516" y="2148686"/>
            <a:chExt cx="4495800" cy="536061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925516" y="2148686"/>
              <a:ext cx="4495800" cy="5955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Algorithm for </a:t>
              </a:r>
              <a:r>
                <a:rPr lang="en-US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POP operation</a:t>
              </a:r>
              <a:endParaRPr lang="en-US" sz="3600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32" y="2997954"/>
              <a:ext cx="3793361" cy="45113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4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888</Words>
  <Application>Microsoft Office PowerPoint</Application>
  <PresentationFormat>On-screen Show (4:3)</PresentationFormat>
  <Paragraphs>208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Stacks</vt:lpstr>
      <vt:lpstr>Objectives</vt:lpstr>
      <vt:lpstr>What is a stack?</vt:lpstr>
      <vt:lpstr>Use of stack in Computer Science</vt:lpstr>
      <vt:lpstr>PowerPoint Presentation</vt:lpstr>
      <vt:lpstr>Operation on Stack</vt:lpstr>
      <vt:lpstr>ARRAY REPRESENTATION OF STACKS</vt:lpstr>
      <vt:lpstr>Algorithm for PUSH operation</vt:lpstr>
      <vt:lpstr>PowerPoint Presentation</vt:lpstr>
      <vt:lpstr>PowerPoint Presentation</vt:lpstr>
      <vt:lpstr>PUSH operation</vt:lpstr>
      <vt:lpstr>LINKED REPRESENTATION OF STACK</vt:lpstr>
      <vt:lpstr>Algorithm for PUSH operation  of Stack implemented using Linked list</vt:lpstr>
      <vt:lpstr>PowerPoint Presentation</vt:lpstr>
      <vt:lpstr>Algorithm for PUSH operation</vt:lpstr>
      <vt:lpstr>APPLICATIONS OF STACKS</vt:lpstr>
      <vt:lpstr>Parentheses Checker</vt:lpstr>
      <vt:lpstr>PowerPoint Presentation</vt:lpstr>
      <vt:lpstr>PowerPoint Presentation</vt:lpstr>
      <vt:lpstr> Pseudo code:  Parenthesis Matching </vt:lpstr>
      <vt:lpstr>PowerPoint Presentation</vt:lpstr>
      <vt:lpstr>Mathematical Notation Translation</vt:lpstr>
      <vt:lpstr>Conversion of an Infix Expression into a Postfix Expression</vt:lpstr>
      <vt:lpstr>Algorithm </vt:lpstr>
      <vt:lpstr>Example</vt:lpstr>
      <vt:lpstr>PowerPoint Presentation</vt:lpstr>
      <vt:lpstr>Evaluation of a Postfix Expression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win 8.1</dc:creator>
  <cp:lastModifiedBy>ASHISH SETH</cp:lastModifiedBy>
  <cp:revision>49</cp:revision>
  <dcterms:created xsi:type="dcterms:W3CDTF">2018-10-17T12:00:11Z</dcterms:created>
  <dcterms:modified xsi:type="dcterms:W3CDTF">2020-11-05T11:49:09Z</dcterms:modified>
</cp:coreProperties>
</file>