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8" r:id="rId2"/>
    <p:sldId id="291" r:id="rId3"/>
    <p:sldId id="280" r:id="rId4"/>
    <p:sldId id="295" r:id="rId5"/>
    <p:sldId id="296" r:id="rId6"/>
    <p:sldId id="281" r:id="rId7"/>
    <p:sldId id="297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49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07DA-90E5-4C3E-8ED2-56C592707732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F071-48E6-4C70-818F-F9AE62EBB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502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07DA-90E5-4C3E-8ED2-56C592707732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F071-48E6-4C70-818F-F9AE62EBB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577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07DA-90E5-4C3E-8ED2-56C592707732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F071-48E6-4C70-818F-F9AE62EBB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09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07DA-90E5-4C3E-8ED2-56C592707732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F071-48E6-4C70-818F-F9AE62EBB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900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07DA-90E5-4C3E-8ED2-56C592707732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F071-48E6-4C70-818F-F9AE62EBB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7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07DA-90E5-4C3E-8ED2-56C592707732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F071-48E6-4C70-818F-F9AE62EBB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35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07DA-90E5-4C3E-8ED2-56C592707732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F071-48E6-4C70-818F-F9AE62EBB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11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07DA-90E5-4C3E-8ED2-56C592707732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F071-48E6-4C70-818F-F9AE62EBB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64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07DA-90E5-4C3E-8ED2-56C592707732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F071-48E6-4C70-818F-F9AE62EBB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84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07DA-90E5-4C3E-8ED2-56C592707732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F071-48E6-4C70-818F-F9AE62EBB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632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07DA-90E5-4C3E-8ED2-56C592707732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F071-48E6-4C70-818F-F9AE62EBB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57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F07DA-90E5-4C3E-8ED2-56C592707732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BF071-48E6-4C70-818F-F9AE62EBB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85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Infix to Prefix Expression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77312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400" y="914400"/>
            <a:ext cx="883920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Step 1. Push “)” onto STACK, and add “(“ to </a:t>
            </a:r>
            <a:r>
              <a:rPr lang="en-US" dirty="0" smtClean="0">
                <a:latin typeface="Arial Unicode MS" pitchFamily="34" charset="-128"/>
                <a:cs typeface="Arial" pitchFamily="34" charset="0"/>
              </a:rPr>
              <a:t>start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of the A.</a:t>
            </a:r>
            <a:endParaRPr lang="en-US" dirty="0"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Step 2. Scan A from right to left and repeat step 3 to 6 for each element of A until the STACK is empty or contain only “)”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Step 3. If an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operand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is encountered add it to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Step 4. If a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right parenthesis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is encountered push it onto STACK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Step 5. If an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operator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is encountered then: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          a. Repeatedly pop from STACK and add to B each operator (on the top of      	STACK) which has higher precedence than the operator.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dirty="0"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dirty="0" smtClean="0">
                <a:latin typeface="Arial Unicode MS" pitchFamily="34" charset="-128"/>
                <a:cs typeface="Arial" pitchFamily="34" charset="0"/>
              </a:rPr>
              <a:t>      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b. Add operator to STACK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Step 6. If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left parenthesis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is encountered then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          a. Repeatedly pop from the STACK and add to B (each operator on top of    	stack until a </a:t>
            </a:r>
            <a:r>
              <a:rPr lang="en-US" dirty="0" smtClean="0">
                <a:latin typeface="Arial Unicode MS" pitchFamily="34" charset="-128"/>
                <a:cs typeface="Arial" pitchFamily="34" charset="0"/>
              </a:rPr>
              <a:t>right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parenthesis is encountered)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          b. Remove the left parenthesis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Step 7. Reverse B to get prefix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form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48736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Method1-    Algorithm Infix to Prefix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Expression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02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334962"/>
          </a:xfrm>
        </p:spPr>
        <p:txBody>
          <a:bodyPr>
            <a:noAutofit/>
          </a:bodyPr>
          <a:lstStyle/>
          <a:p>
            <a:pPr algn="l"/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Method2-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Infix Expression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Prefix Expression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85800"/>
            <a:ext cx="4114801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609600"/>
            <a:ext cx="4343400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456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45"/>
            <a:ext cx="4876800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Step 1. Push “)” onto STACK, and add “(“ to </a:t>
            </a:r>
            <a:r>
              <a:rPr lang="en-US" sz="1050" dirty="0" smtClean="0">
                <a:latin typeface="Arial Unicode MS" pitchFamily="34" charset="-128"/>
                <a:cs typeface="Arial" pitchFamily="34" charset="0"/>
              </a:rPr>
              <a:t>start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of the A.</a:t>
            </a:r>
            <a:endParaRPr lang="en-US" sz="1050" dirty="0"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Step 2. Scan A from right to left and repeat step 3 to 6 for each element of A until the STACK is empty or contain only “)”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Step 3. If an </a:t>
            </a:r>
            <a: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operand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is encountered add it to </a:t>
            </a:r>
            <a: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Step 4. If a </a:t>
            </a:r>
            <a: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right parenthesis 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is encountered push it onto STACK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Step 5. If an </a:t>
            </a:r>
            <a: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operator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is encountered then: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          a. Repeatedly pop from STACK and add to B each operator (on the      top of 	STACK) which has higher precedence than the operator.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050" dirty="0"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sz="1050" dirty="0" smtClean="0">
                <a:latin typeface="Arial Unicode MS" pitchFamily="34" charset="-128"/>
                <a:cs typeface="Arial" pitchFamily="34" charset="0"/>
              </a:rPr>
              <a:t>          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b. Add operator to STACK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Step 6. If </a:t>
            </a:r>
            <a: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left parenthesis 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is encountered then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          a. Repeatedly pop from the STACK and add to B (each operator on top of 	stack until a </a:t>
            </a:r>
            <a:r>
              <a:rPr lang="en-US" sz="1050" dirty="0" smtClean="0">
                <a:latin typeface="Arial Unicode MS" pitchFamily="34" charset="-128"/>
                <a:cs typeface="Arial" pitchFamily="34" charset="0"/>
              </a:rPr>
              <a:t>right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parenthesis is encountered)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          b. Remove the left parenthesis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Step 7. Reverse B to get prefix</a:t>
            </a:r>
            <a:r>
              <a:rPr kumimoji="0" lang="en-US" sz="105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form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851558"/>
              </p:ext>
            </p:extLst>
          </p:nvPr>
        </p:nvGraphicFramePr>
        <p:xfrm>
          <a:off x="4495800" y="422459"/>
          <a:ext cx="4824496" cy="64355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9368"/>
                <a:gridCol w="1557483"/>
                <a:gridCol w="2627645"/>
              </a:tblGrid>
              <a:tr h="380998"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solidFill>
                            <a:schemeClr val="tx1"/>
                          </a:solidFill>
                          <a:effectLst/>
                        </a:rPr>
                        <a:t>14 / 7 * 3 – 4 + 9 / 2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1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2831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Char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Stack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Expression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</a:tr>
              <a:tr h="28312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</a:tr>
              <a:tr h="28312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</a:tr>
              <a:tr h="28312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</a:tr>
              <a:tr h="28312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</a:tr>
              <a:tr h="29936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</a:tr>
              <a:tr h="26765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</a:tr>
              <a:tr h="26765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</a:tr>
              <a:tr h="26765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</a:tr>
              <a:tr h="26765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</a:tr>
              <a:tr h="26765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</a:tr>
              <a:tr h="26765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</a:tr>
              <a:tr h="26765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</a:tr>
              <a:tr h="26765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</a:tr>
              <a:tr h="26765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</a:tr>
              <a:tr h="26765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</a:tr>
              <a:tr h="26765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</a:tr>
              <a:tr h="26765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</a:tr>
              <a:tr h="26765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1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</a:tr>
              <a:tr h="26765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</a:tr>
              <a:tr h="26765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</a:tr>
              <a:tr h="26765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1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931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3962400" cy="4109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856942"/>
              </p:ext>
            </p:extLst>
          </p:nvPr>
        </p:nvGraphicFramePr>
        <p:xfrm>
          <a:off x="4114800" y="651059"/>
          <a:ext cx="4824496" cy="64355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9368"/>
                <a:gridCol w="1557483"/>
                <a:gridCol w="2627645"/>
              </a:tblGrid>
              <a:tr h="381000"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solidFill>
                            <a:schemeClr val="tx1"/>
                          </a:solidFill>
                          <a:effectLst/>
                        </a:rPr>
                        <a:t>14 / 7 * 3 – 4 + 9 / 2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1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2831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Char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Stack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Expression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</a:tr>
              <a:tr h="28312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</a:tr>
              <a:tr h="28312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</a:tr>
              <a:tr h="28312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</a:tr>
              <a:tr h="28312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</a:tr>
              <a:tr h="29936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</a:tr>
              <a:tr h="26765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</a:tr>
              <a:tr h="26765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</a:tr>
              <a:tr h="26765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</a:tr>
              <a:tr h="26765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</a:tr>
              <a:tr h="26765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</a:tr>
              <a:tr h="26765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</a:tr>
              <a:tr h="26765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</a:tr>
              <a:tr h="26765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</a:tr>
              <a:tr h="26765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</a:tr>
              <a:tr h="26765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</a:tr>
              <a:tr h="26765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</a:tr>
              <a:tr h="26765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1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</a:tr>
              <a:tr h="26765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</a:tr>
              <a:tr h="26765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1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</a:tr>
              <a:tr h="26765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</a:tr>
              <a:tr h="26765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1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053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Evaluation of a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Prefix Expression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66800"/>
            <a:ext cx="78486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000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650282"/>
              </p:ext>
            </p:extLst>
          </p:nvPr>
        </p:nvGraphicFramePr>
        <p:xfrm>
          <a:off x="2057399" y="228600"/>
          <a:ext cx="6881897" cy="67056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2026"/>
                <a:gridCol w="2221670"/>
                <a:gridCol w="3748201"/>
              </a:tblGrid>
              <a:tr h="838200"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solidFill>
                            <a:schemeClr val="tx1"/>
                          </a:solidFill>
                          <a:effectLst/>
                        </a:rPr>
                        <a:t>14 / 7 * 3 – 4 </a:t>
                      </a:r>
                      <a:r>
                        <a:rPr lang="en-IN" sz="1600" b="1" dirty="0" smtClean="0">
                          <a:solidFill>
                            <a:schemeClr val="tx1"/>
                          </a:solidFill>
                          <a:effectLst/>
                        </a:rPr>
                        <a:t> +</a:t>
                      </a:r>
                      <a:r>
                        <a:rPr lang="en-IN" sz="1600" b="1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N" sz="16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N" sz="1600" b="1" dirty="0">
                          <a:solidFill>
                            <a:schemeClr val="tx1"/>
                          </a:solidFill>
                          <a:effectLst/>
                        </a:rPr>
                        <a:t>9 / </a:t>
                      </a:r>
                      <a:r>
                        <a:rPr lang="en-IN" sz="1600" b="1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 smtClean="0">
                          <a:solidFill>
                            <a:schemeClr val="tx1"/>
                          </a:solidFill>
                          <a:effectLst/>
                        </a:rPr>
                        <a:t>+   -   *   /   14   7 3  4  /  9  2  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1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0413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Char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Stack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Expression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</a:tr>
              <a:tr h="30413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</a:tr>
              <a:tr h="30413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</a:tr>
              <a:tr h="30413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</a:tr>
              <a:tr h="30413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1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</a:tr>
              <a:tr h="32158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</a:tr>
              <a:tr h="28751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</a:tr>
              <a:tr h="28751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</a:tr>
              <a:tr h="28751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</a:tr>
              <a:tr h="28751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</a:tr>
              <a:tr h="28751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</a:tr>
              <a:tr h="28751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</a:tr>
              <a:tr h="28751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</a:tr>
              <a:tr h="28751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</a:tr>
              <a:tr h="28751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</a:tr>
              <a:tr h="28751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</a:tr>
              <a:tr h="28751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</a:tr>
              <a:tr h="28751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</a:tr>
              <a:tr h="28751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</a:tr>
              <a:tr h="28751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1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191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1310</TotalTime>
  <Words>273</Words>
  <Application>Microsoft Office PowerPoint</Application>
  <PresentationFormat>On-screen Show (4:3)</PresentationFormat>
  <Paragraphs>225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Method1-    Algorithm Infix to Prefix Expression</vt:lpstr>
      <vt:lpstr>Method2- Infix Expression to a Prefix Expression</vt:lpstr>
      <vt:lpstr>PowerPoint Presentation</vt:lpstr>
      <vt:lpstr>PowerPoint Presentation</vt:lpstr>
      <vt:lpstr>Evaluation of a Prefix Expression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Stacks</dc:title>
  <dc:creator>win 8.1</dc:creator>
  <cp:lastModifiedBy>ASHISH SETH</cp:lastModifiedBy>
  <cp:revision>50</cp:revision>
  <dcterms:created xsi:type="dcterms:W3CDTF">2018-10-17T12:00:11Z</dcterms:created>
  <dcterms:modified xsi:type="dcterms:W3CDTF">2020-11-07T16:48:17Z</dcterms:modified>
</cp:coreProperties>
</file>