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B908-A0F5-4A34-96A3-55BAC4D990F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3810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Expression Tree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Binary trees are widely used to store algebraic expressions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consider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algebraic expression given as: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(a – b) + (c * d)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4876800" cy="336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8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73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an expression,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((a + b) – (c * d)) %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((f ^g)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i)),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construct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corresponding binary tree.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934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228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8686800" cy="190499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tree is recursively defined as a set of one or more nodes where one node is designated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root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tree and all the remaining nodes can be partitioned into non-empty sets each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sub-tree of the root.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554013"/>
            <a:ext cx="3200400" cy="338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750127"/>
            <a:ext cx="4800599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shows a tree where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 A is the root node;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nodes B, C, and D are children of the root node and form sub-trees of the tree rooted at node 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76200"/>
            <a:ext cx="3657600" cy="609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 Terminology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5804030" cy="61722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node without parent (A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8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Siblings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nodes share the same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parent</a:t>
            </a:r>
          </a:p>
          <a:p>
            <a:pPr algn="just">
              <a:lnSpc>
                <a:spcPct val="8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Internal node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node with at least one child (A, B, C, 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8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External node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(leaf ): node without children (E, I, J, K, G, H, 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8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Ancestors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of a node: parent, grandparent, grand-grandparent, 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8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Descendant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of a node: child, grandchild, grand-grandchild, 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8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of a node: number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ancestors</a:t>
            </a:r>
          </a:p>
          <a:p>
            <a:pPr algn="just">
              <a:lnSpc>
                <a:spcPct val="8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of a tree: maximum depth of any node (3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8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of a node: the number of its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children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The </a:t>
            </a:r>
            <a:r>
              <a:rPr lang="en-IN" sz="1600" dirty="0"/>
              <a:t>leaf of the </a:t>
            </a:r>
            <a:r>
              <a:rPr lang="en-IN" sz="1600" b="1" dirty="0"/>
              <a:t>tree</a:t>
            </a:r>
            <a:r>
              <a:rPr lang="en-IN" sz="1600" dirty="0"/>
              <a:t> </a:t>
            </a:r>
            <a:r>
              <a:rPr lang="en-IN" sz="1600" dirty="0" smtClean="0"/>
              <a:t>does not </a:t>
            </a:r>
            <a:r>
              <a:rPr lang="en-IN" sz="1600" dirty="0"/>
              <a:t>have any child so its </a:t>
            </a:r>
            <a:r>
              <a:rPr lang="en-IN" sz="1600" b="1" dirty="0"/>
              <a:t>degree</a:t>
            </a:r>
            <a:r>
              <a:rPr lang="en-IN" sz="1600" dirty="0"/>
              <a:t> is zero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of a tree: the maximum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degree of a node in the tree.</a:t>
            </a:r>
          </a:p>
          <a:p>
            <a:pPr algn="just">
              <a:lnSpc>
                <a:spcPct val="8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tree consisting of a node and its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descendants</a:t>
            </a:r>
          </a:p>
          <a:p>
            <a:pPr algn="just">
              <a:lnSpc>
                <a:spcPct val="8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IN" sz="1600" dirty="0"/>
              <a:t>Empty (</a:t>
            </a:r>
            <a:r>
              <a:rPr lang="en-IN" sz="1600" b="1" dirty="0"/>
              <a:t>Null</a:t>
            </a:r>
            <a:r>
              <a:rPr lang="en-IN" sz="1600" dirty="0"/>
              <a:t>)-</a:t>
            </a:r>
            <a:r>
              <a:rPr lang="en-IN" sz="1600" b="1" dirty="0"/>
              <a:t>tree</a:t>
            </a:r>
            <a:r>
              <a:rPr lang="en-IN" sz="1600" dirty="0"/>
              <a:t>: a </a:t>
            </a:r>
            <a:r>
              <a:rPr lang="en-IN" sz="1600" b="1" dirty="0"/>
              <a:t>tree</a:t>
            </a:r>
            <a:r>
              <a:rPr lang="en-IN" sz="1600" dirty="0"/>
              <a:t> without any node. </a:t>
            </a:r>
            <a:endParaRPr lang="en-IN" sz="1600" dirty="0" smtClean="0"/>
          </a:p>
          <a:p>
            <a:pPr algn="just">
              <a:lnSpc>
                <a:spcPct val="80000"/>
              </a:lnSpc>
            </a:pPr>
            <a:endParaRPr lang="en-IN" sz="1600" dirty="0"/>
          </a:p>
          <a:p>
            <a:pPr algn="just">
              <a:lnSpc>
                <a:spcPct val="80000"/>
              </a:lnSpc>
            </a:pPr>
            <a:r>
              <a:rPr lang="en-IN" sz="1600" dirty="0" smtClean="0"/>
              <a:t>Root-</a:t>
            </a:r>
            <a:r>
              <a:rPr lang="en-IN" sz="1600" b="1" dirty="0" smtClean="0"/>
              <a:t>tree</a:t>
            </a:r>
            <a:r>
              <a:rPr lang="en-IN" sz="1600" dirty="0"/>
              <a:t>: a </a:t>
            </a:r>
            <a:r>
              <a:rPr lang="en-IN" sz="1600" b="1" dirty="0"/>
              <a:t>tree</a:t>
            </a:r>
            <a:r>
              <a:rPr lang="en-IN" sz="1600" dirty="0"/>
              <a:t> with only one node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804030" y="1066800"/>
            <a:ext cx="3035169" cy="4876800"/>
            <a:chOff x="3135" y="1253"/>
            <a:chExt cx="2336" cy="1963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A</a:t>
              </a:r>
            </a:p>
          </p:txBody>
        </p:sp>
        <p:sp>
          <p:nvSpPr>
            <p:cNvPr id="6" name="AutoShape 7"/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7" name="AutoShape 8"/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D</a:t>
              </a:r>
            </a:p>
          </p:txBody>
        </p:sp>
        <p:sp>
          <p:nvSpPr>
            <p:cNvPr id="8" name="AutoShape 9"/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9" name="AutoShape 10"/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G</a:t>
              </a:r>
            </a:p>
          </p:txBody>
        </p:sp>
        <p:sp>
          <p:nvSpPr>
            <p:cNvPr id="10" name="AutoShape 11"/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H</a:t>
              </a:r>
            </a:p>
          </p:txBody>
        </p:sp>
        <p:sp>
          <p:nvSpPr>
            <p:cNvPr id="11" name="AutoShape 12"/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E</a:t>
              </a:r>
            </a:p>
          </p:txBody>
        </p:sp>
        <p:sp>
          <p:nvSpPr>
            <p:cNvPr id="12" name="AutoShape 13"/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F</a:t>
              </a:r>
            </a:p>
          </p:txBody>
        </p:sp>
        <p:cxnSp>
          <p:nvCxnSpPr>
            <p:cNvPr id="13" name="AutoShape 14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5"/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6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7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9"/>
            <p:cNvCxnSpPr>
              <a:cxnSpLocks noChangeShapeType="1"/>
              <a:stCxn id="6" idx="2"/>
              <a:endCxn id="12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/>
            <p:cNvCxnSpPr>
              <a:cxnSpLocks noChangeShapeType="1"/>
              <a:stCxn id="6" idx="2"/>
              <a:endCxn id="11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AutoShape 21"/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I</a:t>
              </a:r>
            </a:p>
          </p:txBody>
        </p:sp>
        <p:sp>
          <p:nvSpPr>
            <p:cNvPr id="21" name="AutoShape 22"/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J</a:t>
              </a:r>
            </a:p>
          </p:txBody>
        </p:sp>
        <p:cxnSp>
          <p:nvCxnSpPr>
            <p:cNvPr id="22" name="AutoShape 23"/>
            <p:cNvCxnSpPr>
              <a:cxnSpLocks noChangeShapeType="1"/>
              <a:stCxn id="12" idx="2"/>
              <a:endCxn id="21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4"/>
            <p:cNvCxnSpPr>
              <a:cxnSpLocks noChangeShapeType="1"/>
              <a:stCxn id="12" idx="2"/>
              <a:endCxn id="20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5"/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K</a:t>
              </a:r>
            </a:p>
          </p:txBody>
        </p:sp>
        <p:cxnSp>
          <p:nvCxnSpPr>
            <p:cNvPr id="25" name="AutoShape 26"/>
            <p:cNvCxnSpPr>
              <a:cxnSpLocks noChangeShapeType="1"/>
              <a:stCxn id="12" idx="2"/>
              <a:endCxn id="24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715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381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data structure that is defined as a collection of elements called nodes.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binary tree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topmost element is called the root node, and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node has 0, 1, or at the most 2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children.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node that has zero children is called a leaf node or a terminal node.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node contains 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data element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left pointer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which points to the left child,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right pointer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which points to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right child.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8" y="3531177"/>
            <a:ext cx="3886201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1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3048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Complete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complete binary tree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binary tree that satisfies two properties.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in a complete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binary tree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every level, except possibly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last, 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completely filled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Second,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nodes appear as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far left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possible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43350"/>
            <a:ext cx="64008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5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457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Representation of Binary Trees in the Memory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60198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Linked representation of binary trees </a:t>
            </a:r>
            <a:endParaRPr lang="en-US" sz="2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linked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representation,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node will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have three parts: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data element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pointer to the left node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and a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pointer to the right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C++,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binary tree is built with a node type given below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/>
              <a:t>class </a:t>
            </a:r>
            <a:r>
              <a:rPr lang="en-US" sz="2400" b="1" dirty="0"/>
              <a:t>node {</a:t>
            </a:r>
          </a:p>
          <a:p>
            <a:pPr marL="0" indent="0">
              <a:buNone/>
            </a:pPr>
            <a:r>
              <a:rPr lang="en-US" sz="2400" b="1" dirty="0" err="1"/>
              <a:t>struct</a:t>
            </a:r>
            <a:r>
              <a:rPr lang="en-US" sz="2400" b="1" dirty="0"/>
              <a:t> node *left;</a:t>
            </a:r>
          </a:p>
          <a:p>
            <a:pPr marL="0" indent="0">
              <a:buNone/>
            </a:pPr>
            <a:r>
              <a:rPr lang="en-US" sz="2400" b="1" dirty="0" err="1"/>
              <a:t>int</a:t>
            </a:r>
            <a:r>
              <a:rPr lang="en-US" sz="2400" b="1" dirty="0"/>
              <a:t> data;</a:t>
            </a:r>
          </a:p>
          <a:p>
            <a:pPr marL="0" indent="0">
              <a:buNone/>
            </a:pPr>
            <a:r>
              <a:rPr lang="en-US" sz="2400" b="1" dirty="0" err="1"/>
              <a:t>struct</a:t>
            </a:r>
            <a:r>
              <a:rPr lang="en-US" sz="2400" b="1" dirty="0"/>
              <a:t> node *right;</a:t>
            </a:r>
          </a:p>
          <a:p>
            <a:pPr marL="0" indent="0">
              <a:buNone/>
            </a:pPr>
            <a:r>
              <a:rPr lang="en-US" sz="2400" b="1" dirty="0" smtClean="0"/>
              <a:t>};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just">
              <a:buNone/>
            </a:pPr>
            <a:r>
              <a:rPr lang="en-US" sz="2400" dirty="0"/>
              <a:t>Every binary tree has a </a:t>
            </a:r>
            <a:r>
              <a:rPr lang="en-US" sz="2400" b="1" dirty="0"/>
              <a:t>pointer ROOT</a:t>
            </a:r>
            <a:r>
              <a:rPr lang="en-US" sz="2400" dirty="0"/>
              <a:t>, which points to the root element (topmost element) of </a:t>
            </a:r>
            <a:r>
              <a:rPr lang="en-US" sz="2400" dirty="0" smtClean="0"/>
              <a:t>the tree</a:t>
            </a:r>
            <a:r>
              <a:rPr lang="en-US" sz="2400" dirty="0"/>
              <a:t>. If </a:t>
            </a:r>
            <a:r>
              <a:rPr lang="en-US" sz="2400" b="1" dirty="0"/>
              <a:t>ROOT = NULL</a:t>
            </a:r>
            <a:r>
              <a:rPr lang="en-US" sz="2400" dirty="0"/>
              <a:t>, then </a:t>
            </a:r>
            <a:r>
              <a:rPr lang="en-US" sz="2400" u="sng" dirty="0"/>
              <a:t>the tree is empty</a:t>
            </a:r>
            <a:r>
              <a:rPr lang="en-US" sz="2400" dirty="0"/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6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534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91192" y="76200"/>
            <a:ext cx="4961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Linked representation of binary trees </a:t>
            </a:r>
          </a:p>
        </p:txBody>
      </p:sp>
    </p:spTree>
    <p:extLst>
      <p:ext uri="{BB962C8B-B14F-4D97-AF65-F5344CB8AC3E}">
        <p14:creationId xmlns:p14="http://schemas.microsoft.com/office/powerpoint/2010/main" val="398097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38100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Sequential  representation of binary tree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36416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Sequential representation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trees is done using single or one-dimensional arrays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Though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is the simplest technique for memory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it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is inefficient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 it requires a lot of memory space.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sequential binary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tree follows the following rules: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one-dimensional array, called TREE, is used to store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elements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root of the tree will be stored in the first location.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TREE[1] will store the data of the root element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children of a node stored in location K will be stored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locations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 × K) and (2 × K+1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maximum size of the array TREE is given as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h+1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height of the tree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empty tree or sub-tree is specified using NULL. If TREE[1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NULL, then the tree is empty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66800"/>
            <a:ext cx="769619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609600"/>
            <a:ext cx="5486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any node k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left child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 K 	=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×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right child of a node K 	=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×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K+1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Parent of any node K 		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floor (K/2)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5081" y="152400"/>
            <a:ext cx="5340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Array Implementation of  a binary tree</a:t>
            </a:r>
          </a:p>
        </p:txBody>
      </p:sp>
    </p:spTree>
    <p:extLst>
      <p:ext uri="{BB962C8B-B14F-4D97-AF65-F5344CB8AC3E}">
        <p14:creationId xmlns:p14="http://schemas.microsoft.com/office/powerpoint/2010/main" val="133329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739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Tree</vt:lpstr>
      <vt:lpstr> INTRODUCTION </vt:lpstr>
      <vt:lpstr>Tree Terminology</vt:lpstr>
      <vt:lpstr>Binary Trees</vt:lpstr>
      <vt:lpstr>Complete Binary Trees</vt:lpstr>
      <vt:lpstr>Representation of Binary Trees in the Memory</vt:lpstr>
      <vt:lpstr>PowerPoint Presentation</vt:lpstr>
      <vt:lpstr>Sequential  representation of binary tree</vt:lpstr>
      <vt:lpstr>PowerPoint Presentation</vt:lpstr>
      <vt:lpstr>Expression Tree</vt:lpstr>
      <vt:lpstr>Given an expression,    Exp = ((a + b) – (c * d)) % ((f ^g) / (h – i)),   construct the corresponding binary tree.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win 8.1</dc:creator>
  <cp:lastModifiedBy>ASHISH SETH</cp:lastModifiedBy>
  <cp:revision>12</cp:revision>
  <dcterms:created xsi:type="dcterms:W3CDTF">2018-11-16T09:03:32Z</dcterms:created>
  <dcterms:modified xsi:type="dcterms:W3CDTF">2019-10-15T04:41:07Z</dcterms:modified>
</cp:coreProperties>
</file>