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5A564-D804-4962-9D93-0A2FB8C1867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FCBF-1306-4805-9DD9-36A4480E7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FCBF-1306-4805-9DD9-36A4480E7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FCBF-1306-4805-9DD9-36A4480E7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binary search tree,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ordered binary tree, is a variant of binary trees in which the nodes are arranged in an 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binary search tree, all the nodes in the left sub-tree have a value less than that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root node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Correspondingly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all the nodes in the right sub-tree have a value either equal to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greater  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root node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rule is applicable to every sub-tree in the tree. (Note that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tree may or may not contain duplicate values, depending on its implementation.)</a:t>
            </a:r>
          </a:p>
        </p:txBody>
      </p:sp>
    </p:spTree>
    <p:extLst>
      <p:ext uri="{BB962C8B-B14F-4D97-AF65-F5344CB8AC3E}">
        <p14:creationId xmlns:p14="http://schemas.microsoft.com/office/powerpoint/2010/main" val="199757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 39,27,45,18,29,40,9,21,10,19,54,59,65,60 in binary search tree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4114800" cy="5105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root node is 39. The left sub-tree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of the root node consists of nodes 9, 10, 18, 19, 21, 27, 28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36. All these nodes have smaller values than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root node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right sub-tree of the root node consists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nodes 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45, 54, 59, 60, and 65. Recursively, each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sub-trees also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obeys the binary search tree constraint.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left sub-tree of the root node, 27 is the root and all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elements in its left sub-tree (9, 10, 18, 19, 21)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smaller than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27, while all nodes in its right sub-tree (28, 29, and 36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greater than the root node’s value.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14538"/>
            <a:ext cx="46482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381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and Deletion in Binary Search Tree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3276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search trees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speed up the insertion and deletion operations. The tree has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 Advantage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data in the structure changes rapidly.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Binary search trees are considered to be efficient data structures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especially when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with sorted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linear arrays and linked lists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sorted array, searching can be done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time,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insertions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deletions are quite expensive.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contrast, inserting and deleting elements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linked list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easier, but searching for an element is done in O(n)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in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worst case, a binary search tree will take O(n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time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 element. The worst case would occur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linear chain of nodes as given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080410"/>
            <a:ext cx="5257800" cy="216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3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summarize, a binary search tree is a binary tree with the following properties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left sub-tree of a node N contains values that are less than N’s value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right sub-tree of a node N contains values that are greater than N’s value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Both the left and the right binary trees also satisfy these properties and, thus, are binary search trees.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1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4873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Searching for a node in Binary Search Tree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599"/>
            <a:ext cx="7848600" cy="482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53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into Binary Search Tree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1" y="990600"/>
            <a:ext cx="785875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3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Deletion from Binary Search Tree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Case 1: Deleting a Node that has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 Children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search tree given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to delete node 78, we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simply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remove this node without any issue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simplest case of deletion.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71850"/>
            <a:ext cx="8305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2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 2: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Deleting </a:t>
            </a:r>
            <a:r>
              <a:rPr lang="en-US" b="1" dirty="0">
                <a:solidFill>
                  <a:srgbClr val="FF0000"/>
                </a:solidFill>
              </a:rPr>
              <a:t>a Node with One </a:t>
            </a:r>
            <a:r>
              <a:rPr lang="en-US" b="1" dirty="0" smtClean="0">
                <a:solidFill>
                  <a:srgbClr val="FF0000"/>
                </a:solidFill>
              </a:rPr>
              <a:t>Child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node’s child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child of the node’s 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words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replace the node with its child.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node is the left child of its parent,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node’s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child becomes the left child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node’s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Correspondingly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right child of its parent,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node’s child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becomes the right child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node’s 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Figure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node 54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handled.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8229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2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Case 3: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a Node with Two Children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node’s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in-order predecessor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(largest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left sub-tree) 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in-order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successor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smallest value in the right sub-tree).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in-order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predecessor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deleted using any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 cases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Look at the binary search tree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Figure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 how deletion of node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56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handled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4255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26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Deletion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Traversing a Binary Tree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Traversing a binary tree is the process of visiting each node in the tree exactly once in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systematic way.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Unlike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data structures in which the elements are traversed sequentially, tree is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 linear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 in which the elements can be traversed in many different ways.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algorithms for tree traversals. These algorithms differ in the order in which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visited. </a:t>
            </a:r>
          </a:p>
        </p:txBody>
      </p:sp>
    </p:spTree>
    <p:extLst>
      <p:ext uri="{BB962C8B-B14F-4D97-AF65-F5344CB8AC3E}">
        <p14:creationId xmlns:p14="http://schemas.microsoft.com/office/powerpoint/2010/main" val="42007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Pre-order Traversal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pre-order, the following operations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performed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recursively at each node. The algorithm works by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Visiting the root node,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Traversing the left sub-tree,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Traversing the right sub-tree.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124200" cy="17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800" y="5398532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pre-order traversal of the tree is given as A, B, C.</a:t>
            </a:r>
          </a:p>
        </p:txBody>
      </p:sp>
    </p:spTree>
    <p:extLst>
      <p:ext uri="{BB962C8B-B14F-4D97-AF65-F5344CB8AC3E}">
        <p14:creationId xmlns:p14="http://schemas.microsoft.com/office/powerpoint/2010/main" val="17443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Pre-Order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343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4972050"/>
            <a:ext cx="5257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Pre-order traversal algorithms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extract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prefix notation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example, consider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expressions 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below. When we traverse the elements of a tree using the pre-order traversal algorithm,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we get is a prefix expression.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47987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657475"/>
            <a:ext cx="4057650" cy="26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6775" y="5267980"/>
            <a:ext cx="2486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+ – a b * c d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3441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% </a:t>
            </a:r>
            <a:r>
              <a:rPr lang="en-US" sz="2800" b="1" dirty="0"/>
              <a:t>– + a b * c d / ^ e f – g h </a:t>
            </a:r>
          </a:p>
        </p:txBody>
      </p:sp>
    </p:spTree>
    <p:extLst>
      <p:ext uri="{BB962C8B-B14F-4D97-AF65-F5344CB8AC3E}">
        <p14:creationId xmlns:p14="http://schemas.microsoft.com/office/powerpoint/2010/main" val="37470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 Traversal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in-order,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 are performed recursively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node. The algorithm works by: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Traversing the left sub-tree,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Visiting the root node,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Traversing the right sub-tree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79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In-Order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24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958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172075"/>
            <a:ext cx="5181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4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Post-Order Traversal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post-order, the following operations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performed recursively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each node. The algorithm works by: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Traversing the left sub-tree,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Traversing the right sub-tree,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Visiting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175187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Post-Order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41433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4958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029201"/>
            <a:ext cx="5143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1027</Words>
  <Application>Microsoft Office PowerPoint</Application>
  <PresentationFormat>On-screen Show (4:3)</PresentationFormat>
  <Paragraphs>79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Tree</vt:lpstr>
      <vt:lpstr>Traversing a Binary Tree</vt:lpstr>
      <vt:lpstr>Pre-order Traversal</vt:lpstr>
      <vt:lpstr>Algorithm for Pre-Order</vt:lpstr>
      <vt:lpstr>PowerPoint Presentation</vt:lpstr>
      <vt:lpstr>In-order Traversal</vt:lpstr>
      <vt:lpstr>Algorithm for In-Order</vt:lpstr>
      <vt:lpstr>Post-Order Traversal</vt:lpstr>
      <vt:lpstr>Algorithm for Post-Order</vt:lpstr>
      <vt:lpstr>Binary Search Tree</vt:lpstr>
      <vt:lpstr>Insert 39,27,45,18,29,40,9,21,10,19,54,59,65,60 in binary search tree</vt:lpstr>
      <vt:lpstr>Insertion and Deletion in Binary Search Tree</vt:lpstr>
      <vt:lpstr>PowerPoint Presentation</vt:lpstr>
      <vt:lpstr>Searching for a node in Binary Search Tree</vt:lpstr>
      <vt:lpstr>Insertion into Binary Search Tree</vt:lpstr>
      <vt:lpstr>Deletion from Binary Search Tree</vt:lpstr>
      <vt:lpstr>PowerPoint Presentation</vt:lpstr>
      <vt:lpstr>PowerPoint Presentation</vt:lpstr>
      <vt:lpstr>Algorithm for Deletion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20</cp:revision>
  <dcterms:created xsi:type="dcterms:W3CDTF">2018-11-16T09:03:32Z</dcterms:created>
  <dcterms:modified xsi:type="dcterms:W3CDTF">2019-10-22T17:29:19Z</dcterms:modified>
</cp:coreProperties>
</file>