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093F-E4B5-4533-A36C-69EF2B7869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DAC37-2076-464E-92DB-E35E3169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AC37-2076-464E-92DB-E35E31698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7159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Transitive Closure of a Directed Graph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directed graph G = (V,E),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transitive closure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G is a graph G* = (V,E*). In G*, for every vertex pair v, w in V there is an edge (v, w)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if and only if there is a valid path from 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 in 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Why is it Needed?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Finding the transitive closure of a directed graph is an important problem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computational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tasks: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closure is used to find the reachability analysis of transition networks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representing distributed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parallel 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in the construction of parsing automata in compiler construction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transitive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closure computation is being used to evaluate recursive 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queries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almost all practical recursive queries are transitive in nature).</a:t>
            </a:r>
          </a:p>
        </p:txBody>
      </p:sp>
    </p:spTree>
    <p:extLst>
      <p:ext uri="{BB962C8B-B14F-4D97-AF65-F5344CB8AC3E}">
        <p14:creationId xmlns:p14="http://schemas.microsoft.com/office/powerpoint/2010/main" val="26716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54197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finding Transitive Closure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9600"/>
            <a:ext cx="3886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71775"/>
            <a:ext cx="25146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533900"/>
            <a:ext cx="29813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3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OF GRAPHS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ways of storing graphs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computer’s memory. They 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Sequential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using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adjacency matrix.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using an adjacency list that stores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node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linked list.</a:t>
            </a:r>
          </a:p>
        </p:txBody>
      </p:sp>
    </p:spTree>
    <p:extLst>
      <p:ext uri="{BB962C8B-B14F-4D97-AF65-F5344CB8AC3E}">
        <p14:creationId xmlns:p14="http://schemas.microsoft.com/office/powerpoint/2010/main" val="22675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5635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 Representation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adjacency matrix is used to represent which nodes are adjacent to one another.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two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nodes are said to be adjacent if there is an edge connecting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directed graph G, if node v is adjacent to node u, then there is definitely an edge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v. That is, if v is adjacent to u, we can get from u to v by traversing one edge.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graph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 having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 nodes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adjacency matrix will have the dimension of 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adjacency matrix, the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rows and columns are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labeled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by graph vertices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An entry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adjacency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matrix will contain 1, if vertices vi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adjacent to each other.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if the nodes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adjacent,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will be set to zero.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adjacency matrix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contains only 0s and 1s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bit matrix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or a </a:t>
            </a: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Boolean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entries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matrix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depend on the ordering of the nodes in G. Therefore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change in the order of nodes will result in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adjacency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matrix.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0"/>
            <a:ext cx="312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6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3" y="914400"/>
            <a:ext cx="837276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304800"/>
            <a:ext cx="5546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-   Adjacency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8610600" cy="4495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above examples, we can draw the following conclusions: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simple graph (that has no loops), the adjacency matrix has 0s on the diagonal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adjacency matrix of an undirected graph is symmetric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memory use of an adjacency matrix is O(n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where n is the number of nodes in the graph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1s (or non-zero entries) in an adjacency matrix is equal to the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edges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adjacency matrix for a weighted graph contains the weights of the edges connecting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nodes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1"/>
            <a:ext cx="8458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2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List Representation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096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structure consists of a list of all nodes in G. Furthermore, every node is in turn linked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its own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list that contains the names of all other nodes that are adjacent to it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key advantages of using an adjacency list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easy to follow and clearly shows the adjacent nodes of a particular node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often used for storing graphs that have a small-to-moderate number of edges. That is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adjacency list is preferred for representing sparse graphs in the computer’s memory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 otherwise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 adjacency matrix is a good choice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new nodes in G is easy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straightforward when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 is represented using an adjacency list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new nodes in an adjacency matrix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difficult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task, as the size of the matrix needs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changed and existing nodes may have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reordered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4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7" y="2590800"/>
            <a:ext cx="863660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76950"/>
            <a:ext cx="6400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8303" y="43934"/>
            <a:ext cx="430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Examples- Adjacency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6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G is defined as an ordered set (V, E), where V(G) represents the 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vertices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E(G) represents the edges that connect these vertices.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below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shows a graph with V(G) = {A, B, C, D and E} and E(G) = {(A, B), (B,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A, D), (B, D), (D, E), (C, E)}. Note that there are five vertices or nodes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six edges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graph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2095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4075" y="2550616"/>
            <a:ext cx="68675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graph can be directed or undirected.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undirected graph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edges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have any direction associated with them. That is,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be traversed from A to B as well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from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 to A.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directed graph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edges form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ordered pair. If there is an edge from A to B, then there is a path from A to B but not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A.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edge (A, B) is said to initiate from node A (also known as initial node)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terminate 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B (terminal node).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18192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1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Terminology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Adjacent nodes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neighbors</a:t>
            </a:r>
          </a:p>
          <a:p>
            <a:pPr marL="0" indent="0"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every edge, e = (u, v) that connects nodes u and v,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 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v are the end-points and are said to be the adjacent nodes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Degree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a node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/>
              <a:t>Degree </a:t>
            </a:r>
            <a:r>
              <a:rPr lang="en-US" sz="2400" dirty="0"/>
              <a:t>of a node u, </a:t>
            </a:r>
            <a:r>
              <a:rPr lang="en-US" sz="2400" dirty="0" err="1"/>
              <a:t>deg</a:t>
            </a:r>
            <a:r>
              <a:rPr lang="en-US" sz="2400" dirty="0"/>
              <a:t>(u), is the total number of edges containing the node u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b="1" dirty="0" err="1"/>
              <a:t>deg</a:t>
            </a:r>
            <a:r>
              <a:rPr lang="en-US" sz="2400" b="1" dirty="0"/>
              <a:t>(u) = 0</a:t>
            </a:r>
            <a:r>
              <a:rPr lang="en-US" sz="2400" dirty="0"/>
              <a:t>, it means that u does not belong to any edge and such a node is known as an </a:t>
            </a:r>
            <a:r>
              <a:rPr lang="en-US" sz="2400" b="1" i="1" u="sng" dirty="0" smtClean="0"/>
              <a:t>isolated node</a:t>
            </a:r>
            <a:r>
              <a:rPr lang="en-US" sz="2400" dirty="0"/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written as P = {v0, v1, v2, ...,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length 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 node u to v is defined as a sequence of (n+1)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nodes. 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u 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v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i–1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adjacent to vi for i = 1, 2,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Closed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is known as a closed path if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edge has the same end-points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That is,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Simple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is known as a simple path if all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the nodes in the path are distinct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exception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v0 may be equal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If v0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the path is called a closed simple path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Cycle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in which the first and the last vertices are same.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simple cycle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repeated edges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vertices (except the first and last vertices).</a:t>
            </a:r>
          </a:p>
        </p:txBody>
      </p:sp>
    </p:spTree>
    <p:extLst>
      <p:ext uri="{BB962C8B-B14F-4D97-AF65-F5344CB8AC3E}">
        <p14:creationId xmlns:p14="http://schemas.microsoft.com/office/powerpoint/2010/main" val="7165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graph: 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graph where each vertex has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is, every node has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degree.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graph with vertices of degree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a 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graph or a regular graph of degree k.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shows regular graphs.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4191000"/>
            <a:ext cx="7864366" cy="253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Connected graph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is said to be connected if for any two vertices (u, v) in V there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u to v. That is to say that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there are no isolated nodes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connected graph.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connected 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does not have any cycle is called a tree. Therefore, a tree is treated as a special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G is said to be complete if all its nodes are fully connected. That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path from one node to every other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graph.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has n(n–1)/2 edges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is the number of nodes in 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5448300"/>
            <a:ext cx="7896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81200" cy="152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graph or weighted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weighted graph, the edges of the graph are assigned some weight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length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weight of an edge denoted by w(e) is a positive value which indicates the cost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traversing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edge. 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edges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Distinct edges which connect the same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end-points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called multiple edges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is, e = (u, v) and e' = (u, v) are known as multiple edges of 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edge that has identical end-points is called a loop. That is, e = (u, u).</a:t>
            </a:r>
          </a:p>
          <a:p>
            <a:pPr marL="0" indent="0" algn="just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Multi-graph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with multiple edges and/or loops is called a multi-graph.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a graph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size of a graph is the total number of edges in it.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00064"/>
            <a:ext cx="1909762" cy="129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33334"/>
            <a:ext cx="1600200" cy="123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92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4114800" cy="277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Directed Graphs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directed graph G, also known as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digraph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is a graph in which every edge has a direction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assigned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it. An edge of a directed graph is given as an ordered pair (u, v) of nodes in G.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edge (u, 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edge begins at u and terminates at v.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known as the origin or initial point of e. Correspondingly, v is known as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destination 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terminal point of 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is the predecessor of v. Correspondingly, v is the successor of 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Nodes u and v are adjacent to each other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0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Terminology of a Directed Graph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Out-degree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out-degree of a node u,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the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edges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originate at 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In-degree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in-degree of a node u,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the number of edges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terminate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degree of a node,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equal to the sum of in-degree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out-degree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that node.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(u) 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(u) +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Isolated vertex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vertex with degree zero. Such a vertex is not an end-point of any edge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Pendant vertex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(also known as leaf vertex) A vertex with degree one.</a:t>
            </a:r>
          </a:p>
        </p:txBody>
      </p:sp>
    </p:spTree>
    <p:extLst>
      <p:ext uri="{BB962C8B-B14F-4D97-AF65-F5344CB8AC3E}">
        <p14:creationId xmlns:p14="http://schemas.microsoft.com/office/powerpoint/2010/main" val="23933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1727</Words>
  <Application>Microsoft Office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GRAPHS</vt:lpstr>
      <vt:lpstr>Graph Definition</vt:lpstr>
      <vt:lpstr>Graph Terminology</vt:lpstr>
      <vt:lpstr>PowerPoint Presentation</vt:lpstr>
      <vt:lpstr>PowerPoint Presentation</vt:lpstr>
      <vt:lpstr>PowerPoint Presentation</vt:lpstr>
      <vt:lpstr>PowerPoint Presentation</vt:lpstr>
      <vt:lpstr>Directed Graphs</vt:lpstr>
      <vt:lpstr>Terminology of a Directed Graph</vt:lpstr>
      <vt:lpstr>Transitive Closure of a Directed Graph</vt:lpstr>
      <vt:lpstr>Algorithm for finding Transitive Closure</vt:lpstr>
      <vt:lpstr>REPRESENTATION OF GRAPHS</vt:lpstr>
      <vt:lpstr>Adjacency Matrix Representation</vt:lpstr>
      <vt:lpstr>PowerPoint Presentation</vt:lpstr>
      <vt:lpstr>PowerPoint Presentation</vt:lpstr>
      <vt:lpstr>Adjacency List Representation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27</cp:revision>
  <dcterms:created xsi:type="dcterms:W3CDTF">2018-11-16T09:03:32Z</dcterms:created>
  <dcterms:modified xsi:type="dcterms:W3CDTF">2020-12-03T02:58:04Z</dcterms:modified>
</cp:coreProperties>
</file>