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093F-E4B5-4533-A36C-69EF2B78695E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AC37-2076-464E-92DB-E35E3169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14617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TRAVERSAL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Depth-first Search Algorithm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3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867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838450"/>
            <a:ext cx="87153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1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76400"/>
            <a:ext cx="8029575" cy="506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6238875"/>
            <a:ext cx="52006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152400"/>
            <a:ext cx="5572126" cy="174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Depth-First Search Algorithm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Depth-first search is useful for: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Finding a path between two specified nodes, u and v, of an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Finding a path between two specified nodes, u and v, of a weighted graph.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whether a graph is connected or not.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spanning tree of a connected graph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1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5635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TRAVERSAL ALGORITHMS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71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two standard methods of graph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traversal 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Breadth-first search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Depth-first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breadth-first search uses a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an auxiliary data structure to store nodes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processing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depth-first search scheme uses a 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But both these algorithms make use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During the execution of the algorithm, every node in the graph will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STATUS set to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1, 2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depending on its current state.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572000"/>
            <a:ext cx="80581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8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Breadth-First Search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Breadth-first search (BFS) is a graph search algorithm that begins at the root node and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explores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all the neighboring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Then for each of those nearest nodes, the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explores their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unexplored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nodes, and so on, until it finds the goal.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is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start examining the node A and then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neighbors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are examined.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next step,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examine the neighbors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A, so on and so forth.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means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we need to track the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neighbors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of the node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guarantee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every node in the graph is processed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processed more than once. This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accomplished by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using a queue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will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hold the nodes that are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waiting for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further processing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variable STATUS to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represent the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current state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node.</a:t>
            </a:r>
          </a:p>
        </p:txBody>
      </p:sp>
    </p:spTree>
    <p:extLst>
      <p:ext uri="{BB962C8B-B14F-4D97-AF65-F5344CB8AC3E}">
        <p14:creationId xmlns:p14="http://schemas.microsoft.com/office/powerpoint/2010/main" val="12191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582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Breadth-First Search Algorithm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153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763000" cy="216376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adjacency list of G is also given.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that  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&gt;G represents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daily flights between different cities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we want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fly from city A to I with minimum stops.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minimum path P from A to I given that every edge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a length of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8986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graph G given in Figure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40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799" y="76200"/>
            <a:ext cx="11906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1151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734377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1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7772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76200"/>
            <a:ext cx="12668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5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of 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Breadth-first search can be used to solve many problems such 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Finding all connected components in a graph 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shortest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nodes, u and v, of 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graph and weighted graph.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Depth-first Search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374</Words>
  <Application>Microsoft Office PowerPoint</Application>
  <PresentationFormat>On-screen Show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GRAPH TRAVERSAL</vt:lpstr>
      <vt:lpstr>GRAPH TRAVERSAL ALGORITHMS</vt:lpstr>
      <vt:lpstr>Breadth-First Search </vt:lpstr>
      <vt:lpstr>Breadth-First Search Algorithm</vt:lpstr>
      <vt:lpstr>The adjacency list of G is also given.  Assume that      &gt;G represents the daily flights between different cities   &gt; we want to fly from city A to I with minimum stops.   That is, find the minimum path P from A to I given that every edge has a length of 1.</vt:lpstr>
      <vt:lpstr>PowerPoint Presentation</vt:lpstr>
      <vt:lpstr>PowerPoint Presentation</vt:lpstr>
      <vt:lpstr>Applications of Breadth-First Search Algorithm</vt:lpstr>
      <vt:lpstr>PowerPoint Presentation</vt:lpstr>
      <vt:lpstr>Depth-first Search Algorithm</vt:lpstr>
      <vt:lpstr>PowerPoint Presentation</vt:lpstr>
      <vt:lpstr>PowerPoint Presentation</vt:lpstr>
      <vt:lpstr>Applications of Depth-First Search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29</cp:revision>
  <dcterms:created xsi:type="dcterms:W3CDTF">2018-11-16T09:03:32Z</dcterms:created>
  <dcterms:modified xsi:type="dcterms:W3CDTF">2020-12-03T10:45:18Z</dcterms:modified>
</cp:coreProperties>
</file>