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CE7E-BBAD-4EAD-9D66-D8B552519069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49BA9-E534-40E1-8AE0-FEE2AADB6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5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1839-FEF6-439C-8608-8987C344D910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9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7061-52E6-4E9E-BBAB-C824AA6A8CD3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3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028-E32D-494E-92CE-E1EDE58F4E29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5767-57E1-4F4A-8773-220294399146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2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6725-04ED-4DB2-BD57-3B1F5E9A96D5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E6B5-FDD8-4F53-88B0-7A7021BD267D}" type="datetime1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0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8E61-4DDF-4B7E-9084-760815B05925}" type="datetime1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5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319-5DC3-4F14-98F9-5FA59D7EEAFD}" type="datetime1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7003-42B3-4F00-ACFF-7EE1D07D80EE}" type="datetime1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1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005C-3C85-444A-913F-43B14A5B1FFF}" type="datetime1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9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A318-152C-4EDF-9D56-032573D383EB}" type="datetime1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1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1BAA-E201-48FA-9968-771547625CAD}" type="datetime1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39F9-FD17-4814-AE76-9C9B32AFF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6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Analyzing</a:t>
            </a:r>
            <a:r>
              <a:rPr lang="en-IN" dirty="0" smtClean="0"/>
              <a:t> Running Times</a:t>
            </a:r>
            <a:br>
              <a:rPr lang="en-IN" dirty="0" smtClean="0"/>
            </a:br>
            <a:r>
              <a:rPr lang="en-IN" dirty="0" smtClean="0"/>
              <a:t>Of </a:t>
            </a:r>
            <a:br>
              <a:rPr lang="en-IN" dirty="0" smtClean="0"/>
            </a:br>
            <a:r>
              <a:rPr lang="en-IN" b="1" dirty="0"/>
              <a:t>R</a:t>
            </a:r>
            <a:r>
              <a:rPr lang="en-IN" b="1" dirty="0" smtClean="0"/>
              <a:t>ecursive Program </a:t>
            </a:r>
            <a:r>
              <a:rPr lang="en-IN" dirty="0" smtClean="0"/>
              <a:t>Code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861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T(n) 	= c + T(n-1)		=&gt; 0(n)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1 </a:t>
            </a:r>
            <a:r>
              <a:rPr lang="en-IN" dirty="0"/>
              <a:t>+ T(n-1)		=&gt; 0(n)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n </a:t>
            </a:r>
            <a:r>
              <a:rPr lang="en-IN" dirty="0"/>
              <a:t>+ T(n-1)		=&gt; </a:t>
            </a:r>
            <a:r>
              <a:rPr lang="en-IN" dirty="0" smtClean="0"/>
              <a:t>0(</a:t>
            </a:r>
            <a:r>
              <a:rPr lang="en-IN" dirty="0"/>
              <a:t>n</a:t>
            </a:r>
            <a:r>
              <a:rPr lang="en-IN" baseline="30000" dirty="0"/>
              <a:t>2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n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+ T(n-1)	</a:t>
            </a:r>
            <a:r>
              <a:rPr lang="en-IN" dirty="0" smtClean="0"/>
              <a:t>=&gt; 0(n</a:t>
            </a:r>
            <a:r>
              <a:rPr lang="en-IN" baseline="30000" dirty="0" smtClean="0"/>
              <a:t>3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</a:t>
            </a:r>
            <a:r>
              <a:rPr lang="en-IN" dirty="0" err="1" smtClean="0"/>
              <a:t>logn</a:t>
            </a:r>
            <a:r>
              <a:rPr lang="en-IN" dirty="0" smtClean="0"/>
              <a:t> </a:t>
            </a:r>
            <a:r>
              <a:rPr lang="en-IN" dirty="0"/>
              <a:t>+ T(n-1)	</a:t>
            </a:r>
            <a:r>
              <a:rPr lang="en-IN" dirty="0" smtClean="0"/>
              <a:t>=&gt; 0(</a:t>
            </a:r>
            <a:r>
              <a:rPr lang="en-IN" dirty="0" err="1" smtClean="0"/>
              <a:t>nlogn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T(n) 	= 2</a:t>
            </a:r>
            <a:r>
              <a:rPr lang="en-IN" dirty="0" smtClean="0"/>
              <a:t>T(n-1) + c</a:t>
            </a:r>
            <a:r>
              <a:rPr lang="en-IN" dirty="0"/>
              <a:t>	</a:t>
            </a:r>
            <a:r>
              <a:rPr lang="en-IN" dirty="0" smtClean="0"/>
              <a:t>=&gt; 0(2</a:t>
            </a:r>
            <a:r>
              <a:rPr lang="en-IN" baseline="30000" dirty="0" smtClean="0"/>
              <a:t>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3T(n-1</a:t>
            </a:r>
            <a:r>
              <a:rPr lang="en-IN" dirty="0"/>
              <a:t>) + </a:t>
            </a:r>
            <a:r>
              <a:rPr lang="en-IN" dirty="0" smtClean="0"/>
              <a:t>1</a:t>
            </a:r>
            <a:r>
              <a:rPr lang="en-IN" dirty="0"/>
              <a:t>	</a:t>
            </a:r>
            <a:r>
              <a:rPr lang="en-IN" dirty="0" smtClean="0"/>
              <a:t>=&gt; 0(3</a:t>
            </a:r>
            <a:r>
              <a:rPr lang="en-IN" baseline="30000" dirty="0" smtClean="0"/>
              <a:t>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	= 2T(n-1</a:t>
            </a:r>
            <a:r>
              <a:rPr lang="en-IN" dirty="0"/>
              <a:t>) + </a:t>
            </a:r>
            <a:r>
              <a:rPr lang="en-IN" dirty="0" smtClean="0"/>
              <a:t>n</a:t>
            </a:r>
            <a:r>
              <a:rPr lang="en-IN" dirty="0"/>
              <a:t>	</a:t>
            </a:r>
            <a:r>
              <a:rPr lang="en-IN" dirty="0" smtClean="0"/>
              <a:t>=&gt; 0(n</a:t>
            </a:r>
            <a:r>
              <a:rPr lang="en-IN" dirty="0"/>
              <a:t>2</a:t>
            </a:r>
            <a:r>
              <a:rPr lang="en-IN" baseline="30000" dirty="0"/>
              <a:t>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2T(n-1</a:t>
            </a:r>
            <a:r>
              <a:rPr lang="en-IN" dirty="0"/>
              <a:t>) + </a:t>
            </a:r>
            <a:r>
              <a:rPr lang="en-IN" dirty="0" smtClean="0"/>
              <a:t>log n</a:t>
            </a:r>
            <a:r>
              <a:rPr lang="en-IN" dirty="0"/>
              <a:t>	</a:t>
            </a:r>
            <a:r>
              <a:rPr lang="en-IN" dirty="0" smtClean="0"/>
              <a:t>=&gt; 0(log n.2</a:t>
            </a:r>
            <a:r>
              <a:rPr lang="en-IN" baseline="30000" dirty="0" smtClean="0"/>
              <a:t>n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Techniques of </a:t>
            </a:r>
            <a:r>
              <a:rPr lang="en-IN" dirty="0" err="1" smtClean="0"/>
              <a:t>Analyzing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Recursive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 Substitution Method</a:t>
            </a:r>
          </a:p>
          <a:p>
            <a:r>
              <a:rPr lang="en-IN" dirty="0" smtClean="0"/>
              <a:t>Recursive Tree Method</a:t>
            </a:r>
          </a:p>
          <a:p>
            <a:r>
              <a:rPr lang="en-IN" dirty="0" smtClean="0"/>
              <a:t>Master’s Theorem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0(n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demo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smtClean="0"/>
              <a:t> if(n&gt;0)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for(i=1; i&lt;=n; i++)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dirty="0"/>
              <a:t>print (“message</a:t>
            </a:r>
            <a:r>
              <a:rPr lang="en-IN" dirty="0" smtClean="0"/>
              <a:t>”);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demo(n-1);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</a:t>
            </a:r>
          </a:p>
          <a:p>
            <a:pPr marL="0" indent="0">
              <a:buNone/>
            </a:pPr>
            <a:r>
              <a:rPr lang="en-IN" dirty="0" smtClean="0"/>
              <a:t>return 1;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0(n </a:t>
            </a:r>
            <a:r>
              <a:rPr lang="en-IN" dirty="0" err="1" smtClean="0"/>
              <a:t>logn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demo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 if(n&gt;0)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for(i=1; i&lt;=n; i=i*2)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dirty="0"/>
              <a:t>print (“message</a:t>
            </a:r>
            <a:r>
              <a:rPr lang="en-IN" dirty="0" smtClean="0"/>
              <a:t>”);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demo(n-1);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</a:t>
            </a:r>
          </a:p>
          <a:p>
            <a:pPr marL="0" indent="0">
              <a:buNone/>
            </a:pPr>
            <a:r>
              <a:rPr lang="en-IN" dirty="0" smtClean="0"/>
              <a:t>return 1;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0(2</a:t>
            </a:r>
            <a:r>
              <a:rPr lang="en-IN" baseline="30000" dirty="0" smtClean="0"/>
              <a:t>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demo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 if(n&gt;0)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print </a:t>
            </a:r>
            <a:r>
              <a:rPr lang="en-IN" dirty="0"/>
              <a:t>(“message</a:t>
            </a:r>
            <a:r>
              <a:rPr lang="en-IN" dirty="0" smtClean="0"/>
              <a:t>”);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demo(n-1);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demo(n-1);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</a:t>
            </a:r>
          </a:p>
          <a:p>
            <a:pPr marL="0" indent="0">
              <a:buNone/>
            </a:pPr>
            <a:r>
              <a:rPr lang="en-IN" dirty="0" smtClean="0"/>
              <a:t>return 1;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9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0(</a:t>
            </a:r>
            <a:r>
              <a:rPr lang="en-IN" dirty="0" err="1" smtClean="0"/>
              <a:t>logn</a:t>
            </a:r>
            <a:r>
              <a:rPr lang="en-IN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demo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 if(n&gt;1)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print </a:t>
            </a:r>
            <a:r>
              <a:rPr lang="en-IN" dirty="0"/>
              <a:t>(“message</a:t>
            </a:r>
            <a:r>
              <a:rPr lang="en-IN" dirty="0" smtClean="0"/>
              <a:t>”);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demo(n/2);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</a:t>
            </a:r>
          </a:p>
          <a:p>
            <a:pPr marL="0" indent="0">
              <a:buNone/>
            </a:pPr>
            <a:r>
              <a:rPr lang="en-IN" dirty="0" smtClean="0"/>
              <a:t>return 1;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0(n</a:t>
            </a:r>
            <a:r>
              <a:rPr lang="en-IN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demo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 if(n&gt;1)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</a:t>
            </a:r>
          </a:p>
          <a:p>
            <a:pPr marL="0" indent="0">
              <a:buNone/>
            </a:pPr>
            <a:r>
              <a:rPr lang="en-IN" dirty="0" smtClean="0"/>
              <a:t>	for(i=1</a:t>
            </a:r>
            <a:r>
              <a:rPr lang="en-IN" dirty="0"/>
              <a:t>; i&lt;=n; </a:t>
            </a:r>
            <a:r>
              <a:rPr lang="en-IN" dirty="0" smtClean="0"/>
              <a:t>i=i+1)    </a:t>
            </a:r>
          </a:p>
          <a:p>
            <a:pPr marL="0" indent="0">
              <a:buNone/>
            </a:pPr>
            <a:r>
              <a:rPr lang="en-IN" dirty="0" smtClean="0"/>
              <a:t>	print </a:t>
            </a:r>
            <a:r>
              <a:rPr lang="en-IN" dirty="0"/>
              <a:t>(“message</a:t>
            </a:r>
            <a:r>
              <a:rPr lang="en-IN" dirty="0" smtClean="0"/>
              <a:t>”);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	demo(n/2);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</a:t>
            </a:r>
          </a:p>
          <a:p>
            <a:pPr marL="0" indent="0">
              <a:buNone/>
            </a:pPr>
            <a:r>
              <a:rPr lang="en-IN" dirty="0" smtClean="0"/>
              <a:t>return 1;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/>
              <a:t>0(n 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demo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 if(n&gt;1)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</a:t>
            </a:r>
          </a:p>
          <a:p>
            <a:pPr marL="0" indent="0">
              <a:buNone/>
            </a:pPr>
            <a:r>
              <a:rPr lang="en-IN" dirty="0" smtClean="0"/>
              <a:t>	for(i=1</a:t>
            </a:r>
            <a:r>
              <a:rPr lang="en-IN" dirty="0"/>
              <a:t>; i&lt;=n; </a:t>
            </a:r>
            <a:r>
              <a:rPr lang="en-IN" dirty="0" smtClean="0"/>
              <a:t>i=i+1)    </a:t>
            </a:r>
          </a:p>
          <a:p>
            <a:pPr marL="0" indent="0">
              <a:buNone/>
            </a:pPr>
            <a:r>
              <a:rPr lang="en-IN" dirty="0" smtClean="0"/>
              <a:t>	print </a:t>
            </a:r>
            <a:r>
              <a:rPr lang="en-IN" dirty="0"/>
              <a:t>(“message</a:t>
            </a:r>
            <a:r>
              <a:rPr lang="en-IN" dirty="0" smtClean="0"/>
              <a:t>”);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	demo(n/2);</a:t>
            </a:r>
          </a:p>
          <a:p>
            <a:pPr marL="0" indent="0">
              <a:buNone/>
            </a:pPr>
            <a:r>
              <a:rPr lang="en-IN" dirty="0" smtClean="0"/>
              <a:t>	demo(n/2);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</a:t>
            </a:r>
          </a:p>
          <a:p>
            <a:pPr marL="0" indent="0">
              <a:buNone/>
            </a:pPr>
            <a:r>
              <a:rPr lang="en-IN" dirty="0" smtClean="0"/>
              <a:t>return 1;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" y="533850"/>
            <a:ext cx="8229600" cy="17567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T(n) 	= c + 2T(n/2)  		n&gt;1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 c          			n=1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3995936" y="620688"/>
            <a:ext cx="648072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740352" y="251356"/>
            <a:ext cx="918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0(n)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9F9-FD17-4814-AE76-9C9B32AFF9B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180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Analyzing Running Times Of  Recursive Program Code </vt:lpstr>
      <vt:lpstr>Techniques of Analyzing  Recursive Code</vt:lpstr>
      <vt:lpstr>0(n2)</vt:lpstr>
      <vt:lpstr>0(n logn)</vt:lpstr>
      <vt:lpstr>0(2n)</vt:lpstr>
      <vt:lpstr>0(logn)</vt:lpstr>
      <vt:lpstr>0(n)</vt:lpstr>
      <vt:lpstr>0(n logn)</vt:lpstr>
      <vt:lpstr>PowerPoint Presentation</vt:lpstr>
      <vt:lpstr>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Running Times</dc:title>
  <dc:creator>ASHISH SETH</dc:creator>
  <cp:lastModifiedBy>ASHISH SETH</cp:lastModifiedBy>
  <cp:revision>20</cp:revision>
  <dcterms:created xsi:type="dcterms:W3CDTF">2020-09-30T04:48:21Z</dcterms:created>
  <dcterms:modified xsi:type="dcterms:W3CDTF">2021-09-19T16:24:43Z</dcterms:modified>
</cp:coreProperties>
</file>