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Opun Mai SemiCondensed" charset="1" panose="00000000000000000000"/>
      <p:regular r:id="rId23"/>
    </p:embeddedFont>
    <p:embeddedFont>
      <p:font typeface="Opun Mai SemiCondensed Bold" charset="1" panose="00000000000000000000"/>
      <p:regular r:id="rId24"/>
    </p:embeddedFont>
    <p:embeddedFont>
      <p:font typeface="Canva Sans" charset="1" panose="020B0503030501040103"/>
      <p:regular r:id="rId25"/>
    </p:embeddedFont>
    <p:embeddedFont>
      <p:font typeface="Canva Sans Bold" charset="1" panose="020B0803030501040103"/>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png" Type="http://schemas.openxmlformats.org/officeDocument/2006/relationships/image"/><Relationship Id="rId11" Target="../media/image13.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4.png" Type="http://schemas.openxmlformats.org/officeDocument/2006/relationships/image"/><Relationship Id="rId9" Target="../media/image1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6.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2.png" Type="http://schemas.openxmlformats.org/officeDocument/2006/relationships/image"/><Relationship Id="rId9" Target="../media/image13.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2.png" Type="http://schemas.openxmlformats.org/officeDocument/2006/relationships/image"/><Relationship Id="rId9" Target="../media/image13.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8.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2.png" Type="http://schemas.openxmlformats.org/officeDocument/2006/relationships/image"/><Relationship Id="rId9" Target="../media/image13.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9.jpeg" Type="http://schemas.openxmlformats.org/officeDocument/2006/relationships/image"/><Relationship Id="rId9" Target="../media/image20.jpe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png" Type="http://schemas.openxmlformats.org/officeDocument/2006/relationships/image"/><Relationship Id="rId11" Target="../media/image13.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0.png" Type="http://schemas.openxmlformats.org/officeDocument/2006/relationships/image"/><Relationship Id="rId9" Target="../media/image1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7774321"/>
            <a:ext cx="4175535" cy="4114800"/>
          </a:xfrm>
          <a:custGeom>
            <a:avLst/>
            <a:gdLst/>
            <a:ahLst/>
            <a:cxnLst/>
            <a:rect r="r" b="b" t="t" l="l"/>
            <a:pathLst>
              <a:path h="4114800" w="4175535">
                <a:moveTo>
                  <a:pt x="0" y="0"/>
                </a:moveTo>
                <a:lnTo>
                  <a:pt x="4175535" y="0"/>
                </a:lnTo>
                <a:lnTo>
                  <a:pt x="417553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343005">
            <a:off x="254274" y="-1913133"/>
            <a:ext cx="4175535" cy="4114800"/>
          </a:xfrm>
          <a:custGeom>
            <a:avLst/>
            <a:gdLst/>
            <a:ahLst/>
            <a:cxnLst/>
            <a:rect r="r" b="b" t="t" l="l"/>
            <a:pathLst>
              <a:path h="4114800" w="4175535">
                <a:moveTo>
                  <a:pt x="0" y="0"/>
                </a:moveTo>
                <a:lnTo>
                  <a:pt x="4175535" y="0"/>
                </a:lnTo>
                <a:lnTo>
                  <a:pt x="417553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337519" y="5716921"/>
            <a:ext cx="4175535" cy="4114800"/>
          </a:xfrm>
          <a:custGeom>
            <a:avLst/>
            <a:gdLst/>
            <a:ahLst/>
            <a:cxnLst/>
            <a:rect r="r" b="b" t="t" l="l"/>
            <a:pathLst>
              <a:path h="4114800" w="4175535">
                <a:moveTo>
                  <a:pt x="0" y="0"/>
                </a:moveTo>
                <a:lnTo>
                  <a:pt x="4175535" y="0"/>
                </a:lnTo>
                <a:lnTo>
                  <a:pt x="417553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9812533">
            <a:off x="13249751" y="-1895018"/>
            <a:ext cx="4175535" cy="4114800"/>
          </a:xfrm>
          <a:custGeom>
            <a:avLst/>
            <a:gdLst/>
            <a:ahLst/>
            <a:cxnLst/>
            <a:rect r="r" b="b" t="t" l="l"/>
            <a:pathLst>
              <a:path h="4114800" w="4175535">
                <a:moveTo>
                  <a:pt x="0" y="0"/>
                </a:moveTo>
                <a:lnTo>
                  <a:pt x="4175535" y="0"/>
                </a:lnTo>
                <a:lnTo>
                  <a:pt x="417553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false" rot="0">
            <a:off x="13601700" y="8234265"/>
            <a:ext cx="7315200" cy="3194912"/>
          </a:xfrm>
          <a:custGeom>
            <a:avLst/>
            <a:gdLst/>
            <a:ahLst/>
            <a:cxnLst/>
            <a:rect r="r" b="b" t="t" l="l"/>
            <a:pathLst>
              <a:path h="3194912" w="7315200">
                <a:moveTo>
                  <a:pt x="7315200" y="0"/>
                </a:moveTo>
                <a:lnTo>
                  <a:pt x="0" y="0"/>
                </a:lnTo>
                <a:lnTo>
                  <a:pt x="0" y="3194912"/>
                </a:lnTo>
                <a:lnTo>
                  <a:pt x="7315200" y="3194912"/>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true" flipV="true" rot="-5400000">
            <a:off x="-3657600" y="-111556"/>
            <a:ext cx="7315200" cy="3194912"/>
          </a:xfrm>
          <a:custGeom>
            <a:avLst/>
            <a:gdLst/>
            <a:ahLst/>
            <a:cxnLst/>
            <a:rect r="r" b="b" t="t" l="l"/>
            <a:pathLst>
              <a:path h="3194912" w="7315200">
                <a:moveTo>
                  <a:pt x="7315200" y="3194912"/>
                </a:moveTo>
                <a:lnTo>
                  <a:pt x="0" y="3194912"/>
                </a:lnTo>
                <a:lnTo>
                  <a:pt x="0" y="0"/>
                </a:lnTo>
                <a:lnTo>
                  <a:pt x="7315200" y="0"/>
                </a:lnTo>
                <a:lnTo>
                  <a:pt x="7315200" y="319491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true" flipV="false" rot="3037974">
            <a:off x="-3657600" y="6925480"/>
            <a:ext cx="7315200" cy="3194912"/>
          </a:xfrm>
          <a:custGeom>
            <a:avLst/>
            <a:gdLst/>
            <a:ahLst/>
            <a:cxnLst/>
            <a:rect r="r" b="b" t="t" l="l"/>
            <a:pathLst>
              <a:path h="3194912" w="7315200">
                <a:moveTo>
                  <a:pt x="7315200" y="0"/>
                </a:moveTo>
                <a:lnTo>
                  <a:pt x="0" y="0"/>
                </a:lnTo>
                <a:lnTo>
                  <a:pt x="0" y="3194912"/>
                </a:lnTo>
                <a:lnTo>
                  <a:pt x="7315200" y="3194912"/>
                </a:lnTo>
                <a:lnTo>
                  <a:pt x="731520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4273407" y="5524677"/>
            <a:ext cx="9741186" cy="1201894"/>
          </a:xfrm>
          <a:prstGeom prst="rect">
            <a:avLst/>
          </a:prstGeom>
        </p:spPr>
        <p:txBody>
          <a:bodyPr anchor="t" rtlCol="false" tIns="0" lIns="0" bIns="0" rIns="0">
            <a:spAutoFit/>
          </a:bodyPr>
          <a:lstStyle/>
          <a:p>
            <a:pPr algn="ctr">
              <a:lnSpc>
                <a:spcPts val="9878"/>
              </a:lnSpc>
            </a:pPr>
            <a:r>
              <a:rPr lang="en-US" sz="7056">
                <a:solidFill>
                  <a:srgbClr val="AD7D5C"/>
                </a:solidFill>
                <a:latin typeface="Opun Mai SemiCondensed"/>
              </a:rPr>
              <a:t>By Kelompok 5</a:t>
            </a:r>
          </a:p>
        </p:txBody>
      </p:sp>
      <p:sp>
        <p:nvSpPr>
          <p:cNvPr name="TextBox 10" id="10"/>
          <p:cNvSpPr txBox="true"/>
          <p:nvPr/>
        </p:nvSpPr>
        <p:spPr>
          <a:xfrm rot="0">
            <a:off x="2950481" y="3550124"/>
            <a:ext cx="12387037" cy="2031703"/>
          </a:xfrm>
          <a:prstGeom prst="rect">
            <a:avLst/>
          </a:prstGeom>
        </p:spPr>
        <p:txBody>
          <a:bodyPr anchor="t" rtlCol="false" tIns="0" lIns="0" bIns="0" rIns="0">
            <a:spAutoFit/>
          </a:bodyPr>
          <a:lstStyle/>
          <a:p>
            <a:pPr algn="ctr">
              <a:lnSpc>
                <a:spcPts val="16641"/>
              </a:lnSpc>
            </a:pPr>
            <a:r>
              <a:rPr lang="en-US" sz="11886">
                <a:solidFill>
                  <a:srgbClr val="AD7D5C"/>
                </a:solidFill>
                <a:latin typeface="Opun Mai SemiCondensed Bold"/>
              </a:rPr>
              <a:t>25 KISAH NABI</a:t>
            </a:r>
          </a:p>
        </p:txBody>
      </p:sp>
      <p:sp>
        <p:nvSpPr>
          <p:cNvPr name="Freeform 11" id="11"/>
          <p:cNvSpPr/>
          <p:nvPr/>
        </p:nvSpPr>
        <p:spPr>
          <a:xfrm flipH="true" flipV="true" rot="2906271">
            <a:off x="13565944" y="-1240932"/>
            <a:ext cx="7315200" cy="3194912"/>
          </a:xfrm>
          <a:custGeom>
            <a:avLst/>
            <a:gdLst/>
            <a:ahLst/>
            <a:cxnLst/>
            <a:rect r="r" b="b" t="t" l="l"/>
            <a:pathLst>
              <a:path h="3194912" w="7315200">
                <a:moveTo>
                  <a:pt x="7315200" y="3194912"/>
                </a:moveTo>
                <a:lnTo>
                  <a:pt x="0" y="3194912"/>
                </a:lnTo>
                <a:lnTo>
                  <a:pt x="0" y="0"/>
                </a:lnTo>
                <a:lnTo>
                  <a:pt x="7315200" y="0"/>
                </a:lnTo>
                <a:lnTo>
                  <a:pt x="7315200" y="3194912"/>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85603" y="4529607"/>
            <a:ext cx="3712878" cy="2845892"/>
          </a:xfrm>
          <a:prstGeom prst="rect">
            <a:avLst/>
          </a:prstGeom>
        </p:spPr>
        <p:txBody>
          <a:bodyPr anchor="t" rtlCol="false" tIns="0" lIns="0" bIns="0" rIns="0">
            <a:spAutoFit/>
          </a:bodyPr>
          <a:lstStyle/>
          <a:p>
            <a:pPr algn="ctr">
              <a:lnSpc>
                <a:spcPts val="11469"/>
              </a:lnSpc>
            </a:pPr>
            <a:r>
              <a:rPr lang="en-US" sz="8192">
                <a:solidFill>
                  <a:srgbClr val="AD7D5C"/>
                </a:solidFill>
                <a:latin typeface="Opun Mai SemiCondensed Bold"/>
              </a:rPr>
              <a:t>CODING</a:t>
            </a:r>
          </a:p>
          <a:p>
            <a:pPr algn="ctr">
              <a:lnSpc>
                <a:spcPts val="11469"/>
              </a:lnSpc>
            </a:pPr>
            <a:r>
              <a:rPr lang="en-US" sz="8192">
                <a:solidFill>
                  <a:srgbClr val="AD7D5C"/>
                </a:solidFill>
                <a:latin typeface="Opun Mai SemiCondensed Bold"/>
              </a:rPr>
              <a:t>MODEL</a:t>
            </a:r>
          </a:p>
        </p:txBody>
      </p:sp>
      <p:sp>
        <p:nvSpPr>
          <p:cNvPr name="Freeform 3" id="3"/>
          <p:cNvSpPr/>
          <p:nvPr/>
        </p:nvSpPr>
        <p:spPr>
          <a:xfrm flipH="false" flipV="false" rot="0">
            <a:off x="1028700" y="7774321"/>
            <a:ext cx="4175535" cy="4114800"/>
          </a:xfrm>
          <a:custGeom>
            <a:avLst/>
            <a:gdLst/>
            <a:ahLst/>
            <a:cxnLst/>
            <a:rect r="r" b="b" t="t" l="l"/>
            <a:pathLst>
              <a:path h="4114800" w="4175535">
                <a:moveTo>
                  <a:pt x="0" y="0"/>
                </a:moveTo>
                <a:lnTo>
                  <a:pt x="4175535" y="0"/>
                </a:lnTo>
                <a:lnTo>
                  <a:pt x="417553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337519" y="5716921"/>
            <a:ext cx="4175535" cy="4114800"/>
          </a:xfrm>
          <a:custGeom>
            <a:avLst/>
            <a:gdLst/>
            <a:ahLst/>
            <a:cxnLst/>
            <a:rect r="r" b="b" t="t" l="l"/>
            <a:pathLst>
              <a:path h="4114800" w="4175535">
                <a:moveTo>
                  <a:pt x="0" y="0"/>
                </a:moveTo>
                <a:lnTo>
                  <a:pt x="4175535" y="0"/>
                </a:lnTo>
                <a:lnTo>
                  <a:pt x="417553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9812533">
            <a:off x="13249751" y="-1895018"/>
            <a:ext cx="4175535" cy="4114800"/>
          </a:xfrm>
          <a:custGeom>
            <a:avLst/>
            <a:gdLst/>
            <a:ahLst/>
            <a:cxnLst/>
            <a:rect r="r" b="b" t="t" l="l"/>
            <a:pathLst>
              <a:path h="4114800" w="4175535">
                <a:moveTo>
                  <a:pt x="0" y="0"/>
                </a:moveTo>
                <a:lnTo>
                  <a:pt x="4175535" y="0"/>
                </a:lnTo>
                <a:lnTo>
                  <a:pt x="417553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0343005">
            <a:off x="254274" y="-1913133"/>
            <a:ext cx="4175535" cy="4114800"/>
          </a:xfrm>
          <a:custGeom>
            <a:avLst/>
            <a:gdLst/>
            <a:ahLst/>
            <a:cxnLst/>
            <a:rect r="r" b="b" t="t" l="l"/>
            <a:pathLst>
              <a:path h="4114800" w="4175535">
                <a:moveTo>
                  <a:pt x="0" y="0"/>
                </a:moveTo>
                <a:lnTo>
                  <a:pt x="4175535" y="0"/>
                </a:lnTo>
                <a:lnTo>
                  <a:pt x="417553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true" flipV="false" rot="0">
            <a:off x="13601700" y="8234265"/>
            <a:ext cx="7315200" cy="3194912"/>
          </a:xfrm>
          <a:custGeom>
            <a:avLst/>
            <a:gdLst/>
            <a:ahLst/>
            <a:cxnLst/>
            <a:rect r="r" b="b" t="t" l="l"/>
            <a:pathLst>
              <a:path h="3194912" w="7315200">
                <a:moveTo>
                  <a:pt x="7315200" y="0"/>
                </a:moveTo>
                <a:lnTo>
                  <a:pt x="0" y="0"/>
                </a:lnTo>
                <a:lnTo>
                  <a:pt x="0" y="3194912"/>
                </a:lnTo>
                <a:lnTo>
                  <a:pt x="7315200" y="3194912"/>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true" flipV="true" rot="-5400000">
            <a:off x="-3657600" y="-111556"/>
            <a:ext cx="7315200" cy="3194912"/>
          </a:xfrm>
          <a:custGeom>
            <a:avLst/>
            <a:gdLst/>
            <a:ahLst/>
            <a:cxnLst/>
            <a:rect r="r" b="b" t="t" l="l"/>
            <a:pathLst>
              <a:path h="3194912" w="7315200">
                <a:moveTo>
                  <a:pt x="7315200" y="3194912"/>
                </a:moveTo>
                <a:lnTo>
                  <a:pt x="0" y="3194912"/>
                </a:lnTo>
                <a:lnTo>
                  <a:pt x="0" y="0"/>
                </a:lnTo>
                <a:lnTo>
                  <a:pt x="7315200" y="0"/>
                </a:lnTo>
                <a:lnTo>
                  <a:pt x="7315200" y="319491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false" rot="3037974">
            <a:off x="-3657600" y="6925480"/>
            <a:ext cx="7315200" cy="3194912"/>
          </a:xfrm>
          <a:custGeom>
            <a:avLst/>
            <a:gdLst/>
            <a:ahLst/>
            <a:cxnLst/>
            <a:rect r="r" b="b" t="t" l="l"/>
            <a:pathLst>
              <a:path h="3194912" w="7315200">
                <a:moveTo>
                  <a:pt x="7315200" y="0"/>
                </a:moveTo>
                <a:lnTo>
                  <a:pt x="0" y="0"/>
                </a:lnTo>
                <a:lnTo>
                  <a:pt x="0" y="3194912"/>
                </a:lnTo>
                <a:lnTo>
                  <a:pt x="7315200" y="3194912"/>
                </a:lnTo>
                <a:lnTo>
                  <a:pt x="731520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true" flipV="true" rot="2906271">
            <a:off x="13565944" y="-1240932"/>
            <a:ext cx="7315200" cy="3194912"/>
          </a:xfrm>
          <a:custGeom>
            <a:avLst/>
            <a:gdLst/>
            <a:ahLst/>
            <a:cxnLst/>
            <a:rect r="r" b="b" t="t" l="l"/>
            <a:pathLst>
              <a:path h="3194912" w="7315200">
                <a:moveTo>
                  <a:pt x="7315200" y="3194912"/>
                </a:moveTo>
                <a:lnTo>
                  <a:pt x="0" y="3194912"/>
                </a:lnTo>
                <a:lnTo>
                  <a:pt x="0" y="0"/>
                </a:lnTo>
                <a:lnTo>
                  <a:pt x="7315200" y="0"/>
                </a:lnTo>
                <a:lnTo>
                  <a:pt x="7315200" y="3194912"/>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4420879" y="648978"/>
            <a:ext cx="5420213" cy="9033688"/>
          </a:xfrm>
          <a:custGeom>
            <a:avLst/>
            <a:gdLst/>
            <a:ahLst/>
            <a:cxnLst/>
            <a:rect r="r" b="b" t="t" l="l"/>
            <a:pathLst>
              <a:path h="9033688" w="5420213">
                <a:moveTo>
                  <a:pt x="0" y="0"/>
                </a:moveTo>
                <a:lnTo>
                  <a:pt x="5420213" y="0"/>
                </a:lnTo>
                <a:lnTo>
                  <a:pt x="5420213" y="9033688"/>
                </a:lnTo>
                <a:lnTo>
                  <a:pt x="0" y="9033688"/>
                </a:lnTo>
                <a:lnTo>
                  <a:pt x="0" y="0"/>
                </a:lnTo>
                <a:close/>
              </a:path>
            </a:pathLst>
          </a:custGeom>
          <a:blipFill>
            <a:blip r:embed="rId8"/>
            <a:stretch>
              <a:fillRect l="-8214" t="-5214" r="-7376" b="-5005"/>
            </a:stretch>
          </a:blipFill>
        </p:spPr>
      </p:sp>
      <p:sp>
        <p:nvSpPr>
          <p:cNvPr name="Freeform 12" id="12"/>
          <p:cNvSpPr/>
          <p:nvPr/>
        </p:nvSpPr>
        <p:spPr>
          <a:xfrm flipH="false" flipV="false" rot="0">
            <a:off x="10356092" y="604334"/>
            <a:ext cx="3795818" cy="9078332"/>
          </a:xfrm>
          <a:custGeom>
            <a:avLst/>
            <a:gdLst/>
            <a:ahLst/>
            <a:cxnLst/>
            <a:rect r="r" b="b" t="t" l="l"/>
            <a:pathLst>
              <a:path h="9078332" w="3795818">
                <a:moveTo>
                  <a:pt x="0" y="0"/>
                </a:moveTo>
                <a:lnTo>
                  <a:pt x="3795818" y="0"/>
                </a:lnTo>
                <a:lnTo>
                  <a:pt x="3795818" y="9078332"/>
                </a:lnTo>
                <a:lnTo>
                  <a:pt x="0" y="9078332"/>
                </a:lnTo>
                <a:lnTo>
                  <a:pt x="0" y="0"/>
                </a:lnTo>
                <a:close/>
              </a:path>
            </a:pathLst>
          </a:custGeom>
          <a:blipFill>
            <a:blip r:embed="rId9"/>
            <a:stretch>
              <a:fillRect l="-9833" t="-4390" r="-9605" b="-5005"/>
            </a:stretch>
          </a:blipFill>
        </p:spPr>
      </p:sp>
      <p:grpSp>
        <p:nvGrpSpPr>
          <p:cNvPr name="Group 13" id="13"/>
          <p:cNvGrpSpPr/>
          <p:nvPr/>
        </p:nvGrpSpPr>
        <p:grpSpPr>
          <a:xfrm rot="0">
            <a:off x="14056660" y="3374190"/>
            <a:ext cx="3712878" cy="1818840"/>
            <a:chOff x="0" y="0"/>
            <a:chExt cx="4950504" cy="2425120"/>
          </a:xfrm>
        </p:grpSpPr>
        <p:sp>
          <p:nvSpPr>
            <p:cNvPr name="TextBox 14" id="14"/>
            <p:cNvSpPr txBox="true"/>
            <p:nvPr/>
          </p:nvSpPr>
          <p:spPr>
            <a:xfrm rot="0">
              <a:off x="0" y="1661003"/>
              <a:ext cx="4950504" cy="764117"/>
            </a:xfrm>
            <a:prstGeom prst="rect">
              <a:avLst/>
            </a:prstGeom>
          </p:spPr>
          <p:txBody>
            <a:bodyPr anchor="t" rtlCol="false" tIns="0" lIns="0" bIns="0" rIns="0">
              <a:spAutoFit/>
            </a:bodyPr>
            <a:lstStyle/>
            <a:p>
              <a:pPr algn="ctr">
                <a:lnSpc>
                  <a:spcPts val="4899"/>
                </a:lnSpc>
              </a:pPr>
              <a:r>
                <a:rPr lang="en-US" sz="3499">
                  <a:solidFill>
                    <a:srgbClr val="AD7D5C"/>
                  </a:solidFill>
                  <a:latin typeface="Opun Mai SemiCondensed Bold"/>
                </a:rPr>
                <a:t>bookmark.dart</a:t>
              </a:r>
            </a:p>
          </p:txBody>
        </p:sp>
        <p:sp>
          <p:nvSpPr>
            <p:cNvPr name="Freeform 15" id="15"/>
            <p:cNvSpPr/>
            <p:nvPr/>
          </p:nvSpPr>
          <p:spPr>
            <a:xfrm flipH="false" flipV="false" rot="-9701010">
              <a:off x="59146" y="465457"/>
              <a:ext cx="3103538" cy="876749"/>
            </a:xfrm>
            <a:custGeom>
              <a:avLst/>
              <a:gdLst/>
              <a:ahLst/>
              <a:cxnLst/>
              <a:rect r="r" b="b" t="t" l="l"/>
              <a:pathLst>
                <a:path h="876749" w="3103538">
                  <a:moveTo>
                    <a:pt x="3103538" y="876750"/>
                  </a:moveTo>
                  <a:lnTo>
                    <a:pt x="0" y="876750"/>
                  </a:lnTo>
                  <a:lnTo>
                    <a:pt x="0" y="0"/>
                  </a:lnTo>
                  <a:lnTo>
                    <a:pt x="3103538" y="0"/>
                  </a:lnTo>
                  <a:lnTo>
                    <a:pt x="3103538" y="87675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grpSp>
        <p:nvGrpSpPr>
          <p:cNvPr name="Group 16" id="16"/>
          <p:cNvGrpSpPr/>
          <p:nvPr/>
        </p:nvGrpSpPr>
        <p:grpSpPr>
          <a:xfrm rot="0">
            <a:off x="589615" y="2460235"/>
            <a:ext cx="3970644" cy="2221773"/>
            <a:chOff x="0" y="0"/>
            <a:chExt cx="5294192" cy="2962364"/>
          </a:xfrm>
        </p:grpSpPr>
        <p:sp>
          <p:nvSpPr>
            <p:cNvPr name="Freeform 17" id="17"/>
            <p:cNvSpPr/>
            <p:nvPr/>
          </p:nvSpPr>
          <p:spPr>
            <a:xfrm flipH="false" flipV="false" rot="1649315">
              <a:off x="2163503" y="1418852"/>
              <a:ext cx="3103538" cy="876749"/>
            </a:xfrm>
            <a:custGeom>
              <a:avLst/>
              <a:gdLst/>
              <a:ahLst/>
              <a:cxnLst/>
              <a:rect r="r" b="b" t="t" l="l"/>
              <a:pathLst>
                <a:path h="876749" w="3103538">
                  <a:moveTo>
                    <a:pt x="0" y="0"/>
                  </a:moveTo>
                  <a:lnTo>
                    <a:pt x="3103538" y="0"/>
                  </a:lnTo>
                  <a:lnTo>
                    <a:pt x="3103538" y="876750"/>
                  </a:lnTo>
                  <a:lnTo>
                    <a:pt x="0" y="87675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8" id="18"/>
            <p:cNvSpPr txBox="true"/>
            <p:nvPr/>
          </p:nvSpPr>
          <p:spPr>
            <a:xfrm rot="0">
              <a:off x="0" y="-76200"/>
              <a:ext cx="4950504" cy="924561"/>
            </a:xfrm>
            <a:prstGeom prst="rect">
              <a:avLst/>
            </a:prstGeom>
          </p:spPr>
          <p:txBody>
            <a:bodyPr anchor="t" rtlCol="false" tIns="0" lIns="0" bIns="0" rIns="0">
              <a:spAutoFit/>
            </a:bodyPr>
            <a:lstStyle/>
            <a:p>
              <a:pPr algn="ctr">
                <a:lnSpc>
                  <a:spcPts val="5879"/>
                </a:lnSpc>
              </a:pPr>
              <a:r>
                <a:rPr lang="en-US" sz="4199">
                  <a:solidFill>
                    <a:srgbClr val="AD7D5C"/>
                  </a:solidFill>
                  <a:latin typeface="Opun Mai SemiCondensed Bold"/>
                </a:rPr>
                <a:t>home.dart</a:t>
              </a:r>
            </a:p>
          </p:txBody>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85603" y="4529607"/>
            <a:ext cx="3712878" cy="2845892"/>
          </a:xfrm>
          <a:prstGeom prst="rect">
            <a:avLst/>
          </a:prstGeom>
        </p:spPr>
        <p:txBody>
          <a:bodyPr anchor="t" rtlCol="false" tIns="0" lIns="0" bIns="0" rIns="0">
            <a:spAutoFit/>
          </a:bodyPr>
          <a:lstStyle/>
          <a:p>
            <a:pPr algn="ctr">
              <a:lnSpc>
                <a:spcPts val="11469"/>
              </a:lnSpc>
            </a:pPr>
            <a:r>
              <a:rPr lang="en-US" sz="8192">
                <a:solidFill>
                  <a:srgbClr val="AD7D5C"/>
                </a:solidFill>
                <a:latin typeface="Opun Mai SemiCondensed Bold"/>
              </a:rPr>
              <a:t>CODING</a:t>
            </a:r>
          </a:p>
          <a:p>
            <a:pPr algn="ctr">
              <a:lnSpc>
                <a:spcPts val="11469"/>
              </a:lnSpc>
            </a:pPr>
            <a:r>
              <a:rPr lang="en-US" sz="8192">
                <a:solidFill>
                  <a:srgbClr val="AD7D5C"/>
                </a:solidFill>
                <a:latin typeface="Opun Mai SemiCondensed Bold"/>
              </a:rPr>
              <a:t>UI</a:t>
            </a:r>
          </a:p>
        </p:txBody>
      </p:sp>
      <p:sp>
        <p:nvSpPr>
          <p:cNvPr name="Freeform 3" id="3"/>
          <p:cNvSpPr/>
          <p:nvPr/>
        </p:nvSpPr>
        <p:spPr>
          <a:xfrm flipH="false" flipV="false" rot="0">
            <a:off x="1028700" y="7774321"/>
            <a:ext cx="4175535" cy="4114800"/>
          </a:xfrm>
          <a:custGeom>
            <a:avLst/>
            <a:gdLst/>
            <a:ahLst/>
            <a:cxnLst/>
            <a:rect r="r" b="b" t="t" l="l"/>
            <a:pathLst>
              <a:path h="4114800" w="4175535">
                <a:moveTo>
                  <a:pt x="0" y="0"/>
                </a:moveTo>
                <a:lnTo>
                  <a:pt x="4175535" y="0"/>
                </a:lnTo>
                <a:lnTo>
                  <a:pt x="417553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337519" y="5716921"/>
            <a:ext cx="4175535" cy="4114800"/>
          </a:xfrm>
          <a:custGeom>
            <a:avLst/>
            <a:gdLst/>
            <a:ahLst/>
            <a:cxnLst/>
            <a:rect r="r" b="b" t="t" l="l"/>
            <a:pathLst>
              <a:path h="4114800" w="4175535">
                <a:moveTo>
                  <a:pt x="0" y="0"/>
                </a:moveTo>
                <a:lnTo>
                  <a:pt x="4175535" y="0"/>
                </a:lnTo>
                <a:lnTo>
                  <a:pt x="417553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9812533">
            <a:off x="13249751" y="-1895018"/>
            <a:ext cx="4175535" cy="4114800"/>
          </a:xfrm>
          <a:custGeom>
            <a:avLst/>
            <a:gdLst/>
            <a:ahLst/>
            <a:cxnLst/>
            <a:rect r="r" b="b" t="t" l="l"/>
            <a:pathLst>
              <a:path h="4114800" w="4175535">
                <a:moveTo>
                  <a:pt x="0" y="0"/>
                </a:moveTo>
                <a:lnTo>
                  <a:pt x="4175535" y="0"/>
                </a:lnTo>
                <a:lnTo>
                  <a:pt x="417553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0343005">
            <a:off x="254274" y="-1913133"/>
            <a:ext cx="4175535" cy="4114800"/>
          </a:xfrm>
          <a:custGeom>
            <a:avLst/>
            <a:gdLst/>
            <a:ahLst/>
            <a:cxnLst/>
            <a:rect r="r" b="b" t="t" l="l"/>
            <a:pathLst>
              <a:path h="4114800" w="4175535">
                <a:moveTo>
                  <a:pt x="0" y="0"/>
                </a:moveTo>
                <a:lnTo>
                  <a:pt x="4175535" y="0"/>
                </a:lnTo>
                <a:lnTo>
                  <a:pt x="417553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true" flipV="false" rot="0">
            <a:off x="13601700" y="8234265"/>
            <a:ext cx="7315200" cy="3194912"/>
          </a:xfrm>
          <a:custGeom>
            <a:avLst/>
            <a:gdLst/>
            <a:ahLst/>
            <a:cxnLst/>
            <a:rect r="r" b="b" t="t" l="l"/>
            <a:pathLst>
              <a:path h="3194912" w="7315200">
                <a:moveTo>
                  <a:pt x="7315200" y="0"/>
                </a:moveTo>
                <a:lnTo>
                  <a:pt x="0" y="0"/>
                </a:lnTo>
                <a:lnTo>
                  <a:pt x="0" y="3194912"/>
                </a:lnTo>
                <a:lnTo>
                  <a:pt x="7315200" y="3194912"/>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true" flipV="true" rot="-5400000">
            <a:off x="-3657600" y="-111556"/>
            <a:ext cx="7315200" cy="3194912"/>
          </a:xfrm>
          <a:custGeom>
            <a:avLst/>
            <a:gdLst/>
            <a:ahLst/>
            <a:cxnLst/>
            <a:rect r="r" b="b" t="t" l="l"/>
            <a:pathLst>
              <a:path h="3194912" w="7315200">
                <a:moveTo>
                  <a:pt x="7315200" y="3194912"/>
                </a:moveTo>
                <a:lnTo>
                  <a:pt x="0" y="3194912"/>
                </a:lnTo>
                <a:lnTo>
                  <a:pt x="0" y="0"/>
                </a:lnTo>
                <a:lnTo>
                  <a:pt x="7315200" y="0"/>
                </a:lnTo>
                <a:lnTo>
                  <a:pt x="7315200" y="319491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false" rot="3037974">
            <a:off x="-3657600" y="6925480"/>
            <a:ext cx="7315200" cy="3194912"/>
          </a:xfrm>
          <a:custGeom>
            <a:avLst/>
            <a:gdLst/>
            <a:ahLst/>
            <a:cxnLst/>
            <a:rect r="r" b="b" t="t" l="l"/>
            <a:pathLst>
              <a:path h="3194912" w="7315200">
                <a:moveTo>
                  <a:pt x="7315200" y="0"/>
                </a:moveTo>
                <a:lnTo>
                  <a:pt x="0" y="0"/>
                </a:lnTo>
                <a:lnTo>
                  <a:pt x="0" y="3194912"/>
                </a:lnTo>
                <a:lnTo>
                  <a:pt x="7315200" y="3194912"/>
                </a:lnTo>
                <a:lnTo>
                  <a:pt x="731520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true" flipV="true" rot="2906271">
            <a:off x="13565944" y="-1240932"/>
            <a:ext cx="7315200" cy="3194912"/>
          </a:xfrm>
          <a:custGeom>
            <a:avLst/>
            <a:gdLst/>
            <a:ahLst/>
            <a:cxnLst/>
            <a:rect r="r" b="b" t="t" l="l"/>
            <a:pathLst>
              <a:path h="3194912" w="7315200">
                <a:moveTo>
                  <a:pt x="7315200" y="3194912"/>
                </a:moveTo>
                <a:lnTo>
                  <a:pt x="0" y="3194912"/>
                </a:lnTo>
                <a:lnTo>
                  <a:pt x="0" y="0"/>
                </a:lnTo>
                <a:lnTo>
                  <a:pt x="7315200" y="0"/>
                </a:lnTo>
                <a:lnTo>
                  <a:pt x="7315200" y="3194912"/>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1" id="11"/>
          <p:cNvGrpSpPr/>
          <p:nvPr/>
        </p:nvGrpSpPr>
        <p:grpSpPr>
          <a:xfrm rot="0">
            <a:off x="14756097" y="3374190"/>
            <a:ext cx="3712878" cy="1818840"/>
            <a:chOff x="0" y="0"/>
            <a:chExt cx="4950504" cy="2425120"/>
          </a:xfrm>
        </p:grpSpPr>
        <p:sp>
          <p:nvSpPr>
            <p:cNvPr name="TextBox 12" id="12"/>
            <p:cNvSpPr txBox="true"/>
            <p:nvPr/>
          </p:nvSpPr>
          <p:spPr>
            <a:xfrm rot="0">
              <a:off x="0" y="1661003"/>
              <a:ext cx="4950504" cy="764117"/>
            </a:xfrm>
            <a:prstGeom prst="rect">
              <a:avLst/>
            </a:prstGeom>
          </p:spPr>
          <p:txBody>
            <a:bodyPr anchor="t" rtlCol="false" tIns="0" lIns="0" bIns="0" rIns="0">
              <a:spAutoFit/>
            </a:bodyPr>
            <a:lstStyle/>
            <a:p>
              <a:pPr algn="ctr">
                <a:lnSpc>
                  <a:spcPts val="4899"/>
                </a:lnSpc>
              </a:pPr>
              <a:r>
                <a:rPr lang="en-US" sz="3499">
                  <a:solidFill>
                    <a:srgbClr val="AD7D5C"/>
                  </a:solidFill>
                  <a:latin typeface="Opun Mai SemiCondensed Bold"/>
                </a:rPr>
                <a:t>lanjutannya</a:t>
              </a:r>
            </a:p>
          </p:txBody>
        </p:sp>
        <p:sp>
          <p:nvSpPr>
            <p:cNvPr name="Freeform 13" id="13"/>
            <p:cNvSpPr/>
            <p:nvPr/>
          </p:nvSpPr>
          <p:spPr>
            <a:xfrm flipH="false" flipV="false" rot="-9701010">
              <a:off x="59146" y="465457"/>
              <a:ext cx="3103538" cy="876749"/>
            </a:xfrm>
            <a:custGeom>
              <a:avLst/>
              <a:gdLst/>
              <a:ahLst/>
              <a:cxnLst/>
              <a:rect r="r" b="b" t="t" l="l"/>
              <a:pathLst>
                <a:path h="876749" w="3103538">
                  <a:moveTo>
                    <a:pt x="3103538" y="876750"/>
                  </a:moveTo>
                  <a:lnTo>
                    <a:pt x="0" y="876750"/>
                  </a:lnTo>
                  <a:lnTo>
                    <a:pt x="0" y="0"/>
                  </a:lnTo>
                  <a:lnTo>
                    <a:pt x="3103538" y="0"/>
                  </a:lnTo>
                  <a:lnTo>
                    <a:pt x="3103538" y="87675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grpSp>
        <p:nvGrpSpPr>
          <p:cNvPr name="Group 14" id="14"/>
          <p:cNvGrpSpPr/>
          <p:nvPr/>
        </p:nvGrpSpPr>
        <p:grpSpPr>
          <a:xfrm rot="0">
            <a:off x="589615" y="2460235"/>
            <a:ext cx="3970644" cy="2221773"/>
            <a:chOff x="0" y="0"/>
            <a:chExt cx="5294192" cy="2962364"/>
          </a:xfrm>
        </p:grpSpPr>
        <p:sp>
          <p:nvSpPr>
            <p:cNvPr name="Freeform 15" id="15"/>
            <p:cNvSpPr/>
            <p:nvPr/>
          </p:nvSpPr>
          <p:spPr>
            <a:xfrm flipH="false" flipV="false" rot="1649315">
              <a:off x="2163503" y="1418852"/>
              <a:ext cx="3103538" cy="876749"/>
            </a:xfrm>
            <a:custGeom>
              <a:avLst/>
              <a:gdLst/>
              <a:ahLst/>
              <a:cxnLst/>
              <a:rect r="r" b="b" t="t" l="l"/>
              <a:pathLst>
                <a:path h="876749" w="3103538">
                  <a:moveTo>
                    <a:pt x="0" y="0"/>
                  </a:moveTo>
                  <a:lnTo>
                    <a:pt x="3103538" y="0"/>
                  </a:lnTo>
                  <a:lnTo>
                    <a:pt x="3103538" y="876750"/>
                  </a:lnTo>
                  <a:lnTo>
                    <a:pt x="0" y="87675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6" id="16"/>
            <p:cNvSpPr txBox="true"/>
            <p:nvPr/>
          </p:nvSpPr>
          <p:spPr>
            <a:xfrm rot="0">
              <a:off x="0" y="-76200"/>
              <a:ext cx="4950504" cy="924561"/>
            </a:xfrm>
            <a:prstGeom prst="rect">
              <a:avLst/>
            </a:prstGeom>
          </p:spPr>
          <p:txBody>
            <a:bodyPr anchor="t" rtlCol="false" tIns="0" lIns="0" bIns="0" rIns="0">
              <a:spAutoFit/>
            </a:bodyPr>
            <a:lstStyle/>
            <a:p>
              <a:pPr algn="ctr">
                <a:lnSpc>
                  <a:spcPts val="5879"/>
                </a:lnSpc>
              </a:pPr>
              <a:r>
                <a:rPr lang="en-US" sz="4199">
                  <a:solidFill>
                    <a:srgbClr val="AD7D5C"/>
                  </a:solidFill>
                  <a:latin typeface="Opun Mai SemiCondensed Bold"/>
                </a:rPr>
                <a:t>home.dart</a:t>
              </a:r>
            </a:p>
          </p:txBody>
        </p:sp>
      </p:grpSp>
      <p:sp>
        <p:nvSpPr>
          <p:cNvPr name="Freeform 17" id="17"/>
          <p:cNvSpPr/>
          <p:nvPr/>
        </p:nvSpPr>
        <p:spPr>
          <a:xfrm flipH="false" flipV="false" rot="0">
            <a:off x="4560259" y="629670"/>
            <a:ext cx="5279156" cy="9052996"/>
          </a:xfrm>
          <a:custGeom>
            <a:avLst/>
            <a:gdLst/>
            <a:ahLst/>
            <a:cxnLst/>
            <a:rect r="r" b="b" t="t" l="l"/>
            <a:pathLst>
              <a:path h="9052996" w="5279156">
                <a:moveTo>
                  <a:pt x="0" y="0"/>
                </a:moveTo>
                <a:lnTo>
                  <a:pt x="5279156" y="0"/>
                </a:lnTo>
                <a:lnTo>
                  <a:pt x="5279156" y="9052996"/>
                </a:lnTo>
                <a:lnTo>
                  <a:pt x="0" y="9052996"/>
                </a:lnTo>
                <a:lnTo>
                  <a:pt x="0" y="0"/>
                </a:lnTo>
                <a:close/>
              </a:path>
            </a:pathLst>
          </a:custGeom>
          <a:blipFill>
            <a:blip r:embed="rId10"/>
            <a:stretch>
              <a:fillRect l="-4832" t="-3131" r="-5051" b="-111355"/>
            </a:stretch>
          </a:blipFill>
        </p:spPr>
      </p:sp>
      <p:sp>
        <p:nvSpPr>
          <p:cNvPr name="Freeform 18" id="18"/>
          <p:cNvSpPr/>
          <p:nvPr/>
        </p:nvSpPr>
        <p:spPr>
          <a:xfrm flipH="false" flipV="false" rot="0">
            <a:off x="9987007" y="629670"/>
            <a:ext cx="4827938" cy="9052996"/>
          </a:xfrm>
          <a:custGeom>
            <a:avLst/>
            <a:gdLst/>
            <a:ahLst/>
            <a:cxnLst/>
            <a:rect r="r" b="b" t="t" l="l"/>
            <a:pathLst>
              <a:path h="9052996" w="4827938">
                <a:moveTo>
                  <a:pt x="0" y="0"/>
                </a:moveTo>
                <a:lnTo>
                  <a:pt x="4827938" y="0"/>
                </a:lnTo>
                <a:lnTo>
                  <a:pt x="4827938" y="9052996"/>
                </a:lnTo>
                <a:lnTo>
                  <a:pt x="0" y="9052996"/>
                </a:lnTo>
                <a:lnTo>
                  <a:pt x="0" y="0"/>
                </a:lnTo>
                <a:close/>
              </a:path>
            </a:pathLst>
          </a:custGeom>
          <a:blipFill>
            <a:blip r:embed="rId10"/>
            <a:stretch>
              <a:fillRect l="-6128" t="-95025" r="-4967" b="-3291"/>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85603" y="4529607"/>
            <a:ext cx="3712878" cy="2845892"/>
          </a:xfrm>
          <a:prstGeom prst="rect">
            <a:avLst/>
          </a:prstGeom>
        </p:spPr>
        <p:txBody>
          <a:bodyPr anchor="t" rtlCol="false" tIns="0" lIns="0" bIns="0" rIns="0">
            <a:spAutoFit/>
          </a:bodyPr>
          <a:lstStyle/>
          <a:p>
            <a:pPr algn="ctr">
              <a:lnSpc>
                <a:spcPts val="11469"/>
              </a:lnSpc>
            </a:pPr>
            <a:r>
              <a:rPr lang="en-US" sz="8192">
                <a:solidFill>
                  <a:srgbClr val="AD7D5C"/>
                </a:solidFill>
                <a:latin typeface="Opun Mai SemiCondensed Bold"/>
              </a:rPr>
              <a:t>CODING</a:t>
            </a:r>
          </a:p>
          <a:p>
            <a:pPr algn="ctr">
              <a:lnSpc>
                <a:spcPts val="11469"/>
              </a:lnSpc>
            </a:pPr>
            <a:r>
              <a:rPr lang="en-US" sz="8192">
                <a:solidFill>
                  <a:srgbClr val="AD7D5C"/>
                </a:solidFill>
                <a:latin typeface="Opun Mai SemiCondensed Bold"/>
              </a:rPr>
              <a:t>UI</a:t>
            </a:r>
          </a:p>
        </p:txBody>
      </p:sp>
      <p:sp>
        <p:nvSpPr>
          <p:cNvPr name="Freeform 3" id="3"/>
          <p:cNvSpPr/>
          <p:nvPr/>
        </p:nvSpPr>
        <p:spPr>
          <a:xfrm flipH="false" flipV="false" rot="0">
            <a:off x="1028700" y="7774321"/>
            <a:ext cx="4175535" cy="4114800"/>
          </a:xfrm>
          <a:custGeom>
            <a:avLst/>
            <a:gdLst/>
            <a:ahLst/>
            <a:cxnLst/>
            <a:rect r="r" b="b" t="t" l="l"/>
            <a:pathLst>
              <a:path h="4114800" w="4175535">
                <a:moveTo>
                  <a:pt x="0" y="0"/>
                </a:moveTo>
                <a:lnTo>
                  <a:pt x="4175535" y="0"/>
                </a:lnTo>
                <a:lnTo>
                  <a:pt x="417553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337519" y="5716921"/>
            <a:ext cx="4175535" cy="4114800"/>
          </a:xfrm>
          <a:custGeom>
            <a:avLst/>
            <a:gdLst/>
            <a:ahLst/>
            <a:cxnLst/>
            <a:rect r="r" b="b" t="t" l="l"/>
            <a:pathLst>
              <a:path h="4114800" w="4175535">
                <a:moveTo>
                  <a:pt x="0" y="0"/>
                </a:moveTo>
                <a:lnTo>
                  <a:pt x="4175535" y="0"/>
                </a:lnTo>
                <a:lnTo>
                  <a:pt x="417553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9812533">
            <a:off x="13240226" y="-1895018"/>
            <a:ext cx="4175535" cy="4114800"/>
          </a:xfrm>
          <a:custGeom>
            <a:avLst/>
            <a:gdLst/>
            <a:ahLst/>
            <a:cxnLst/>
            <a:rect r="r" b="b" t="t" l="l"/>
            <a:pathLst>
              <a:path h="4114800" w="4175535">
                <a:moveTo>
                  <a:pt x="0" y="0"/>
                </a:moveTo>
                <a:lnTo>
                  <a:pt x="4175535" y="0"/>
                </a:lnTo>
                <a:lnTo>
                  <a:pt x="417553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0343005">
            <a:off x="254274" y="-1913133"/>
            <a:ext cx="4175535" cy="4114800"/>
          </a:xfrm>
          <a:custGeom>
            <a:avLst/>
            <a:gdLst/>
            <a:ahLst/>
            <a:cxnLst/>
            <a:rect r="r" b="b" t="t" l="l"/>
            <a:pathLst>
              <a:path h="4114800" w="4175535">
                <a:moveTo>
                  <a:pt x="0" y="0"/>
                </a:moveTo>
                <a:lnTo>
                  <a:pt x="4175535" y="0"/>
                </a:lnTo>
                <a:lnTo>
                  <a:pt x="417553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true" flipV="false" rot="0">
            <a:off x="13601700" y="8234265"/>
            <a:ext cx="7315200" cy="3194912"/>
          </a:xfrm>
          <a:custGeom>
            <a:avLst/>
            <a:gdLst/>
            <a:ahLst/>
            <a:cxnLst/>
            <a:rect r="r" b="b" t="t" l="l"/>
            <a:pathLst>
              <a:path h="3194912" w="7315200">
                <a:moveTo>
                  <a:pt x="7315200" y="0"/>
                </a:moveTo>
                <a:lnTo>
                  <a:pt x="0" y="0"/>
                </a:lnTo>
                <a:lnTo>
                  <a:pt x="0" y="3194912"/>
                </a:lnTo>
                <a:lnTo>
                  <a:pt x="7315200" y="3194912"/>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true" flipV="true" rot="-5400000">
            <a:off x="-3657600" y="-111556"/>
            <a:ext cx="7315200" cy="3194912"/>
          </a:xfrm>
          <a:custGeom>
            <a:avLst/>
            <a:gdLst/>
            <a:ahLst/>
            <a:cxnLst/>
            <a:rect r="r" b="b" t="t" l="l"/>
            <a:pathLst>
              <a:path h="3194912" w="7315200">
                <a:moveTo>
                  <a:pt x="7315200" y="3194912"/>
                </a:moveTo>
                <a:lnTo>
                  <a:pt x="0" y="3194912"/>
                </a:lnTo>
                <a:lnTo>
                  <a:pt x="0" y="0"/>
                </a:lnTo>
                <a:lnTo>
                  <a:pt x="7315200" y="0"/>
                </a:lnTo>
                <a:lnTo>
                  <a:pt x="7315200" y="319491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false" rot="3037974">
            <a:off x="-3657600" y="6925480"/>
            <a:ext cx="7315200" cy="3194912"/>
          </a:xfrm>
          <a:custGeom>
            <a:avLst/>
            <a:gdLst/>
            <a:ahLst/>
            <a:cxnLst/>
            <a:rect r="r" b="b" t="t" l="l"/>
            <a:pathLst>
              <a:path h="3194912" w="7315200">
                <a:moveTo>
                  <a:pt x="7315200" y="0"/>
                </a:moveTo>
                <a:lnTo>
                  <a:pt x="0" y="0"/>
                </a:lnTo>
                <a:lnTo>
                  <a:pt x="0" y="3194912"/>
                </a:lnTo>
                <a:lnTo>
                  <a:pt x="7315200" y="3194912"/>
                </a:lnTo>
                <a:lnTo>
                  <a:pt x="731520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true" flipV="true" rot="2906271">
            <a:off x="13565944" y="-1240932"/>
            <a:ext cx="7315200" cy="3194912"/>
          </a:xfrm>
          <a:custGeom>
            <a:avLst/>
            <a:gdLst/>
            <a:ahLst/>
            <a:cxnLst/>
            <a:rect r="r" b="b" t="t" l="l"/>
            <a:pathLst>
              <a:path h="3194912" w="7315200">
                <a:moveTo>
                  <a:pt x="7315200" y="3194912"/>
                </a:moveTo>
                <a:lnTo>
                  <a:pt x="0" y="3194912"/>
                </a:lnTo>
                <a:lnTo>
                  <a:pt x="0" y="0"/>
                </a:lnTo>
                <a:lnTo>
                  <a:pt x="7315200" y="0"/>
                </a:lnTo>
                <a:lnTo>
                  <a:pt x="7315200" y="3194912"/>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1" id="11"/>
          <p:cNvGrpSpPr/>
          <p:nvPr/>
        </p:nvGrpSpPr>
        <p:grpSpPr>
          <a:xfrm rot="0">
            <a:off x="14756097" y="3374190"/>
            <a:ext cx="3712878" cy="1818840"/>
            <a:chOff x="0" y="0"/>
            <a:chExt cx="4950504" cy="2425120"/>
          </a:xfrm>
        </p:grpSpPr>
        <p:sp>
          <p:nvSpPr>
            <p:cNvPr name="TextBox 12" id="12"/>
            <p:cNvSpPr txBox="true"/>
            <p:nvPr/>
          </p:nvSpPr>
          <p:spPr>
            <a:xfrm rot="0">
              <a:off x="0" y="1661003"/>
              <a:ext cx="4950504" cy="764117"/>
            </a:xfrm>
            <a:prstGeom prst="rect">
              <a:avLst/>
            </a:prstGeom>
          </p:spPr>
          <p:txBody>
            <a:bodyPr anchor="t" rtlCol="false" tIns="0" lIns="0" bIns="0" rIns="0">
              <a:spAutoFit/>
            </a:bodyPr>
            <a:lstStyle/>
            <a:p>
              <a:pPr algn="ctr">
                <a:lnSpc>
                  <a:spcPts val="4899"/>
                </a:lnSpc>
              </a:pPr>
              <a:r>
                <a:rPr lang="en-US" sz="3499">
                  <a:solidFill>
                    <a:srgbClr val="AD7D5C"/>
                  </a:solidFill>
                  <a:latin typeface="Opun Mai SemiCondensed Bold"/>
                </a:rPr>
                <a:t>lanjutannya</a:t>
              </a:r>
            </a:p>
          </p:txBody>
        </p:sp>
        <p:sp>
          <p:nvSpPr>
            <p:cNvPr name="Freeform 13" id="13"/>
            <p:cNvSpPr/>
            <p:nvPr/>
          </p:nvSpPr>
          <p:spPr>
            <a:xfrm flipH="false" flipV="false" rot="-9701010">
              <a:off x="59146" y="465457"/>
              <a:ext cx="3103538" cy="876749"/>
            </a:xfrm>
            <a:custGeom>
              <a:avLst/>
              <a:gdLst/>
              <a:ahLst/>
              <a:cxnLst/>
              <a:rect r="r" b="b" t="t" l="l"/>
              <a:pathLst>
                <a:path h="876749" w="3103538">
                  <a:moveTo>
                    <a:pt x="3103538" y="876750"/>
                  </a:moveTo>
                  <a:lnTo>
                    <a:pt x="0" y="876750"/>
                  </a:lnTo>
                  <a:lnTo>
                    <a:pt x="0" y="0"/>
                  </a:lnTo>
                  <a:lnTo>
                    <a:pt x="3103538" y="0"/>
                  </a:lnTo>
                  <a:lnTo>
                    <a:pt x="3103538" y="87675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grpSp>
        <p:nvGrpSpPr>
          <p:cNvPr name="Group 14" id="14"/>
          <p:cNvGrpSpPr/>
          <p:nvPr/>
        </p:nvGrpSpPr>
        <p:grpSpPr>
          <a:xfrm rot="0">
            <a:off x="580090" y="2460235"/>
            <a:ext cx="3970644" cy="2221773"/>
            <a:chOff x="0" y="0"/>
            <a:chExt cx="5294192" cy="2962364"/>
          </a:xfrm>
        </p:grpSpPr>
        <p:sp>
          <p:nvSpPr>
            <p:cNvPr name="Freeform 15" id="15"/>
            <p:cNvSpPr/>
            <p:nvPr/>
          </p:nvSpPr>
          <p:spPr>
            <a:xfrm flipH="false" flipV="false" rot="1649315">
              <a:off x="2163503" y="1418852"/>
              <a:ext cx="3103538" cy="876749"/>
            </a:xfrm>
            <a:custGeom>
              <a:avLst/>
              <a:gdLst/>
              <a:ahLst/>
              <a:cxnLst/>
              <a:rect r="r" b="b" t="t" l="l"/>
              <a:pathLst>
                <a:path h="876749" w="3103538">
                  <a:moveTo>
                    <a:pt x="0" y="0"/>
                  </a:moveTo>
                  <a:lnTo>
                    <a:pt x="3103538" y="0"/>
                  </a:lnTo>
                  <a:lnTo>
                    <a:pt x="3103538" y="876750"/>
                  </a:lnTo>
                  <a:lnTo>
                    <a:pt x="0" y="87675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6" id="16"/>
            <p:cNvSpPr txBox="true"/>
            <p:nvPr/>
          </p:nvSpPr>
          <p:spPr>
            <a:xfrm rot="0">
              <a:off x="0" y="-76200"/>
              <a:ext cx="4950504" cy="924561"/>
            </a:xfrm>
            <a:prstGeom prst="rect">
              <a:avLst/>
            </a:prstGeom>
          </p:spPr>
          <p:txBody>
            <a:bodyPr anchor="t" rtlCol="false" tIns="0" lIns="0" bIns="0" rIns="0">
              <a:spAutoFit/>
            </a:bodyPr>
            <a:lstStyle/>
            <a:p>
              <a:pPr algn="ctr">
                <a:lnSpc>
                  <a:spcPts val="5879"/>
                </a:lnSpc>
              </a:pPr>
              <a:r>
                <a:rPr lang="en-US" sz="4199">
                  <a:solidFill>
                    <a:srgbClr val="AD7D5C"/>
                  </a:solidFill>
                  <a:latin typeface="Opun Mai SemiCondensed Bold"/>
                </a:rPr>
                <a:t>bookmark.dart</a:t>
              </a:r>
            </a:p>
          </p:txBody>
        </p:sp>
      </p:grpSp>
      <p:sp>
        <p:nvSpPr>
          <p:cNvPr name="Freeform 17" id="17"/>
          <p:cNvSpPr/>
          <p:nvPr/>
        </p:nvSpPr>
        <p:spPr>
          <a:xfrm flipH="false" flipV="false" rot="0">
            <a:off x="4550734" y="551780"/>
            <a:ext cx="4008879" cy="9183439"/>
          </a:xfrm>
          <a:custGeom>
            <a:avLst/>
            <a:gdLst/>
            <a:ahLst/>
            <a:cxnLst/>
            <a:rect r="r" b="b" t="t" l="l"/>
            <a:pathLst>
              <a:path h="9183439" w="4008879">
                <a:moveTo>
                  <a:pt x="0" y="0"/>
                </a:moveTo>
                <a:lnTo>
                  <a:pt x="4008879" y="0"/>
                </a:lnTo>
                <a:lnTo>
                  <a:pt x="4008879" y="9183440"/>
                </a:lnTo>
                <a:lnTo>
                  <a:pt x="0" y="9183440"/>
                </a:lnTo>
                <a:lnTo>
                  <a:pt x="0" y="0"/>
                </a:lnTo>
                <a:close/>
              </a:path>
            </a:pathLst>
          </a:custGeom>
          <a:blipFill>
            <a:blip r:embed="rId10"/>
            <a:stretch>
              <a:fillRect l="-4377" t="-2180" r="-5144" b="-86234"/>
            </a:stretch>
          </a:blipFill>
        </p:spPr>
      </p:sp>
      <p:sp>
        <p:nvSpPr>
          <p:cNvPr name="Freeform 18" id="18"/>
          <p:cNvSpPr/>
          <p:nvPr/>
        </p:nvSpPr>
        <p:spPr>
          <a:xfrm flipH="false" flipV="false" rot="0">
            <a:off x="9939856" y="455279"/>
            <a:ext cx="4816242" cy="9279940"/>
          </a:xfrm>
          <a:custGeom>
            <a:avLst/>
            <a:gdLst/>
            <a:ahLst/>
            <a:cxnLst/>
            <a:rect r="r" b="b" t="t" l="l"/>
            <a:pathLst>
              <a:path h="9279940" w="4816242">
                <a:moveTo>
                  <a:pt x="0" y="0"/>
                </a:moveTo>
                <a:lnTo>
                  <a:pt x="4816241" y="0"/>
                </a:lnTo>
                <a:lnTo>
                  <a:pt x="4816241" y="9279941"/>
                </a:lnTo>
                <a:lnTo>
                  <a:pt x="0" y="9279941"/>
                </a:lnTo>
                <a:lnTo>
                  <a:pt x="0" y="0"/>
                </a:lnTo>
                <a:close/>
              </a:path>
            </a:pathLst>
          </a:custGeom>
          <a:blipFill>
            <a:blip r:embed="rId10"/>
            <a:stretch>
              <a:fillRect l="-4948" t="-121394" r="-4900" b="-328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85603" y="4529607"/>
            <a:ext cx="3712878" cy="2845892"/>
          </a:xfrm>
          <a:prstGeom prst="rect">
            <a:avLst/>
          </a:prstGeom>
        </p:spPr>
        <p:txBody>
          <a:bodyPr anchor="t" rtlCol="false" tIns="0" lIns="0" bIns="0" rIns="0">
            <a:spAutoFit/>
          </a:bodyPr>
          <a:lstStyle/>
          <a:p>
            <a:pPr algn="ctr">
              <a:lnSpc>
                <a:spcPts val="11469"/>
              </a:lnSpc>
            </a:pPr>
            <a:r>
              <a:rPr lang="en-US" sz="8192">
                <a:solidFill>
                  <a:srgbClr val="AD7D5C"/>
                </a:solidFill>
                <a:latin typeface="Opun Mai SemiCondensed Bold"/>
              </a:rPr>
              <a:t>CODING</a:t>
            </a:r>
          </a:p>
          <a:p>
            <a:pPr algn="ctr">
              <a:lnSpc>
                <a:spcPts val="11469"/>
              </a:lnSpc>
            </a:pPr>
            <a:r>
              <a:rPr lang="en-US" sz="8192">
                <a:solidFill>
                  <a:srgbClr val="AD7D5C"/>
                </a:solidFill>
                <a:latin typeface="Opun Mai SemiCondensed Bold"/>
              </a:rPr>
              <a:t>UI</a:t>
            </a:r>
          </a:p>
        </p:txBody>
      </p:sp>
      <p:sp>
        <p:nvSpPr>
          <p:cNvPr name="Freeform 3" id="3"/>
          <p:cNvSpPr/>
          <p:nvPr/>
        </p:nvSpPr>
        <p:spPr>
          <a:xfrm flipH="false" flipV="false" rot="0">
            <a:off x="1028700" y="7774321"/>
            <a:ext cx="4175535" cy="4114800"/>
          </a:xfrm>
          <a:custGeom>
            <a:avLst/>
            <a:gdLst/>
            <a:ahLst/>
            <a:cxnLst/>
            <a:rect r="r" b="b" t="t" l="l"/>
            <a:pathLst>
              <a:path h="4114800" w="4175535">
                <a:moveTo>
                  <a:pt x="0" y="0"/>
                </a:moveTo>
                <a:lnTo>
                  <a:pt x="4175535" y="0"/>
                </a:lnTo>
                <a:lnTo>
                  <a:pt x="417553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337519" y="5716921"/>
            <a:ext cx="4175535" cy="4114800"/>
          </a:xfrm>
          <a:custGeom>
            <a:avLst/>
            <a:gdLst/>
            <a:ahLst/>
            <a:cxnLst/>
            <a:rect r="r" b="b" t="t" l="l"/>
            <a:pathLst>
              <a:path h="4114800" w="4175535">
                <a:moveTo>
                  <a:pt x="0" y="0"/>
                </a:moveTo>
                <a:lnTo>
                  <a:pt x="4175535" y="0"/>
                </a:lnTo>
                <a:lnTo>
                  <a:pt x="417553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9812533">
            <a:off x="13240226" y="-1895018"/>
            <a:ext cx="4175535" cy="4114800"/>
          </a:xfrm>
          <a:custGeom>
            <a:avLst/>
            <a:gdLst/>
            <a:ahLst/>
            <a:cxnLst/>
            <a:rect r="r" b="b" t="t" l="l"/>
            <a:pathLst>
              <a:path h="4114800" w="4175535">
                <a:moveTo>
                  <a:pt x="0" y="0"/>
                </a:moveTo>
                <a:lnTo>
                  <a:pt x="4175535" y="0"/>
                </a:lnTo>
                <a:lnTo>
                  <a:pt x="417553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0343005">
            <a:off x="254274" y="-1913133"/>
            <a:ext cx="4175535" cy="4114800"/>
          </a:xfrm>
          <a:custGeom>
            <a:avLst/>
            <a:gdLst/>
            <a:ahLst/>
            <a:cxnLst/>
            <a:rect r="r" b="b" t="t" l="l"/>
            <a:pathLst>
              <a:path h="4114800" w="4175535">
                <a:moveTo>
                  <a:pt x="0" y="0"/>
                </a:moveTo>
                <a:lnTo>
                  <a:pt x="4175535" y="0"/>
                </a:lnTo>
                <a:lnTo>
                  <a:pt x="417553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true" flipV="false" rot="0">
            <a:off x="13601700" y="8234265"/>
            <a:ext cx="7315200" cy="3194912"/>
          </a:xfrm>
          <a:custGeom>
            <a:avLst/>
            <a:gdLst/>
            <a:ahLst/>
            <a:cxnLst/>
            <a:rect r="r" b="b" t="t" l="l"/>
            <a:pathLst>
              <a:path h="3194912" w="7315200">
                <a:moveTo>
                  <a:pt x="7315200" y="0"/>
                </a:moveTo>
                <a:lnTo>
                  <a:pt x="0" y="0"/>
                </a:lnTo>
                <a:lnTo>
                  <a:pt x="0" y="3194912"/>
                </a:lnTo>
                <a:lnTo>
                  <a:pt x="7315200" y="3194912"/>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true" flipV="true" rot="-5400000">
            <a:off x="-3657600" y="-111556"/>
            <a:ext cx="7315200" cy="3194912"/>
          </a:xfrm>
          <a:custGeom>
            <a:avLst/>
            <a:gdLst/>
            <a:ahLst/>
            <a:cxnLst/>
            <a:rect r="r" b="b" t="t" l="l"/>
            <a:pathLst>
              <a:path h="3194912" w="7315200">
                <a:moveTo>
                  <a:pt x="7315200" y="3194912"/>
                </a:moveTo>
                <a:lnTo>
                  <a:pt x="0" y="3194912"/>
                </a:lnTo>
                <a:lnTo>
                  <a:pt x="0" y="0"/>
                </a:lnTo>
                <a:lnTo>
                  <a:pt x="7315200" y="0"/>
                </a:lnTo>
                <a:lnTo>
                  <a:pt x="7315200" y="319491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false" rot="3037974">
            <a:off x="-3657600" y="6925480"/>
            <a:ext cx="7315200" cy="3194912"/>
          </a:xfrm>
          <a:custGeom>
            <a:avLst/>
            <a:gdLst/>
            <a:ahLst/>
            <a:cxnLst/>
            <a:rect r="r" b="b" t="t" l="l"/>
            <a:pathLst>
              <a:path h="3194912" w="7315200">
                <a:moveTo>
                  <a:pt x="7315200" y="0"/>
                </a:moveTo>
                <a:lnTo>
                  <a:pt x="0" y="0"/>
                </a:lnTo>
                <a:lnTo>
                  <a:pt x="0" y="3194912"/>
                </a:lnTo>
                <a:lnTo>
                  <a:pt x="7315200" y="3194912"/>
                </a:lnTo>
                <a:lnTo>
                  <a:pt x="731520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true" flipV="true" rot="2906271">
            <a:off x="13565944" y="-1240932"/>
            <a:ext cx="7315200" cy="3194912"/>
          </a:xfrm>
          <a:custGeom>
            <a:avLst/>
            <a:gdLst/>
            <a:ahLst/>
            <a:cxnLst/>
            <a:rect r="r" b="b" t="t" l="l"/>
            <a:pathLst>
              <a:path h="3194912" w="7315200">
                <a:moveTo>
                  <a:pt x="7315200" y="3194912"/>
                </a:moveTo>
                <a:lnTo>
                  <a:pt x="0" y="3194912"/>
                </a:lnTo>
                <a:lnTo>
                  <a:pt x="0" y="0"/>
                </a:lnTo>
                <a:lnTo>
                  <a:pt x="7315200" y="0"/>
                </a:lnTo>
                <a:lnTo>
                  <a:pt x="7315200" y="3194912"/>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1" id="11"/>
          <p:cNvGrpSpPr/>
          <p:nvPr/>
        </p:nvGrpSpPr>
        <p:grpSpPr>
          <a:xfrm rot="0">
            <a:off x="15108522" y="3374190"/>
            <a:ext cx="3712878" cy="1818840"/>
            <a:chOff x="0" y="0"/>
            <a:chExt cx="4950504" cy="2425120"/>
          </a:xfrm>
        </p:grpSpPr>
        <p:sp>
          <p:nvSpPr>
            <p:cNvPr name="TextBox 12" id="12"/>
            <p:cNvSpPr txBox="true"/>
            <p:nvPr/>
          </p:nvSpPr>
          <p:spPr>
            <a:xfrm rot="0">
              <a:off x="0" y="1661003"/>
              <a:ext cx="4950504" cy="764117"/>
            </a:xfrm>
            <a:prstGeom prst="rect">
              <a:avLst/>
            </a:prstGeom>
          </p:spPr>
          <p:txBody>
            <a:bodyPr anchor="t" rtlCol="false" tIns="0" lIns="0" bIns="0" rIns="0">
              <a:spAutoFit/>
            </a:bodyPr>
            <a:lstStyle/>
            <a:p>
              <a:pPr algn="ctr">
                <a:lnSpc>
                  <a:spcPts val="4899"/>
                </a:lnSpc>
              </a:pPr>
              <a:r>
                <a:rPr lang="en-US" sz="3499">
                  <a:solidFill>
                    <a:srgbClr val="AD7D5C"/>
                  </a:solidFill>
                  <a:latin typeface="Opun Mai SemiCondensed Bold"/>
                </a:rPr>
                <a:t>lanjutannya</a:t>
              </a:r>
            </a:p>
          </p:txBody>
        </p:sp>
        <p:sp>
          <p:nvSpPr>
            <p:cNvPr name="Freeform 13" id="13"/>
            <p:cNvSpPr/>
            <p:nvPr/>
          </p:nvSpPr>
          <p:spPr>
            <a:xfrm flipH="false" flipV="false" rot="-9701010">
              <a:off x="59146" y="465457"/>
              <a:ext cx="3103538" cy="876749"/>
            </a:xfrm>
            <a:custGeom>
              <a:avLst/>
              <a:gdLst/>
              <a:ahLst/>
              <a:cxnLst/>
              <a:rect r="r" b="b" t="t" l="l"/>
              <a:pathLst>
                <a:path h="876749" w="3103538">
                  <a:moveTo>
                    <a:pt x="3103538" y="876750"/>
                  </a:moveTo>
                  <a:lnTo>
                    <a:pt x="0" y="876750"/>
                  </a:lnTo>
                  <a:lnTo>
                    <a:pt x="0" y="0"/>
                  </a:lnTo>
                  <a:lnTo>
                    <a:pt x="3103538" y="0"/>
                  </a:lnTo>
                  <a:lnTo>
                    <a:pt x="3103538" y="87675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grpSp>
        <p:nvGrpSpPr>
          <p:cNvPr name="Group 14" id="14"/>
          <p:cNvGrpSpPr/>
          <p:nvPr/>
        </p:nvGrpSpPr>
        <p:grpSpPr>
          <a:xfrm rot="0">
            <a:off x="694390" y="2488810"/>
            <a:ext cx="3970644" cy="2221773"/>
            <a:chOff x="0" y="0"/>
            <a:chExt cx="5294192" cy="2962364"/>
          </a:xfrm>
        </p:grpSpPr>
        <p:sp>
          <p:nvSpPr>
            <p:cNvPr name="Freeform 15" id="15"/>
            <p:cNvSpPr/>
            <p:nvPr/>
          </p:nvSpPr>
          <p:spPr>
            <a:xfrm flipH="false" flipV="false" rot="1649315">
              <a:off x="2163503" y="1418852"/>
              <a:ext cx="3103538" cy="876749"/>
            </a:xfrm>
            <a:custGeom>
              <a:avLst/>
              <a:gdLst/>
              <a:ahLst/>
              <a:cxnLst/>
              <a:rect r="r" b="b" t="t" l="l"/>
              <a:pathLst>
                <a:path h="876749" w="3103538">
                  <a:moveTo>
                    <a:pt x="0" y="0"/>
                  </a:moveTo>
                  <a:lnTo>
                    <a:pt x="3103538" y="0"/>
                  </a:lnTo>
                  <a:lnTo>
                    <a:pt x="3103538" y="876750"/>
                  </a:lnTo>
                  <a:lnTo>
                    <a:pt x="0" y="87675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6" id="16"/>
            <p:cNvSpPr txBox="true"/>
            <p:nvPr/>
          </p:nvSpPr>
          <p:spPr>
            <a:xfrm rot="0">
              <a:off x="0" y="-76200"/>
              <a:ext cx="4950504" cy="924561"/>
            </a:xfrm>
            <a:prstGeom prst="rect">
              <a:avLst/>
            </a:prstGeom>
          </p:spPr>
          <p:txBody>
            <a:bodyPr anchor="t" rtlCol="false" tIns="0" lIns="0" bIns="0" rIns="0">
              <a:spAutoFit/>
            </a:bodyPr>
            <a:lstStyle/>
            <a:p>
              <a:pPr algn="ctr">
                <a:lnSpc>
                  <a:spcPts val="5879"/>
                </a:lnSpc>
              </a:pPr>
              <a:r>
                <a:rPr lang="en-US" sz="4199">
                  <a:solidFill>
                    <a:srgbClr val="AD7D5C"/>
                  </a:solidFill>
                  <a:latin typeface="Opun Mai SemiCondensed Bold"/>
                </a:rPr>
                <a:t>detail_home.dart</a:t>
              </a:r>
            </a:p>
          </p:txBody>
        </p:sp>
      </p:grpSp>
      <p:sp>
        <p:nvSpPr>
          <p:cNvPr name="Freeform 17" id="17"/>
          <p:cNvSpPr/>
          <p:nvPr/>
        </p:nvSpPr>
        <p:spPr>
          <a:xfrm flipH="false" flipV="false" rot="0">
            <a:off x="4541209" y="712158"/>
            <a:ext cx="5490010" cy="8951344"/>
          </a:xfrm>
          <a:custGeom>
            <a:avLst/>
            <a:gdLst/>
            <a:ahLst/>
            <a:cxnLst/>
            <a:rect r="r" b="b" t="t" l="l"/>
            <a:pathLst>
              <a:path h="8951344" w="5490010">
                <a:moveTo>
                  <a:pt x="0" y="0"/>
                </a:moveTo>
                <a:lnTo>
                  <a:pt x="5490010" y="0"/>
                </a:lnTo>
                <a:lnTo>
                  <a:pt x="5490010" y="8951344"/>
                </a:lnTo>
                <a:lnTo>
                  <a:pt x="0" y="8951344"/>
                </a:lnTo>
                <a:lnTo>
                  <a:pt x="0" y="0"/>
                </a:lnTo>
                <a:close/>
              </a:path>
            </a:pathLst>
          </a:custGeom>
          <a:blipFill>
            <a:blip r:embed="rId10"/>
            <a:stretch>
              <a:fillRect l="-5444" t="-3392" r="-5444" b="-112513"/>
            </a:stretch>
          </a:blipFill>
        </p:spPr>
      </p:sp>
      <p:sp>
        <p:nvSpPr>
          <p:cNvPr name="Freeform 18" id="18"/>
          <p:cNvSpPr/>
          <p:nvPr/>
        </p:nvSpPr>
        <p:spPr>
          <a:xfrm flipH="false" flipV="false" rot="0">
            <a:off x="10095811" y="712158"/>
            <a:ext cx="5043765" cy="8951344"/>
          </a:xfrm>
          <a:custGeom>
            <a:avLst/>
            <a:gdLst/>
            <a:ahLst/>
            <a:cxnLst/>
            <a:rect r="r" b="b" t="t" l="l"/>
            <a:pathLst>
              <a:path h="8951344" w="5043765">
                <a:moveTo>
                  <a:pt x="0" y="0"/>
                </a:moveTo>
                <a:lnTo>
                  <a:pt x="5043766" y="0"/>
                </a:lnTo>
                <a:lnTo>
                  <a:pt x="5043766" y="8951344"/>
                </a:lnTo>
                <a:lnTo>
                  <a:pt x="0" y="8951344"/>
                </a:lnTo>
                <a:lnTo>
                  <a:pt x="0" y="0"/>
                </a:lnTo>
                <a:close/>
              </a:path>
            </a:pathLst>
          </a:custGeom>
          <a:blipFill>
            <a:blip r:embed="rId10"/>
            <a:stretch>
              <a:fillRect l="-5121" t="-94405" r="-5172" b="-2885"/>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353785" y="449449"/>
            <a:ext cx="9580430" cy="1395104"/>
          </a:xfrm>
          <a:prstGeom prst="rect">
            <a:avLst/>
          </a:prstGeom>
        </p:spPr>
        <p:txBody>
          <a:bodyPr anchor="t" rtlCol="false" tIns="0" lIns="0" bIns="0" rIns="0">
            <a:spAutoFit/>
          </a:bodyPr>
          <a:lstStyle/>
          <a:p>
            <a:pPr algn="ctr">
              <a:lnSpc>
                <a:spcPts val="11469"/>
              </a:lnSpc>
            </a:pPr>
            <a:r>
              <a:rPr lang="en-US" sz="8192">
                <a:solidFill>
                  <a:srgbClr val="AD7D5C"/>
                </a:solidFill>
                <a:latin typeface="Opun Mai SemiCondensed Bold"/>
              </a:rPr>
              <a:t>SCREENSHOT HASIL </a:t>
            </a:r>
          </a:p>
        </p:txBody>
      </p:sp>
      <p:sp>
        <p:nvSpPr>
          <p:cNvPr name="Freeform 3" id="3"/>
          <p:cNvSpPr/>
          <p:nvPr/>
        </p:nvSpPr>
        <p:spPr>
          <a:xfrm flipH="false" flipV="false" rot="0">
            <a:off x="1028700" y="7774321"/>
            <a:ext cx="4175535" cy="4114800"/>
          </a:xfrm>
          <a:custGeom>
            <a:avLst/>
            <a:gdLst/>
            <a:ahLst/>
            <a:cxnLst/>
            <a:rect r="r" b="b" t="t" l="l"/>
            <a:pathLst>
              <a:path h="4114800" w="4175535">
                <a:moveTo>
                  <a:pt x="0" y="0"/>
                </a:moveTo>
                <a:lnTo>
                  <a:pt x="4175535" y="0"/>
                </a:lnTo>
                <a:lnTo>
                  <a:pt x="417553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337519" y="5716921"/>
            <a:ext cx="4175535" cy="4114800"/>
          </a:xfrm>
          <a:custGeom>
            <a:avLst/>
            <a:gdLst/>
            <a:ahLst/>
            <a:cxnLst/>
            <a:rect r="r" b="b" t="t" l="l"/>
            <a:pathLst>
              <a:path h="4114800" w="4175535">
                <a:moveTo>
                  <a:pt x="0" y="0"/>
                </a:moveTo>
                <a:lnTo>
                  <a:pt x="4175535" y="0"/>
                </a:lnTo>
                <a:lnTo>
                  <a:pt x="417553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9812533">
            <a:off x="13249751" y="-1895018"/>
            <a:ext cx="4175535" cy="4114800"/>
          </a:xfrm>
          <a:custGeom>
            <a:avLst/>
            <a:gdLst/>
            <a:ahLst/>
            <a:cxnLst/>
            <a:rect r="r" b="b" t="t" l="l"/>
            <a:pathLst>
              <a:path h="4114800" w="4175535">
                <a:moveTo>
                  <a:pt x="0" y="0"/>
                </a:moveTo>
                <a:lnTo>
                  <a:pt x="4175535" y="0"/>
                </a:lnTo>
                <a:lnTo>
                  <a:pt x="417553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0343005">
            <a:off x="254274" y="-1913133"/>
            <a:ext cx="4175535" cy="4114800"/>
          </a:xfrm>
          <a:custGeom>
            <a:avLst/>
            <a:gdLst/>
            <a:ahLst/>
            <a:cxnLst/>
            <a:rect r="r" b="b" t="t" l="l"/>
            <a:pathLst>
              <a:path h="4114800" w="4175535">
                <a:moveTo>
                  <a:pt x="0" y="0"/>
                </a:moveTo>
                <a:lnTo>
                  <a:pt x="4175535" y="0"/>
                </a:lnTo>
                <a:lnTo>
                  <a:pt x="417553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true" flipV="false" rot="0">
            <a:off x="13601700" y="8234265"/>
            <a:ext cx="7315200" cy="3194912"/>
          </a:xfrm>
          <a:custGeom>
            <a:avLst/>
            <a:gdLst/>
            <a:ahLst/>
            <a:cxnLst/>
            <a:rect r="r" b="b" t="t" l="l"/>
            <a:pathLst>
              <a:path h="3194912" w="7315200">
                <a:moveTo>
                  <a:pt x="7315200" y="0"/>
                </a:moveTo>
                <a:lnTo>
                  <a:pt x="0" y="0"/>
                </a:lnTo>
                <a:lnTo>
                  <a:pt x="0" y="3194912"/>
                </a:lnTo>
                <a:lnTo>
                  <a:pt x="7315200" y="3194912"/>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true" flipV="true" rot="-5400000">
            <a:off x="-3657600" y="-111556"/>
            <a:ext cx="7315200" cy="3194912"/>
          </a:xfrm>
          <a:custGeom>
            <a:avLst/>
            <a:gdLst/>
            <a:ahLst/>
            <a:cxnLst/>
            <a:rect r="r" b="b" t="t" l="l"/>
            <a:pathLst>
              <a:path h="3194912" w="7315200">
                <a:moveTo>
                  <a:pt x="7315200" y="3194912"/>
                </a:moveTo>
                <a:lnTo>
                  <a:pt x="0" y="3194912"/>
                </a:lnTo>
                <a:lnTo>
                  <a:pt x="0" y="0"/>
                </a:lnTo>
                <a:lnTo>
                  <a:pt x="7315200" y="0"/>
                </a:lnTo>
                <a:lnTo>
                  <a:pt x="7315200" y="319491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false" rot="3037974">
            <a:off x="-3657600" y="6925480"/>
            <a:ext cx="7315200" cy="3194912"/>
          </a:xfrm>
          <a:custGeom>
            <a:avLst/>
            <a:gdLst/>
            <a:ahLst/>
            <a:cxnLst/>
            <a:rect r="r" b="b" t="t" l="l"/>
            <a:pathLst>
              <a:path h="3194912" w="7315200">
                <a:moveTo>
                  <a:pt x="7315200" y="0"/>
                </a:moveTo>
                <a:lnTo>
                  <a:pt x="0" y="0"/>
                </a:lnTo>
                <a:lnTo>
                  <a:pt x="0" y="3194912"/>
                </a:lnTo>
                <a:lnTo>
                  <a:pt x="7315200" y="3194912"/>
                </a:lnTo>
                <a:lnTo>
                  <a:pt x="731520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true" flipV="true" rot="2906271">
            <a:off x="13565944" y="-1240932"/>
            <a:ext cx="7315200" cy="3194912"/>
          </a:xfrm>
          <a:custGeom>
            <a:avLst/>
            <a:gdLst/>
            <a:ahLst/>
            <a:cxnLst/>
            <a:rect r="r" b="b" t="t" l="l"/>
            <a:pathLst>
              <a:path h="3194912" w="7315200">
                <a:moveTo>
                  <a:pt x="7315200" y="3194912"/>
                </a:moveTo>
                <a:lnTo>
                  <a:pt x="0" y="3194912"/>
                </a:lnTo>
                <a:lnTo>
                  <a:pt x="0" y="0"/>
                </a:lnTo>
                <a:lnTo>
                  <a:pt x="7315200" y="0"/>
                </a:lnTo>
                <a:lnTo>
                  <a:pt x="7315200" y="3194912"/>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5121247" y="2023383"/>
            <a:ext cx="3457082" cy="7234917"/>
          </a:xfrm>
          <a:custGeom>
            <a:avLst/>
            <a:gdLst/>
            <a:ahLst/>
            <a:cxnLst/>
            <a:rect r="r" b="b" t="t" l="l"/>
            <a:pathLst>
              <a:path h="7234917" w="3457082">
                <a:moveTo>
                  <a:pt x="0" y="0"/>
                </a:moveTo>
                <a:lnTo>
                  <a:pt x="3457081" y="0"/>
                </a:lnTo>
                <a:lnTo>
                  <a:pt x="3457081" y="7234917"/>
                </a:lnTo>
                <a:lnTo>
                  <a:pt x="0" y="7234917"/>
                </a:lnTo>
                <a:lnTo>
                  <a:pt x="0" y="0"/>
                </a:lnTo>
                <a:close/>
              </a:path>
            </a:pathLst>
          </a:custGeom>
          <a:blipFill>
            <a:blip r:embed="rId8"/>
            <a:stretch>
              <a:fillRect l="0" t="0" r="0" b="-6579"/>
            </a:stretch>
          </a:blipFill>
        </p:spPr>
      </p:sp>
      <p:sp>
        <p:nvSpPr>
          <p:cNvPr name="Freeform 12" id="12"/>
          <p:cNvSpPr/>
          <p:nvPr/>
        </p:nvSpPr>
        <p:spPr>
          <a:xfrm flipH="false" flipV="false" rot="0">
            <a:off x="9361473" y="2023383"/>
            <a:ext cx="3457082" cy="7214209"/>
          </a:xfrm>
          <a:custGeom>
            <a:avLst/>
            <a:gdLst/>
            <a:ahLst/>
            <a:cxnLst/>
            <a:rect r="r" b="b" t="t" l="l"/>
            <a:pathLst>
              <a:path h="7214209" w="3457082">
                <a:moveTo>
                  <a:pt x="0" y="0"/>
                </a:moveTo>
                <a:lnTo>
                  <a:pt x="3457082" y="0"/>
                </a:lnTo>
                <a:lnTo>
                  <a:pt x="3457082" y="7214209"/>
                </a:lnTo>
                <a:lnTo>
                  <a:pt x="0" y="7214209"/>
                </a:lnTo>
                <a:lnTo>
                  <a:pt x="0" y="0"/>
                </a:lnTo>
                <a:close/>
              </a:path>
            </a:pathLst>
          </a:custGeom>
          <a:blipFill>
            <a:blip r:embed="rId9"/>
            <a:stretch>
              <a:fillRect l="0" t="0" r="0" b="-6885"/>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874303" y="1331866"/>
            <a:ext cx="8537178" cy="1395104"/>
          </a:xfrm>
          <a:prstGeom prst="rect">
            <a:avLst/>
          </a:prstGeom>
        </p:spPr>
        <p:txBody>
          <a:bodyPr anchor="t" rtlCol="false" tIns="0" lIns="0" bIns="0" rIns="0">
            <a:spAutoFit/>
          </a:bodyPr>
          <a:lstStyle/>
          <a:p>
            <a:pPr algn="ctr">
              <a:lnSpc>
                <a:spcPts val="11469"/>
              </a:lnSpc>
            </a:pPr>
            <a:r>
              <a:rPr lang="en-US" sz="8192">
                <a:solidFill>
                  <a:srgbClr val="AD7D5C"/>
                </a:solidFill>
                <a:latin typeface="Opun Mai SemiCondensed Bold"/>
              </a:rPr>
              <a:t>KESIMPULAN </a:t>
            </a:r>
          </a:p>
        </p:txBody>
      </p:sp>
      <p:sp>
        <p:nvSpPr>
          <p:cNvPr name="TextBox 3" id="3"/>
          <p:cNvSpPr txBox="true"/>
          <p:nvPr/>
        </p:nvSpPr>
        <p:spPr>
          <a:xfrm rot="0">
            <a:off x="3554956" y="2835291"/>
            <a:ext cx="11156451" cy="4939030"/>
          </a:xfrm>
          <a:prstGeom prst="rect">
            <a:avLst/>
          </a:prstGeom>
        </p:spPr>
        <p:txBody>
          <a:bodyPr anchor="t" rtlCol="false" tIns="0" lIns="0" bIns="0" rIns="0">
            <a:spAutoFit/>
          </a:bodyPr>
          <a:lstStyle/>
          <a:p>
            <a:pPr algn="just">
              <a:lnSpc>
                <a:spcPts val="3920"/>
              </a:lnSpc>
            </a:pPr>
            <a:r>
              <a:rPr lang="en-US" sz="2800">
                <a:solidFill>
                  <a:srgbClr val="AD7D5C"/>
                </a:solidFill>
                <a:latin typeface="Opun Mai SemiCondensed"/>
              </a:rPr>
              <a:t>Semua orang telah mengalami banyak perubahan gaya hidup karena perkembangan teknologi yang semakin pesat saat ini. Banyaknya penggunaan smartphone, terutama yang berbasis Android. Pengguna smartphone berasal dari berbagai kalangan dan umur, dan banyak orang di daerah kita yang belum memahami lebih dalam tentang agama Islam. Oleh karena itu, pengetahuan tentang agama Islam sangat penting dan wajib dipelajari oleh setiap muslim sejak kecil. Sementara kata "nabi" berasal dari kata "nab", yang berarti "dari tempat yang tinggi", "rasul" berasal dari kata "risalah", yang berarti "penyampaian". "Nabi" juga berarti "manusia" yang diberi wahyu oleh Allah Swt, tetapi tidak harus disampaikan kepada orang lain.</a:t>
            </a:r>
          </a:p>
        </p:txBody>
      </p:sp>
      <p:sp>
        <p:nvSpPr>
          <p:cNvPr name="Freeform 4" id="4"/>
          <p:cNvSpPr/>
          <p:nvPr/>
        </p:nvSpPr>
        <p:spPr>
          <a:xfrm flipH="false" flipV="false" rot="0">
            <a:off x="1028700" y="7936246"/>
            <a:ext cx="4175535" cy="4114800"/>
          </a:xfrm>
          <a:custGeom>
            <a:avLst/>
            <a:gdLst/>
            <a:ahLst/>
            <a:cxnLst/>
            <a:rect r="r" b="b" t="t" l="l"/>
            <a:pathLst>
              <a:path h="4114800" w="4175535">
                <a:moveTo>
                  <a:pt x="0" y="0"/>
                </a:moveTo>
                <a:lnTo>
                  <a:pt x="4175535" y="0"/>
                </a:lnTo>
                <a:lnTo>
                  <a:pt x="417553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5337519" y="5716921"/>
            <a:ext cx="4175535" cy="4114800"/>
          </a:xfrm>
          <a:custGeom>
            <a:avLst/>
            <a:gdLst/>
            <a:ahLst/>
            <a:cxnLst/>
            <a:rect r="r" b="b" t="t" l="l"/>
            <a:pathLst>
              <a:path h="4114800" w="4175535">
                <a:moveTo>
                  <a:pt x="0" y="0"/>
                </a:moveTo>
                <a:lnTo>
                  <a:pt x="4175535" y="0"/>
                </a:lnTo>
                <a:lnTo>
                  <a:pt x="417553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9812533">
            <a:off x="13249751" y="-1895018"/>
            <a:ext cx="4175535" cy="4114800"/>
          </a:xfrm>
          <a:custGeom>
            <a:avLst/>
            <a:gdLst/>
            <a:ahLst/>
            <a:cxnLst/>
            <a:rect r="r" b="b" t="t" l="l"/>
            <a:pathLst>
              <a:path h="4114800" w="4175535">
                <a:moveTo>
                  <a:pt x="0" y="0"/>
                </a:moveTo>
                <a:lnTo>
                  <a:pt x="4175535" y="0"/>
                </a:lnTo>
                <a:lnTo>
                  <a:pt x="417553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10343005">
            <a:off x="254274" y="-1913133"/>
            <a:ext cx="4175535" cy="4114800"/>
          </a:xfrm>
          <a:custGeom>
            <a:avLst/>
            <a:gdLst/>
            <a:ahLst/>
            <a:cxnLst/>
            <a:rect r="r" b="b" t="t" l="l"/>
            <a:pathLst>
              <a:path h="4114800" w="4175535">
                <a:moveTo>
                  <a:pt x="0" y="0"/>
                </a:moveTo>
                <a:lnTo>
                  <a:pt x="4175535" y="0"/>
                </a:lnTo>
                <a:lnTo>
                  <a:pt x="417553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true" flipV="false" rot="0">
            <a:off x="13601700" y="8234265"/>
            <a:ext cx="7315200" cy="3194912"/>
          </a:xfrm>
          <a:custGeom>
            <a:avLst/>
            <a:gdLst/>
            <a:ahLst/>
            <a:cxnLst/>
            <a:rect r="r" b="b" t="t" l="l"/>
            <a:pathLst>
              <a:path h="3194912" w="7315200">
                <a:moveTo>
                  <a:pt x="7315200" y="0"/>
                </a:moveTo>
                <a:lnTo>
                  <a:pt x="0" y="0"/>
                </a:lnTo>
                <a:lnTo>
                  <a:pt x="0" y="3194912"/>
                </a:lnTo>
                <a:lnTo>
                  <a:pt x="7315200" y="3194912"/>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true" rot="-5400000">
            <a:off x="-3657600" y="-111556"/>
            <a:ext cx="7315200" cy="3194912"/>
          </a:xfrm>
          <a:custGeom>
            <a:avLst/>
            <a:gdLst/>
            <a:ahLst/>
            <a:cxnLst/>
            <a:rect r="r" b="b" t="t" l="l"/>
            <a:pathLst>
              <a:path h="3194912" w="7315200">
                <a:moveTo>
                  <a:pt x="7315200" y="3194912"/>
                </a:moveTo>
                <a:lnTo>
                  <a:pt x="0" y="3194912"/>
                </a:lnTo>
                <a:lnTo>
                  <a:pt x="0" y="0"/>
                </a:lnTo>
                <a:lnTo>
                  <a:pt x="7315200" y="0"/>
                </a:lnTo>
                <a:lnTo>
                  <a:pt x="7315200" y="319491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true" flipV="false" rot="3037974">
            <a:off x="-3657600" y="6925480"/>
            <a:ext cx="7315200" cy="3194912"/>
          </a:xfrm>
          <a:custGeom>
            <a:avLst/>
            <a:gdLst/>
            <a:ahLst/>
            <a:cxnLst/>
            <a:rect r="r" b="b" t="t" l="l"/>
            <a:pathLst>
              <a:path h="3194912" w="7315200">
                <a:moveTo>
                  <a:pt x="7315200" y="0"/>
                </a:moveTo>
                <a:lnTo>
                  <a:pt x="0" y="0"/>
                </a:lnTo>
                <a:lnTo>
                  <a:pt x="0" y="3194912"/>
                </a:lnTo>
                <a:lnTo>
                  <a:pt x="7315200" y="3194912"/>
                </a:lnTo>
                <a:lnTo>
                  <a:pt x="731520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true" flipV="true" rot="2906271">
            <a:off x="13565944" y="-1240932"/>
            <a:ext cx="7315200" cy="3194912"/>
          </a:xfrm>
          <a:custGeom>
            <a:avLst/>
            <a:gdLst/>
            <a:ahLst/>
            <a:cxnLst/>
            <a:rect r="r" b="b" t="t" l="l"/>
            <a:pathLst>
              <a:path h="3194912" w="7315200">
                <a:moveTo>
                  <a:pt x="7315200" y="3194912"/>
                </a:moveTo>
                <a:lnTo>
                  <a:pt x="0" y="3194912"/>
                </a:lnTo>
                <a:lnTo>
                  <a:pt x="0" y="0"/>
                </a:lnTo>
                <a:lnTo>
                  <a:pt x="7315200" y="0"/>
                </a:lnTo>
                <a:lnTo>
                  <a:pt x="7315200" y="3194912"/>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875411" y="1686483"/>
            <a:ext cx="8537178" cy="1395104"/>
          </a:xfrm>
          <a:prstGeom prst="rect">
            <a:avLst/>
          </a:prstGeom>
        </p:spPr>
        <p:txBody>
          <a:bodyPr anchor="t" rtlCol="false" tIns="0" lIns="0" bIns="0" rIns="0">
            <a:spAutoFit/>
          </a:bodyPr>
          <a:lstStyle/>
          <a:p>
            <a:pPr algn="ctr">
              <a:lnSpc>
                <a:spcPts val="11469"/>
              </a:lnSpc>
            </a:pPr>
            <a:r>
              <a:rPr lang="en-US" sz="8192">
                <a:solidFill>
                  <a:srgbClr val="AD7D5C"/>
                </a:solidFill>
                <a:latin typeface="Opun Mai SemiCondensed Bold"/>
              </a:rPr>
              <a:t>SARAN</a:t>
            </a:r>
          </a:p>
        </p:txBody>
      </p:sp>
      <p:sp>
        <p:nvSpPr>
          <p:cNvPr name="TextBox 3" id="3"/>
          <p:cNvSpPr txBox="true"/>
          <p:nvPr/>
        </p:nvSpPr>
        <p:spPr>
          <a:xfrm rot="0">
            <a:off x="3565774" y="3425164"/>
            <a:ext cx="11156451" cy="3948430"/>
          </a:xfrm>
          <a:prstGeom prst="rect">
            <a:avLst/>
          </a:prstGeom>
        </p:spPr>
        <p:txBody>
          <a:bodyPr anchor="t" rtlCol="false" tIns="0" lIns="0" bIns="0" rIns="0">
            <a:spAutoFit/>
          </a:bodyPr>
          <a:lstStyle/>
          <a:p>
            <a:pPr algn="l" marL="604519" indent="-302260" lvl="1">
              <a:lnSpc>
                <a:spcPts val="3919"/>
              </a:lnSpc>
              <a:buFont typeface="Arial"/>
              <a:buChar char="•"/>
            </a:pPr>
            <a:r>
              <a:rPr lang="en-US" sz="2799">
                <a:solidFill>
                  <a:srgbClr val="AD7D5C"/>
                </a:solidFill>
                <a:latin typeface="Opun Mai SemiCondensed"/>
              </a:rPr>
              <a:t>Menyediakan narasi audio untuk setiap kisah, yang dapat didengarkan oleh pengguna.</a:t>
            </a:r>
          </a:p>
          <a:p>
            <a:pPr algn="l" marL="604519" indent="-302260" lvl="1">
              <a:lnSpc>
                <a:spcPts val="3919"/>
              </a:lnSpc>
              <a:buFont typeface="Arial"/>
              <a:buChar char="•"/>
            </a:pPr>
            <a:r>
              <a:rPr lang="en-US" sz="2799">
                <a:solidFill>
                  <a:srgbClr val="AD7D5C"/>
                </a:solidFill>
                <a:latin typeface="Opun Mai SemiCondensed"/>
              </a:rPr>
              <a:t>Sertakan ilustrasi atau gambar untuk memperkaya pengalaman membaca.</a:t>
            </a:r>
          </a:p>
          <a:p>
            <a:pPr algn="l" marL="604519" indent="-302260" lvl="1">
              <a:lnSpc>
                <a:spcPts val="3919"/>
              </a:lnSpc>
              <a:buFont typeface="Arial"/>
              <a:buChar char="•"/>
            </a:pPr>
            <a:r>
              <a:rPr lang="en-US" sz="2799">
                <a:solidFill>
                  <a:srgbClr val="AD7D5C"/>
                </a:solidFill>
                <a:latin typeface="Opun Mai SemiCondensed"/>
              </a:rPr>
              <a:t> Fitur pencarian untuk memudahkan pengguna menemukan kisah atau informasi tertentu.</a:t>
            </a:r>
          </a:p>
          <a:p>
            <a:pPr algn="l" marL="604519" indent="-302260" lvl="1">
              <a:lnSpc>
                <a:spcPts val="3919"/>
              </a:lnSpc>
              <a:buFont typeface="Arial"/>
              <a:buChar char="•"/>
            </a:pPr>
            <a:r>
              <a:rPr lang="en-US" sz="2799">
                <a:solidFill>
                  <a:srgbClr val="AD7D5C"/>
                </a:solidFill>
                <a:latin typeface="Opun Mai SemiCondensed"/>
              </a:rPr>
              <a:t>Sertakan ilustrasi atau animasi untuk mendukung cerita dan membuatnya lebih menarik bagi berbagai kelompok usia.</a:t>
            </a:r>
          </a:p>
          <a:p>
            <a:pPr algn="l">
              <a:lnSpc>
                <a:spcPts val="3919"/>
              </a:lnSpc>
            </a:pPr>
          </a:p>
        </p:txBody>
      </p:sp>
      <p:sp>
        <p:nvSpPr>
          <p:cNvPr name="Freeform 4" id="4"/>
          <p:cNvSpPr/>
          <p:nvPr/>
        </p:nvSpPr>
        <p:spPr>
          <a:xfrm flipH="false" flipV="false" rot="0">
            <a:off x="1028700" y="7774321"/>
            <a:ext cx="4175535" cy="4114800"/>
          </a:xfrm>
          <a:custGeom>
            <a:avLst/>
            <a:gdLst/>
            <a:ahLst/>
            <a:cxnLst/>
            <a:rect r="r" b="b" t="t" l="l"/>
            <a:pathLst>
              <a:path h="4114800" w="4175535">
                <a:moveTo>
                  <a:pt x="0" y="0"/>
                </a:moveTo>
                <a:lnTo>
                  <a:pt x="4175535" y="0"/>
                </a:lnTo>
                <a:lnTo>
                  <a:pt x="417553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5337519" y="5716921"/>
            <a:ext cx="4175535" cy="4114800"/>
          </a:xfrm>
          <a:custGeom>
            <a:avLst/>
            <a:gdLst/>
            <a:ahLst/>
            <a:cxnLst/>
            <a:rect r="r" b="b" t="t" l="l"/>
            <a:pathLst>
              <a:path h="4114800" w="4175535">
                <a:moveTo>
                  <a:pt x="0" y="0"/>
                </a:moveTo>
                <a:lnTo>
                  <a:pt x="4175535" y="0"/>
                </a:lnTo>
                <a:lnTo>
                  <a:pt x="417553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9812533">
            <a:off x="13249751" y="-1895018"/>
            <a:ext cx="4175535" cy="4114800"/>
          </a:xfrm>
          <a:custGeom>
            <a:avLst/>
            <a:gdLst/>
            <a:ahLst/>
            <a:cxnLst/>
            <a:rect r="r" b="b" t="t" l="l"/>
            <a:pathLst>
              <a:path h="4114800" w="4175535">
                <a:moveTo>
                  <a:pt x="0" y="0"/>
                </a:moveTo>
                <a:lnTo>
                  <a:pt x="4175535" y="0"/>
                </a:lnTo>
                <a:lnTo>
                  <a:pt x="417553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10343005">
            <a:off x="254274" y="-1913133"/>
            <a:ext cx="4175535" cy="4114800"/>
          </a:xfrm>
          <a:custGeom>
            <a:avLst/>
            <a:gdLst/>
            <a:ahLst/>
            <a:cxnLst/>
            <a:rect r="r" b="b" t="t" l="l"/>
            <a:pathLst>
              <a:path h="4114800" w="4175535">
                <a:moveTo>
                  <a:pt x="0" y="0"/>
                </a:moveTo>
                <a:lnTo>
                  <a:pt x="4175535" y="0"/>
                </a:lnTo>
                <a:lnTo>
                  <a:pt x="417553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true" flipV="false" rot="0">
            <a:off x="13601700" y="8234265"/>
            <a:ext cx="7315200" cy="3194912"/>
          </a:xfrm>
          <a:custGeom>
            <a:avLst/>
            <a:gdLst/>
            <a:ahLst/>
            <a:cxnLst/>
            <a:rect r="r" b="b" t="t" l="l"/>
            <a:pathLst>
              <a:path h="3194912" w="7315200">
                <a:moveTo>
                  <a:pt x="7315200" y="0"/>
                </a:moveTo>
                <a:lnTo>
                  <a:pt x="0" y="0"/>
                </a:lnTo>
                <a:lnTo>
                  <a:pt x="0" y="3194912"/>
                </a:lnTo>
                <a:lnTo>
                  <a:pt x="7315200" y="3194912"/>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true" rot="-5400000">
            <a:off x="-3657600" y="-111556"/>
            <a:ext cx="7315200" cy="3194912"/>
          </a:xfrm>
          <a:custGeom>
            <a:avLst/>
            <a:gdLst/>
            <a:ahLst/>
            <a:cxnLst/>
            <a:rect r="r" b="b" t="t" l="l"/>
            <a:pathLst>
              <a:path h="3194912" w="7315200">
                <a:moveTo>
                  <a:pt x="7315200" y="3194912"/>
                </a:moveTo>
                <a:lnTo>
                  <a:pt x="0" y="3194912"/>
                </a:lnTo>
                <a:lnTo>
                  <a:pt x="0" y="0"/>
                </a:lnTo>
                <a:lnTo>
                  <a:pt x="7315200" y="0"/>
                </a:lnTo>
                <a:lnTo>
                  <a:pt x="7315200" y="319491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true" flipV="false" rot="3037974">
            <a:off x="-3657600" y="6925480"/>
            <a:ext cx="7315200" cy="3194912"/>
          </a:xfrm>
          <a:custGeom>
            <a:avLst/>
            <a:gdLst/>
            <a:ahLst/>
            <a:cxnLst/>
            <a:rect r="r" b="b" t="t" l="l"/>
            <a:pathLst>
              <a:path h="3194912" w="7315200">
                <a:moveTo>
                  <a:pt x="7315200" y="0"/>
                </a:moveTo>
                <a:lnTo>
                  <a:pt x="0" y="0"/>
                </a:lnTo>
                <a:lnTo>
                  <a:pt x="0" y="3194912"/>
                </a:lnTo>
                <a:lnTo>
                  <a:pt x="7315200" y="3194912"/>
                </a:lnTo>
                <a:lnTo>
                  <a:pt x="731520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true" flipV="true" rot="2906271">
            <a:off x="13565944" y="-1240932"/>
            <a:ext cx="7315200" cy="3194912"/>
          </a:xfrm>
          <a:custGeom>
            <a:avLst/>
            <a:gdLst/>
            <a:ahLst/>
            <a:cxnLst/>
            <a:rect r="r" b="b" t="t" l="l"/>
            <a:pathLst>
              <a:path h="3194912" w="7315200">
                <a:moveTo>
                  <a:pt x="7315200" y="3194912"/>
                </a:moveTo>
                <a:lnTo>
                  <a:pt x="0" y="3194912"/>
                </a:lnTo>
                <a:lnTo>
                  <a:pt x="0" y="0"/>
                </a:lnTo>
                <a:lnTo>
                  <a:pt x="7315200" y="0"/>
                </a:lnTo>
                <a:lnTo>
                  <a:pt x="7315200" y="3194912"/>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950481" y="4013348"/>
            <a:ext cx="12387037" cy="2031703"/>
          </a:xfrm>
          <a:prstGeom prst="rect">
            <a:avLst/>
          </a:prstGeom>
        </p:spPr>
        <p:txBody>
          <a:bodyPr anchor="t" rtlCol="false" tIns="0" lIns="0" bIns="0" rIns="0">
            <a:spAutoFit/>
          </a:bodyPr>
          <a:lstStyle/>
          <a:p>
            <a:pPr algn="ctr">
              <a:lnSpc>
                <a:spcPts val="16641"/>
              </a:lnSpc>
            </a:pPr>
            <a:r>
              <a:rPr lang="en-US" sz="11886">
                <a:solidFill>
                  <a:srgbClr val="AD7D5C"/>
                </a:solidFill>
                <a:latin typeface="Opun Mai SemiCondensed Bold"/>
              </a:rPr>
              <a:t>THANK YOU</a:t>
            </a:r>
          </a:p>
        </p:txBody>
      </p:sp>
      <p:sp>
        <p:nvSpPr>
          <p:cNvPr name="Freeform 3" id="3"/>
          <p:cNvSpPr/>
          <p:nvPr/>
        </p:nvSpPr>
        <p:spPr>
          <a:xfrm flipH="false" flipV="false" rot="0">
            <a:off x="1028700" y="7774321"/>
            <a:ext cx="4175535" cy="4114800"/>
          </a:xfrm>
          <a:custGeom>
            <a:avLst/>
            <a:gdLst/>
            <a:ahLst/>
            <a:cxnLst/>
            <a:rect r="r" b="b" t="t" l="l"/>
            <a:pathLst>
              <a:path h="4114800" w="4175535">
                <a:moveTo>
                  <a:pt x="0" y="0"/>
                </a:moveTo>
                <a:lnTo>
                  <a:pt x="4175535" y="0"/>
                </a:lnTo>
                <a:lnTo>
                  <a:pt x="417553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337519" y="5716921"/>
            <a:ext cx="4175535" cy="4114800"/>
          </a:xfrm>
          <a:custGeom>
            <a:avLst/>
            <a:gdLst/>
            <a:ahLst/>
            <a:cxnLst/>
            <a:rect r="r" b="b" t="t" l="l"/>
            <a:pathLst>
              <a:path h="4114800" w="4175535">
                <a:moveTo>
                  <a:pt x="0" y="0"/>
                </a:moveTo>
                <a:lnTo>
                  <a:pt x="4175535" y="0"/>
                </a:lnTo>
                <a:lnTo>
                  <a:pt x="417553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9812533">
            <a:off x="13249751" y="-1895018"/>
            <a:ext cx="4175535" cy="4114800"/>
          </a:xfrm>
          <a:custGeom>
            <a:avLst/>
            <a:gdLst/>
            <a:ahLst/>
            <a:cxnLst/>
            <a:rect r="r" b="b" t="t" l="l"/>
            <a:pathLst>
              <a:path h="4114800" w="4175535">
                <a:moveTo>
                  <a:pt x="0" y="0"/>
                </a:moveTo>
                <a:lnTo>
                  <a:pt x="4175535" y="0"/>
                </a:lnTo>
                <a:lnTo>
                  <a:pt x="417553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0343005">
            <a:off x="254274" y="-1913133"/>
            <a:ext cx="4175535" cy="4114800"/>
          </a:xfrm>
          <a:custGeom>
            <a:avLst/>
            <a:gdLst/>
            <a:ahLst/>
            <a:cxnLst/>
            <a:rect r="r" b="b" t="t" l="l"/>
            <a:pathLst>
              <a:path h="4114800" w="4175535">
                <a:moveTo>
                  <a:pt x="0" y="0"/>
                </a:moveTo>
                <a:lnTo>
                  <a:pt x="4175535" y="0"/>
                </a:lnTo>
                <a:lnTo>
                  <a:pt x="417553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true" flipV="false" rot="0">
            <a:off x="13601700" y="8234265"/>
            <a:ext cx="7315200" cy="3194912"/>
          </a:xfrm>
          <a:custGeom>
            <a:avLst/>
            <a:gdLst/>
            <a:ahLst/>
            <a:cxnLst/>
            <a:rect r="r" b="b" t="t" l="l"/>
            <a:pathLst>
              <a:path h="3194912" w="7315200">
                <a:moveTo>
                  <a:pt x="7315200" y="0"/>
                </a:moveTo>
                <a:lnTo>
                  <a:pt x="0" y="0"/>
                </a:lnTo>
                <a:lnTo>
                  <a:pt x="0" y="3194912"/>
                </a:lnTo>
                <a:lnTo>
                  <a:pt x="7315200" y="3194912"/>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true" flipV="true" rot="-5400000">
            <a:off x="-3657600" y="-111556"/>
            <a:ext cx="7315200" cy="3194912"/>
          </a:xfrm>
          <a:custGeom>
            <a:avLst/>
            <a:gdLst/>
            <a:ahLst/>
            <a:cxnLst/>
            <a:rect r="r" b="b" t="t" l="l"/>
            <a:pathLst>
              <a:path h="3194912" w="7315200">
                <a:moveTo>
                  <a:pt x="7315200" y="3194912"/>
                </a:moveTo>
                <a:lnTo>
                  <a:pt x="0" y="3194912"/>
                </a:lnTo>
                <a:lnTo>
                  <a:pt x="0" y="0"/>
                </a:lnTo>
                <a:lnTo>
                  <a:pt x="7315200" y="0"/>
                </a:lnTo>
                <a:lnTo>
                  <a:pt x="7315200" y="319491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false" rot="3037974">
            <a:off x="-3657600" y="6925480"/>
            <a:ext cx="7315200" cy="3194912"/>
          </a:xfrm>
          <a:custGeom>
            <a:avLst/>
            <a:gdLst/>
            <a:ahLst/>
            <a:cxnLst/>
            <a:rect r="r" b="b" t="t" l="l"/>
            <a:pathLst>
              <a:path h="3194912" w="7315200">
                <a:moveTo>
                  <a:pt x="7315200" y="0"/>
                </a:moveTo>
                <a:lnTo>
                  <a:pt x="0" y="0"/>
                </a:lnTo>
                <a:lnTo>
                  <a:pt x="0" y="3194912"/>
                </a:lnTo>
                <a:lnTo>
                  <a:pt x="7315200" y="3194912"/>
                </a:lnTo>
                <a:lnTo>
                  <a:pt x="731520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true" flipV="true" rot="2906271">
            <a:off x="13565944" y="-1240932"/>
            <a:ext cx="7315200" cy="3194912"/>
          </a:xfrm>
          <a:custGeom>
            <a:avLst/>
            <a:gdLst/>
            <a:ahLst/>
            <a:cxnLst/>
            <a:rect r="r" b="b" t="t" l="l"/>
            <a:pathLst>
              <a:path h="3194912" w="7315200">
                <a:moveTo>
                  <a:pt x="7315200" y="3194912"/>
                </a:moveTo>
                <a:lnTo>
                  <a:pt x="0" y="3194912"/>
                </a:lnTo>
                <a:lnTo>
                  <a:pt x="0" y="0"/>
                </a:lnTo>
                <a:lnTo>
                  <a:pt x="7315200" y="0"/>
                </a:lnTo>
                <a:lnTo>
                  <a:pt x="7315200" y="3194912"/>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875411" y="2311183"/>
            <a:ext cx="8537178" cy="1395104"/>
          </a:xfrm>
          <a:prstGeom prst="rect">
            <a:avLst/>
          </a:prstGeom>
        </p:spPr>
        <p:txBody>
          <a:bodyPr anchor="t" rtlCol="false" tIns="0" lIns="0" bIns="0" rIns="0">
            <a:spAutoFit/>
          </a:bodyPr>
          <a:lstStyle/>
          <a:p>
            <a:pPr algn="ctr">
              <a:lnSpc>
                <a:spcPts val="11469"/>
              </a:lnSpc>
            </a:pPr>
            <a:r>
              <a:rPr lang="en-US" sz="8192">
                <a:solidFill>
                  <a:srgbClr val="AD7D5C"/>
                </a:solidFill>
                <a:latin typeface="Opun Mai SemiCondensed Bold"/>
              </a:rPr>
              <a:t>ANGGOTA</a:t>
            </a:r>
          </a:p>
        </p:txBody>
      </p:sp>
      <p:sp>
        <p:nvSpPr>
          <p:cNvPr name="TextBox 3" id="3"/>
          <p:cNvSpPr txBox="true"/>
          <p:nvPr/>
        </p:nvSpPr>
        <p:spPr>
          <a:xfrm rot="0">
            <a:off x="5066499" y="4086402"/>
            <a:ext cx="8155002" cy="3803262"/>
          </a:xfrm>
          <a:prstGeom prst="rect">
            <a:avLst/>
          </a:prstGeom>
        </p:spPr>
        <p:txBody>
          <a:bodyPr anchor="t" rtlCol="false" tIns="0" lIns="0" bIns="0" rIns="0">
            <a:spAutoFit/>
          </a:bodyPr>
          <a:lstStyle/>
          <a:p>
            <a:pPr algn="just" marL="785932" indent="-392966" lvl="1">
              <a:lnSpc>
                <a:spcPts val="5096"/>
              </a:lnSpc>
              <a:buFont typeface="Arial"/>
              <a:buChar char="•"/>
            </a:pPr>
            <a:r>
              <a:rPr lang="en-US" sz="3640">
                <a:solidFill>
                  <a:srgbClr val="AD7D5C"/>
                </a:solidFill>
                <a:latin typeface="Opun Mai SemiCondensed"/>
              </a:rPr>
              <a:t>Fitria Rahmawati </a:t>
            </a:r>
            <a:r>
              <a:rPr lang="en-US" sz="3640">
                <a:solidFill>
                  <a:srgbClr val="AD7D5C"/>
                </a:solidFill>
                <a:latin typeface="Opun Mai SemiCondensed"/>
              </a:rPr>
              <a:t>                 ( 19220094 )</a:t>
            </a:r>
          </a:p>
          <a:p>
            <a:pPr algn="just" marL="785932" indent="-392966" lvl="1">
              <a:lnSpc>
                <a:spcPts val="5096"/>
              </a:lnSpc>
              <a:buFont typeface="Arial"/>
              <a:buChar char="•"/>
            </a:pPr>
            <a:r>
              <a:rPr lang="en-US" sz="3640">
                <a:solidFill>
                  <a:srgbClr val="AD7D5C"/>
                </a:solidFill>
                <a:latin typeface="Opun Mai SemiCondensed"/>
                <a:ea typeface="Opun Mai SemiCondensed"/>
              </a:rPr>
              <a:t>﻿Erni Najiatusalamah              ( 19220797 )</a:t>
            </a:r>
          </a:p>
          <a:p>
            <a:pPr algn="just" marL="785932" indent="-392966" lvl="1">
              <a:lnSpc>
                <a:spcPts val="5096"/>
              </a:lnSpc>
              <a:buFont typeface="Arial"/>
              <a:buChar char="•"/>
            </a:pPr>
            <a:r>
              <a:rPr lang="en-US" sz="3640">
                <a:solidFill>
                  <a:srgbClr val="AD7D5C"/>
                </a:solidFill>
                <a:latin typeface="Opun Mai SemiCondensed"/>
              </a:rPr>
              <a:t>Mohammad Ali Hibrizi           ( 19221137 )</a:t>
            </a:r>
          </a:p>
          <a:p>
            <a:pPr algn="just" marL="785932" indent="-392966" lvl="1">
              <a:lnSpc>
                <a:spcPts val="5096"/>
              </a:lnSpc>
              <a:buFont typeface="Arial"/>
              <a:buChar char="•"/>
            </a:pPr>
            <a:r>
              <a:rPr lang="en-US" sz="3640">
                <a:solidFill>
                  <a:srgbClr val="AD7D5C"/>
                </a:solidFill>
                <a:latin typeface="Opun Mai SemiCondensed"/>
                <a:ea typeface="Opun Mai SemiCondensed"/>
              </a:rPr>
              <a:t>﻿Rijal Dzaki Fakhrusalam        ( 19221267 )</a:t>
            </a:r>
          </a:p>
          <a:p>
            <a:pPr algn="just" marL="785932" indent="-392966" lvl="1">
              <a:lnSpc>
                <a:spcPts val="5096"/>
              </a:lnSpc>
              <a:buFont typeface="Arial"/>
              <a:buChar char="•"/>
            </a:pPr>
            <a:r>
              <a:rPr lang="en-US" sz="3640">
                <a:solidFill>
                  <a:srgbClr val="AD7D5C"/>
                </a:solidFill>
                <a:latin typeface="Opun Mai SemiCondensed"/>
              </a:rPr>
              <a:t>Firda Awalia                         ( 19221407 )</a:t>
            </a:r>
          </a:p>
          <a:p>
            <a:pPr algn="just" marL="785932" indent="-392966" lvl="1">
              <a:lnSpc>
                <a:spcPts val="5096"/>
              </a:lnSpc>
              <a:buFont typeface="Arial"/>
              <a:buChar char="•"/>
            </a:pPr>
            <a:r>
              <a:rPr lang="en-US" sz="3640">
                <a:solidFill>
                  <a:srgbClr val="AD7D5C"/>
                </a:solidFill>
                <a:latin typeface="Opun Mai SemiCondensed"/>
              </a:rPr>
              <a:t>Adam Baihaqi                       ( 19220298 )</a:t>
            </a:r>
          </a:p>
        </p:txBody>
      </p:sp>
      <p:sp>
        <p:nvSpPr>
          <p:cNvPr name="Freeform 4" id="4"/>
          <p:cNvSpPr/>
          <p:nvPr/>
        </p:nvSpPr>
        <p:spPr>
          <a:xfrm flipH="false" flipV="false" rot="0">
            <a:off x="1028700" y="7774321"/>
            <a:ext cx="4175535" cy="4114800"/>
          </a:xfrm>
          <a:custGeom>
            <a:avLst/>
            <a:gdLst/>
            <a:ahLst/>
            <a:cxnLst/>
            <a:rect r="r" b="b" t="t" l="l"/>
            <a:pathLst>
              <a:path h="4114800" w="4175535">
                <a:moveTo>
                  <a:pt x="0" y="0"/>
                </a:moveTo>
                <a:lnTo>
                  <a:pt x="4175535" y="0"/>
                </a:lnTo>
                <a:lnTo>
                  <a:pt x="417553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5337519" y="5716921"/>
            <a:ext cx="4175535" cy="4114800"/>
          </a:xfrm>
          <a:custGeom>
            <a:avLst/>
            <a:gdLst/>
            <a:ahLst/>
            <a:cxnLst/>
            <a:rect r="r" b="b" t="t" l="l"/>
            <a:pathLst>
              <a:path h="4114800" w="4175535">
                <a:moveTo>
                  <a:pt x="0" y="0"/>
                </a:moveTo>
                <a:lnTo>
                  <a:pt x="4175535" y="0"/>
                </a:lnTo>
                <a:lnTo>
                  <a:pt x="417553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9812533">
            <a:off x="13249751" y="-1895018"/>
            <a:ext cx="4175535" cy="4114800"/>
          </a:xfrm>
          <a:custGeom>
            <a:avLst/>
            <a:gdLst/>
            <a:ahLst/>
            <a:cxnLst/>
            <a:rect r="r" b="b" t="t" l="l"/>
            <a:pathLst>
              <a:path h="4114800" w="4175535">
                <a:moveTo>
                  <a:pt x="0" y="0"/>
                </a:moveTo>
                <a:lnTo>
                  <a:pt x="4175535" y="0"/>
                </a:lnTo>
                <a:lnTo>
                  <a:pt x="417553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10343005">
            <a:off x="254274" y="-1913133"/>
            <a:ext cx="4175535" cy="4114800"/>
          </a:xfrm>
          <a:custGeom>
            <a:avLst/>
            <a:gdLst/>
            <a:ahLst/>
            <a:cxnLst/>
            <a:rect r="r" b="b" t="t" l="l"/>
            <a:pathLst>
              <a:path h="4114800" w="4175535">
                <a:moveTo>
                  <a:pt x="0" y="0"/>
                </a:moveTo>
                <a:lnTo>
                  <a:pt x="4175535" y="0"/>
                </a:lnTo>
                <a:lnTo>
                  <a:pt x="417553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true" flipV="false" rot="0">
            <a:off x="13601700" y="8234265"/>
            <a:ext cx="7315200" cy="3194912"/>
          </a:xfrm>
          <a:custGeom>
            <a:avLst/>
            <a:gdLst/>
            <a:ahLst/>
            <a:cxnLst/>
            <a:rect r="r" b="b" t="t" l="l"/>
            <a:pathLst>
              <a:path h="3194912" w="7315200">
                <a:moveTo>
                  <a:pt x="7315200" y="0"/>
                </a:moveTo>
                <a:lnTo>
                  <a:pt x="0" y="0"/>
                </a:lnTo>
                <a:lnTo>
                  <a:pt x="0" y="3194912"/>
                </a:lnTo>
                <a:lnTo>
                  <a:pt x="7315200" y="3194912"/>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true" rot="-5400000">
            <a:off x="-3657600" y="-111556"/>
            <a:ext cx="7315200" cy="3194912"/>
          </a:xfrm>
          <a:custGeom>
            <a:avLst/>
            <a:gdLst/>
            <a:ahLst/>
            <a:cxnLst/>
            <a:rect r="r" b="b" t="t" l="l"/>
            <a:pathLst>
              <a:path h="3194912" w="7315200">
                <a:moveTo>
                  <a:pt x="7315200" y="3194912"/>
                </a:moveTo>
                <a:lnTo>
                  <a:pt x="0" y="3194912"/>
                </a:lnTo>
                <a:lnTo>
                  <a:pt x="0" y="0"/>
                </a:lnTo>
                <a:lnTo>
                  <a:pt x="7315200" y="0"/>
                </a:lnTo>
                <a:lnTo>
                  <a:pt x="7315200" y="319491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true" flipV="false" rot="3037974">
            <a:off x="-3657600" y="6925480"/>
            <a:ext cx="7315200" cy="3194912"/>
          </a:xfrm>
          <a:custGeom>
            <a:avLst/>
            <a:gdLst/>
            <a:ahLst/>
            <a:cxnLst/>
            <a:rect r="r" b="b" t="t" l="l"/>
            <a:pathLst>
              <a:path h="3194912" w="7315200">
                <a:moveTo>
                  <a:pt x="7315200" y="0"/>
                </a:moveTo>
                <a:lnTo>
                  <a:pt x="0" y="0"/>
                </a:lnTo>
                <a:lnTo>
                  <a:pt x="0" y="3194912"/>
                </a:lnTo>
                <a:lnTo>
                  <a:pt x="7315200" y="3194912"/>
                </a:lnTo>
                <a:lnTo>
                  <a:pt x="731520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true" flipV="true" rot="2906271">
            <a:off x="13565944" y="-1240932"/>
            <a:ext cx="7315200" cy="3194912"/>
          </a:xfrm>
          <a:custGeom>
            <a:avLst/>
            <a:gdLst/>
            <a:ahLst/>
            <a:cxnLst/>
            <a:rect r="r" b="b" t="t" l="l"/>
            <a:pathLst>
              <a:path h="3194912" w="7315200">
                <a:moveTo>
                  <a:pt x="7315200" y="3194912"/>
                </a:moveTo>
                <a:lnTo>
                  <a:pt x="0" y="3194912"/>
                </a:lnTo>
                <a:lnTo>
                  <a:pt x="0" y="0"/>
                </a:lnTo>
                <a:lnTo>
                  <a:pt x="7315200" y="0"/>
                </a:lnTo>
                <a:lnTo>
                  <a:pt x="7315200" y="3194912"/>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875411" y="876300"/>
            <a:ext cx="8537178" cy="1392115"/>
          </a:xfrm>
          <a:prstGeom prst="rect">
            <a:avLst/>
          </a:prstGeom>
        </p:spPr>
        <p:txBody>
          <a:bodyPr anchor="t" rtlCol="false" tIns="0" lIns="0" bIns="0" rIns="0">
            <a:spAutoFit/>
          </a:bodyPr>
          <a:lstStyle/>
          <a:p>
            <a:pPr algn="ctr">
              <a:lnSpc>
                <a:spcPts val="11469"/>
              </a:lnSpc>
            </a:pPr>
            <a:r>
              <a:rPr lang="en-US" sz="8192">
                <a:solidFill>
                  <a:srgbClr val="AD7D5C"/>
                </a:solidFill>
                <a:latin typeface="Opun Mai SemiCondensed Bold"/>
              </a:rPr>
              <a:t>PENDAHULUAN</a:t>
            </a:r>
          </a:p>
        </p:txBody>
      </p:sp>
      <p:sp>
        <p:nvSpPr>
          <p:cNvPr name="Freeform 3" id="3"/>
          <p:cNvSpPr/>
          <p:nvPr/>
        </p:nvSpPr>
        <p:spPr>
          <a:xfrm flipH="false" flipV="false" rot="0">
            <a:off x="1028700" y="7774321"/>
            <a:ext cx="4175535" cy="4114800"/>
          </a:xfrm>
          <a:custGeom>
            <a:avLst/>
            <a:gdLst/>
            <a:ahLst/>
            <a:cxnLst/>
            <a:rect r="r" b="b" t="t" l="l"/>
            <a:pathLst>
              <a:path h="4114800" w="4175535">
                <a:moveTo>
                  <a:pt x="0" y="0"/>
                </a:moveTo>
                <a:lnTo>
                  <a:pt x="4175535" y="0"/>
                </a:lnTo>
                <a:lnTo>
                  <a:pt x="417553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6200232" y="5716921"/>
            <a:ext cx="4175535" cy="4114800"/>
          </a:xfrm>
          <a:custGeom>
            <a:avLst/>
            <a:gdLst/>
            <a:ahLst/>
            <a:cxnLst/>
            <a:rect r="r" b="b" t="t" l="l"/>
            <a:pathLst>
              <a:path h="4114800" w="4175535">
                <a:moveTo>
                  <a:pt x="0" y="0"/>
                </a:moveTo>
                <a:lnTo>
                  <a:pt x="4175536" y="0"/>
                </a:lnTo>
                <a:lnTo>
                  <a:pt x="417553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9812533">
            <a:off x="13249751" y="-1895018"/>
            <a:ext cx="4175535" cy="4114800"/>
          </a:xfrm>
          <a:custGeom>
            <a:avLst/>
            <a:gdLst/>
            <a:ahLst/>
            <a:cxnLst/>
            <a:rect r="r" b="b" t="t" l="l"/>
            <a:pathLst>
              <a:path h="4114800" w="4175535">
                <a:moveTo>
                  <a:pt x="0" y="0"/>
                </a:moveTo>
                <a:lnTo>
                  <a:pt x="4175535" y="0"/>
                </a:lnTo>
                <a:lnTo>
                  <a:pt x="417553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0343005">
            <a:off x="254274" y="-1913133"/>
            <a:ext cx="4175535" cy="4114800"/>
          </a:xfrm>
          <a:custGeom>
            <a:avLst/>
            <a:gdLst/>
            <a:ahLst/>
            <a:cxnLst/>
            <a:rect r="r" b="b" t="t" l="l"/>
            <a:pathLst>
              <a:path h="4114800" w="4175535">
                <a:moveTo>
                  <a:pt x="0" y="0"/>
                </a:moveTo>
                <a:lnTo>
                  <a:pt x="4175535" y="0"/>
                </a:lnTo>
                <a:lnTo>
                  <a:pt x="417553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true" flipV="false" rot="0">
            <a:off x="13601700" y="8234265"/>
            <a:ext cx="7315200" cy="3194912"/>
          </a:xfrm>
          <a:custGeom>
            <a:avLst/>
            <a:gdLst/>
            <a:ahLst/>
            <a:cxnLst/>
            <a:rect r="r" b="b" t="t" l="l"/>
            <a:pathLst>
              <a:path h="3194912" w="7315200">
                <a:moveTo>
                  <a:pt x="7315200" y="0"/>
                </a:moveTo>
                <a:lnTo>
                  <a:pt x="0" y="0"/>
                </a:lnTo>
                <a:lnTo>
                  <a:pt x="0" y="3194912"/>
                </a:lnTo>
                <a:lnTo>
                  <a:pt x="7315200" y="3194912"/>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true" flipV="true" rot="-5400000">
            <a:off x="-3657600" y="-111556"/>
            <a:ext cx="7315200" cy="3194912"/>
          </a:xfrm>
          <a:custGeom>
            <a:avLst/>
            <a:gdLst/>
            <a:ahLst/>
            <a:cxnLst/>
            <a:rect r="r" b="b" t="t" l="l"/>
            <a:pathLst>
              <a:path h="3194912" w="7315200">
                <a:moveTo>
                  <a:pt x="7315200" y="3194912"/>
                </a:moveTo>
                <a:lnTo>
                  <a:pt x="0" y="3194912"/>
                </a:lnTo>
                <a:lnTo>
                  <a:pt x="0" y="0"/>
                </a:lnTo>
                <a:lnTo>
                  <a:pt x="7315200" y="0"/>
                </a:lnTo>
                <a:lnTo>
                  <a:pt x="7315200" y="319491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false" rot="3037974">
            <a:off x="-3657600" y="6925480"/>
            <a:ext cx="7315200" cy="3194912"/>
          </a:xfrm>
          <a:custGeom>
            <a:avLst/>
            <a:gdLst/>
            <a:ahLst/>
            <a:cxnLst/>
            <a:rect r="r" b="b" t="t" l="l"/>
            <a:pathLst>
              <a:path h="3194912" w="7315200">
                <a:moveTo>
                  <a:pt x="7315200" y="0"/>
                </a:moveTo>
                <a:lnTo>
                  <a:pt x="0" y="0"/>
                </a:lnTo>
                <a:lnTo>
                  <a:pt x="0" y="3194912"/>
                </a:lnTo>
                <a:lnTo>
                  <a:pt x="7315200" y="3194912"/>
                </a:lnTo>
                <a:lnTo>
                  <a:pt x="731520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true" flipV="true" rot="2906271">
            <a:off x="13565944" y="-1240932"/>
            <a:ext cx="7315200" cy="3194912"/>
          </a:xfrm>
          <a:custGeom>
            <a:avLst/>
            <a:gdLst/>
            <a:ahLst/>
            <a:cxnLst/>
            <a:rect r="r" b="b" t="t" l="l"/>
            <a:pathLst>
              <a:path h="3194912" w="7315200">
                <a:moveTo>
                  <a:pt x="7315200" y="3194912"/>
                </a:moveTo>
                <a:lnTo>
                  <a:pt x="0" y="3194912"/>
                </a:lnTo>
                <a:lnTo>
                  <a:pt x="0" y="0"/>
                </a:lnTo>
                <a:lnTo>
                  <a:pt x="7315200" y="0"/>
                </a:lnTo>
                <a:lnTo>
                  <a:pt x="7315200" y="3194912"/>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1" id="11"/>
          <p:cNvSpPr txBox="true"/>
          <p:nvPr/>
        </p:nvSpPr>
        <p:spPr>
          <a:xfrm rot="0">
            <a:off x="2611153" y="3230177"/>
            <a:ext cx="13065693" cy="4443730"/>
          </a:xfrm>
          <a:prstGeom prst="rect">
            <a:avLst/>
          </a:prstGeom>
        </p:spPr>
        <p:txBody>
          <a:bodyPr anchor="t" rtlCol="false" tIns="0" lIns="0" bIns="0" rIns="0">
            <a:spAutoFit/>
          </a:bodyPr>
          <a:lstStyle/>
          <a:p>
            <a:pPr algn="just">
              <a:lnSpc>
                <a:spcPts val="3919"/>
              </a:lnSpc>
            </a:pPr>
            <a:r>
              <a:rPr lang="en-US" sz="2799">
                <a:solidFill>
                  <a:srgbClr val="AD7D5C"/>
                </a:solidFill>
                <a:latin typeface="Canva Sans"/>
              </a:rPr>
              <a:t>Perkembangan teknologi yang semakin pesat saat ini telah membuat banyak perubahan dalam gaya hidup semua kalangan masyarakat. Salah satu perubahannya adalah banyaknya penggunaan smartphone, terutama yang berbasis android untuk kehidupan sehari-hari. Para pengguna smartphone berasal dari berbagai kalangan dan umur, tidak sedikit masyarakat didaerah kita yang menganut agama Islam yang belum memahami lebih dalam tentang agama Islam oleh karena itu pengetahuan agama Islam sangat penting dan wajib di pelajari oleh setiap muslim yang perlu ditanamkan sejak dini.</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684084" y="712148"/>
            <a:ext cx="8537178" cy="1395104"/>
          </a:xfrm>
          <a:prstGeom prst="rect">
            <a:avLst/>
          </a:prstGeom>
        </p:spPr>
        <p:txBody>
          <a:bodyPr anchor="t" rtlCol="false" tIns="0" lIns="0" bIns="0" rIns="0">
            <a:spAutoFit/>
          </a:bodyPr>
          <a:lstStyle/>
          <a:p>
            <a:pPr algn="ctr">
              <a:lnSpc>
                <a:spcPts val="11469"/>
              </a:lnSpc>
            </a:pPr>
            <a:r>
              <a:rPr lang="en-US" sz="8192">
                <a:solidFill>
                  <a:srgbClr val="AD7D5C"/>
                </a:solidFill>
                <a:latin typeface="Opun Mai SemiCondensed Bold"/>
              </a:rPr>
              <a:t>LANDASAN TEORI</a:t>
            </a:r>
          </a:p>
        </p:txBody>
      </p:sp>
      <p:sp>
        <p:nvSpPr>
          <p:cNvPr name="Freeform 3" id="3"/>
          <p:cNvSpPr/>
          <p:nvPr/>
        </p:nvSpPr>
        <p:spPr>
          <a:xfrm flipH="false" flipV="false" rot="0">
            <a:off x="1028700" y="7774321"/>
            <a:ext cx="4175535" cy="4114800"/>
          </a:xfrm>
          <a:custGeom>
            <a:avLst/>
            <a:gdLst/>
            <a:ahLst/>
            <a:cxnLst/>
            <a:rect r="r" b="b" t="t" l="l"/>
            <a:pathLst>
              <a:path h="4114800" w="4175535">
                <a:moveTo>
                  <a:pt x="0" y="0"/>
                </a:moveTo>
                <a:lnTo>
                  <a:pt x="4175535" y="0"/>
                </a:lnTo>
                <a:lnTo>
                  <a:pt x="417553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337519" y="5716921"/>
            <a:ext cx="4175535" cy="4114800"/>
          </a:xfrm>
          <a:custGeom>
            <a:avLst/>
            <a:gdLst/>
            <a:ahLst/>
            <a:cxnLst/>
            <a:rect r="r" b="b" t="t" l="l"/>
            <a:pathLst>
              <a:path h="4114800" w="4175535">
                <a:moveTo>
                  <a:pt x="0" y="0"/>
                </a:moveTo>
                <a:lnTo>
                  <a:pt x="4175535" y="0"/>
                </a:lnTo>
                <a:lnTo>
                  <a:pt x="417553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9812533">
            <a:off x="13249751" y="-1895018"/>
            <a:ext cx="4175535" cy="4114800"/>
          </a:xfrm>
          <a:custGeom>
            <a:avLst/>
            <a:gdLst/>
            <a:ahLst/>
            <a:cxnLst/>
            <a:rect r="r" b="b" t="t" l="l"/>
            <a:pathLst>
              <a:path h="4114800" w="4175535">
                <a:moveTo>
                  <a:pt x="0" y="0"/>
                </a:moveTo>
                <a:lnTo>
                  <a:pt x="4175535" y="0"/>
                </a:lnTo>
                <a:lnTo>
                  <a:pt x="417553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0343005">
            <a:off x="254274" y="-1913133"/>
            <a:ext cx="4175535" cy="4114800"/>
          </a:xfrm>
          <a:custGeom>
            <a:avLst/>
            <a:gdLst/>
            <a:ahLst/>
            <a:cxnLst/>
            <a:rect r="r" b="b" t="t" l="l"/>
            <a:pathLst>
              <a:path h="4114800" w="4175535">
                <a:moveTo>
                  <a:pt x="0" y="0"/>
                </a:moveTo>
                <a:lnTo>
                  <a:pt x="4175535" y="0"/>
                </a:lnTo>
                <a:lnTo>
                  <a:pt x="417553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true" flipV="false" rot="0">
            <a:off x="13601700" y="8234265"/>
            <a:ext cx="7315200" cy="3194912"/>
          </a:xfrm>
          <a:custGeom>
            <a:avLst/>
            <a:gdLst/>
            <a:ahLst/>
            <a:cxnLst/>
            <a:rect r="r" b="b" t="t" l="l"/>
            <a:pathLst>
              <a:path h="3194912" w="7315200">
                <a:moveTo>
                  <a:pt x="7315200" y="0"/>
                </a:moveTo>
                <a:lnTo>
                  <a:pt x="0" y="0"/>
                </a:lnTo>
                <a:lnTo>
                  <a:pt x="0" y="3194912"/>
                </a:lnTo>
                <a:lnTo>
                  <a:pt x="7315200" y="3194912"/>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true" flipV="true" rot="-5400000">
            <a:off x="-3657600" y="-111556"/>
            <a:ext cx="7315200" cy="3194912"/>
          </a:xfrm>
          <a:custGeom>
            <a:avLst/>
            <a:gdLst/>
            <a:ahLst/>
            <a:cxnLst/>
            <a:rect r="r" b="b" t="t" l="l"/>
            <a:pathLst>
              <a:path h="3194912" w="7315200">
                <a:moveTo>
                  <a:pt x="7315200" y="3194912"/>
                </a:moveTo>
                <a:lnTo>
                  <a:pt x="0" y="3194912"/>
                </a:lnTo>
                <a:lnTo>
                  <a:pt x="0" y="0"/>
                </a:lnTo>
                <a:lnTo>
                  <a:pt x="7315200" y="0"/>
                </a:lnTo>
                <a:lnTo>
                  <a:pt x="7315200" y="319491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false" rot="3037974">
            <a:off x="-3657600" y="6925480"/>
            <a:ext cx="7315200" cy="3194912"/>
          </a:xfrm>
          <a:custGeom>
            <a:avLst/>
            <a:gdLst/>
            <a:ahLst/>
            <a:cxnLst/>
            <a:rect r="r" b="b" t="t" l="l"/>
            <a:pathLst>
              <a:path h="3194912" w="7315200">
                <a:moveTo>
                  <a:pt x="7315200" y="0"/>
                </a:moveTo>
                <a:lnTo>
                  <a:pt x="0" y="0"/>
                </a:lnTo>
                <a:lnTo>
                  <a:pt x="0" y="3194912"/>
                </a:lnTo>
                <a:lnTo>
                  <a:pt x="7315200" y="3194912"/>
                </a:lnTo>
                <a:lnTo>
                  <a:pt x="731520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true" flipV="true" rot="2906271">
            <a:off x="13565944" y="-1240932"/>
            <a:ext cx="7315200" cy="3194912"/>
          </a:xfrm>
          <a:custGeom>
            <a:avLst/>
            <a:gdLst/>
            <a:ahLst/>
            <a:cxnLst/>
            <a:rect r="r" b="b" t="t" l="l"/>
            <a:pathLst>
              <a:path h="3194912" w="7315200">
                <a:moveTo>
                  <a:pt x="7315200" y="3194912"/>
                </a:moveTo>
                <a:lnTo>
                  <a:pt x="0" y="3194912"/>
                </a:lnTo>
                <a:lnTo>
                  <a:pt x="0" y="0"/>
                </a:lnTo>
                <a:lnTo>
                  <a:pt x="7315200" y="0"/>
                </a:lnTo>
                <a:lnTo>
                  <a:pt x="7315200" y="3194912"/>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1" id="11"/>
          <p:cNvSpPr txBox="true"/>
          <p:nvPr/>
        </p:nvSpPr>
        <p:spPr>
          <a:xfrm rot="0">
            <a:off x="1813456" y="2745740"/>
            <a:ext cx="6781559" cy="4728845"/>
          </a:xfrm>
          <a:prstGeom prst="rect">
            <a:avLst/>
          </a:prstGeom>
        </p:spPr>
        <p:txBody>
          <a:bodyPr anchor="t" rtlCol="false" tIns="0" lIns="0" bIns="0" rIns="0">
            <a:spAutoFit/>
          </a:bodyPr>
          <a:lstStyle/>
          <a:p>
            <a:pPr algn="ctr">
              <a:lnSpc>
                <a:spcPts val="5040"/>
              </a:lnSpc>
            </a:pPr>
            <a:r>
              <a:rPr lang="en-US" sz="3600">
                <a:solidFill>
                  <a:srgbClr val="AD7D5C"/>
                </a:solidFill>
                <a:latin typeface="Canva Sans Bold"/>
              </a:rPr>
              <a:t>Aplikasi </a:t>
            </a:r>
          </a:p>
          <a:p>
            <a:pPr algn="ctr">
              <a:lnSpc>
                <a:spcPts val="5040"/>
              </a:lnSpc>
            </a:pPr>
          </a:p>
          <a:p>
            <a:pPr algn="just">
              <a:lnSpc>
                <a:spcPts val="3919"/>
              </a:lnSpc>
            </a:pPr>
            <a:r>
              <a:rPr lang="en-US" sz="2799">
                <a:solidFill>
                  <a:srgbClr val="AD7D5C"/>
                </a:solidFill>
                <a:latin typeface="Canva Sans"/>
              </a:rPr>
              <a:t>Aplikasi adalah Program yang telah jadi dan siap untuk digunakan atau program yang dibuat sendiri  dengan kumpulan perintah program di dalamnya yang dibuat untuk melakukan pekerjaan-pekerjaan tertentu (khusus). </a:t>
            </a:r>
          </a:p>
          <a:p>
            <a:pPr algn="just">
              <a:lnSpc>
                <a:spcPts val="3919"/>
              </a:lnSpc>
            </a:pPr>
          </a:p>
        </p:txBody>
      </p:sp>
      <p:sp>
        <p:nvSpPr>
          <p:cNvPr name="TextBox 12" id="12"/>
          <p:cNvSpPr txBox="true"/>
          <p:nvPr/>
        </p:nvSpPr>
        <p:spPr>
          <a:xfrm rot="0">
            <a:off x="9144000" y="2817177"/>
            <a:ext cx="6707929" cy="4585970"/>
          </a:xfrm>
          <a:prstGeom prst="rect">
            <a:avLst/>
          </a:prstGeom>
        </p:spPr>
        <p:txBody>
          <a:bodyPr anchor="t" rtlCol="false" tIns="0" lIns="0" bIns="0" rIns="0">
            <a:spAutoFit/>
          </a:bodyPr>
          <a:lstStyle/>
          <a:p>
            <a:pPr algn="ctr">
              <a:lnSpc>
                <a:spcPts val="5039"/>
              </a:lnSpc>
            </a:pPr>
            <a:r>
              <a:rPr lang="en-US" sz="3599">
                <a:solidFill>
                  <a:srgbClr val="AD7D5C"/>
                </a:solidFill>
                <a:latin typeface="Canva Sans Bold"/>
              </a:rPr>
              <a:t>Android </a:t>
            </a:r>
          </a:p>
          <a:p>
            <a:pPr algn="ctr">
              <a:lnSpc>
                <a:spcPts val="3919"/>
              </a:lnSpc>
            </a:pPr>
          </a:p>
          <a:p>
            <a:pPr algn="just">
              <a:lnSpc>
                <a:spcPts val="3919"/>
              </a:lnSpc>
            </a:pPr>
            <a:r>
              <a:rPr lang="en-US" sz="2799">
                <a:solidFill>
                  <a:srgbClr val="AD7D5C"/>
                </a:solidFill>
                <a:latin typeface="Canva Sans"/>
              </a:rPr>
              <a:t>Android adalah sebuah sistem operasi untuk perangkat mobile berbasis linux yang mencakup sistem operasi, middleware dan aplikasi. Android menyediakan platform terbuka bagi para pengembang untuk menciptakan aplikasi mereka.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684084" y="712148"/>
            <a:ext cx="8537178" cy="1395104"/>
          </a:xfrm>
          <a:prstGeom prst="rect">
            <a:avLst/>
          </a:prstGeom>
        </p:spPr>
        <p:txBody>
          <a:bodyPr anchor="t" rtlCol="false" tIns="0" lIns="0" bIns="0" rIns="0">
            <a:spAutoFit/>
          </a:bodyPr>
          <a:lstStyle/>
          <a:p>
            <a:pPr algn="ctr">
              <a:lnSpc>
                <a:spcPts val="11469"/>
              </a:lnSpc>
            </a:pPr>
            <a:r>
              <a:rPr lang="en-US" sz="8192">
                <a:solidFill>
                  <a:srgbClr val="AD7D5C"/>
                </a:solidFill>
                <a:latin typeface="Opun Mai SemiCondensed Bold"/>
              </a:rPr>
              <a:t>LANJUTAN</a:t>
            </a:r>
          </a:p>
        </p:txBody>
      </p:sp>
      <p:sp>
        <p:nvSpPr>
          <p:cNvPr name="Freeform 3" id="3"/>
          <p:cNvSpPr/>
          <p:nvPr/>
        </p:nvSpPr>
        <p:spPr>
          <a:xfrm flipH="false" flipV="false" rot="0">
            <a:off x="1028700" y="7774321"/>
            <a:ext cx="4175535" cy="4114800"/>
          </a:xfrm>
          <a:custGeom>
            <a:avLst/>
            <a:gdLst/>
            <a:ahLst/>
            <a:cxnLst/>
            <a:rect r="r" b="b" t="t" l="l"/>
            <a:pathLst>
              <a:path h="4114800" w="4175535">
                <a:moveTo>
                  <a:pt x="0" y="0"/>
                </a:moveTo>
                <a:lnTo>
                  <a:pt x="4175535" y="0"/>
                </a:lnTo>
                <a:lnTo>
                  <a:pt x="417553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6200232" y="5716921"/>
            <a:ext cx="4175535" cy="4114800"/>
          </a:xfrm>
          <a:custGeom>
            <a:avLst/>
            <a:gdLst/>
            <a:ahLst/>
            <a:cxnLst/>
            <a:rect r="r" b="b" t="t" l="l"/>
            <a:pathLst>
              <a:path h="4114800" w="4175535">
                <a:moveTo>
                  <a:pt x="0" y="0"/>
                </a:moveTo>
                <a:lnTo>
                  <a:pt x="4175536" y="0"/>
                </a:lnTo>
                <a:lnTo>
                  <a:pt x="417553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9812533">
            <a:off x="13249751" y="-1895018"/>
            <a:ext cx="4175535" cy="4114800"/>
          </a:xfrm>
          <a:custGeom>
            <a:avLst/>
            <a:gdLst/>
            <a:ahLst/>
            <a:cxnLst/>
            <a:rect r="r" b="b" t="t" l="l"/>
            <a:pathLst>
              <a:path h="4114800" w="4175535">
                <a:moveTo>
                  <a:pt x="0" y="0"/>
                </a:moveTo>
                <a:lnTo>
                  <a:pt x="4175535" y="0"/>
                </a:lnTo>
                <a:lnTo>
                  <a:pt x="417553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0343005">
            <a:off x="254274" y="-1913133"/>
            <a:ext cx="4175535" cy="4114800"/>
          </a:xfrm>
          <a:custGeom>
            <a:avLst/>
            <a:gdLst/>
            <a:ahLst/>
            <a:cxnLst/>
            <a:rect r="r" b="b" t="t" l="l"/>
            <a:pathLst>
              <a:path h="4114800" w="4175535">
                <a:moveTo>
                  <a:pt x="0" y="0"/>
                </a:moveTo>
                <a:lnTo>
                  <a:pt x="4175535" y="0"/>
                </a:lnTo>
                <a:lnTo>
                  <a:pt x="417553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true" flipV="false" rot="0">
            <a:off x="13601700" y="8234265"/>
            <a:ext cx="7315200" cy="3194912"/>
          </a:xfrm>
          <a:custGeom>
            <a:avLst/>
            <a:gdLst/>
            <a:ahLst/>
            <a:cxnLst/>
            <a:rect r="r" b="b" t="t" l="l"/>
            <a:pathLst>
              <a:path h="3194912" w="7315200">
                <a:moveTo>
                  <a:pt x="7315200" y="0"/>
                </a:moveTo>
                <a:lnTo>
                  <a:pt x="0" y="0"/>
                </a:lnTo>
                <a:lnTo>
                  <a:pt x="0" y="3194912"/>
                </a:lnTo>
                <a:lnTo>
                  <a:pt x="7315200" y="3194912"/>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true" flipV="true" rot="-5400000">
            <a:off x="-3657600" y="-111556"/>
            <a:ext cx="7315200" cy="3194912"/>
          </a:xfrm>
          <a:custGeom>
            <a:avLst/>
            <a:gdLst/>
            <a:ahLst/>
            <a:cxnLst/>
            <a:rect r="r" b="b" t="t" l="l"/>
            <a:pathLst>
              <a:path h="3194912" w="7315200">
                <a:moveTo>
                  <a:pt x="7315200" y="3194912"/>
                </a:moveTo>
                <a:lnTo>
                  <a:pt x="0" y="3194912"/>
                </a:lnTo>
                <a:lnTo>
                  <a:pt x="0" y="0"/>
                </a:lnTo>
                <a:lnTo>
                  <a:pt x="7315200" y="0"/>
                </a:lnTo>
                <a:lnTo>
                  <a:pt x="7315200" y="319491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false" rot="3037974">
            <a:off x="-3657600" y="6925480"/>
            <a:ext cx="7315200" cy="3194912"/>
          </a:xfrm>
          <a:custGeom>
            <a:avLst/>
            <a:gdLst/>
            <a:ahLst/>
            <a:cxnLst/>
            <a:rect r="r" b="b" t="t" l="l"/>
            <a:pathLst>
              <a:path h="3194912" w="7315200">
                <a:moveTo>
                  <a:pt x="7315200" y="0"/>
                </a:moveTo>
                <a:lnTo>
                  <a:pt x="0" y="0"/>
                </a:lnTo>
                <a:lnTo>
                  <a:pt x="0" y="3194912"/>
                </a:lnTo>
                <a:lnTo>
                  <a:pt x="7315200" y="3194912"/>
                </a:lnTo>
                <a:lnTo>
                  <a:pt x="731520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true" flipV="true" rot="2906271">
            <a:off x="13565944" y="-1240932"/>
            <a:ext cx="7315200" cy="3194912"/>
          </a:xfrm>
          <a:custGeom>
            <a:avLst/>
            <a:gdLst/>
            <a:ahLst/>
            <a:cxnLst/>
            <a:rect r="r" b="b" t="t" l="l"/>
            <a:pathLst>
              <a:path h="3194912" w="7315200">
                <a:moveTo>
                  <a:pt x="7315200" y="3194912"/>
                </a:moveTo>
                <a:lnTo>
                  <a:pt x="0" y="3194912"/>
                </a:lnTo>
                <a:lnTo>
                  <a:pt x="0" y="0"/>
                </a:lnTo>
                <a:lnTo>
                  <a:pt x="7315200" y="0"/>
                </a:lnTo>
                <a:lnTo>
                  <a:pt x="7315200" y="3194912"/>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1" id="11"/>
          <p:cNvSpPr txBox="true"/>
          <p:nvPr/>
        </p:nvSpPr>
        <p:spPr>
          <a:xfrm rot="0">
            <a:off x="2034358" y="3087991"/>
            <a:ext cx="6710230" cy="4090670"/>
          </a:xfrm>
          <a:prstGeom prst="rect">
            <a:avLst/>
          </a:prstGeom>
        </p:spPr>
        <p:txBody>
          <a:bodyPr anchor="t" rtlCol="false" tIns="0" lIns="0" bIns="0" rIns="0">
            <a:spAutoFit/>
          </a:bodyPr>
          <a:lstStyle/>
          <a:p>
            <a:pPr algn="ctr">
              <a:lnSpc>
                <a:spcPts val="5040"/>
              </a:lnSpc>
            </a:pPr>
            <a:r>
              <a:rPr lang="en-US" sz="3600">
                <a:solidFill>
                  <a:srgbClr val="AD7D5C"/>
                </a:solidFill>
                <a:latin typeface="Canva Sans Bold"/>
              </a:rPr>
              <a:t>Pembelajaran </a:t>
            </a:r>
          </a:p>
          <a:p>
            <a:pPr algn="just">
              <a:lnSpc>
                <a:spcPts val="3920"/>
              </a:lnSpc>
            </a:pPr>
          </a:p>
          <a:p>
            <a:pPr algn="just">
              <a:lnSpc>
                <a:spcPts val="3920"/>
              </a:lnSpc>
            </a:pPr>
            <a:r>
              <a:rPr lang="en-US" sz="2800">
                <a:solidFill>
                  <a:srgbClr val="AD7D5C"/>
                </a:solidFill>
                <a:latin typeface="Canva Sans"/>
              </a:rPr>
              <a:t>Pembelajaran merupakan suatu kegiatan yang melibatkan seseorang dalam upaya memperoleh pengetahuan, keterampilan dan nilai-nilai positif dengan memanfaatkan berbagai sumber untuk belajar .</a:t>
            </a:r>
          </a:p>
        </p:txBody>
      </p:sp>
      <p:sp>
        <p:nvSpPr>
          <p:cNvPr name="TextBox 12" id="12"/>
          <p:cNvSpPr txBox="true"/>
          <p:nvPr/>
        </p:nvSpPr>
        <p:spPr>
          <a:xfrm rot="0">
            <a:off x="9181490" y="3087991"/>
            <a:ext cx="6827085" cy="4585970"/>
          </a:xfrm>
          <a:prstGeom prst="rect">
            <a:avLst/>
          </a:prstGeom>
        </p:spPr>
        <p:txBody>
          <a:bodyPr anchor="t" rtlCol="false" tIns="0" lIns="0" bIns="0" rIns="0">
            <a:spAutoFit/>
          </a:bodyPr>
          <a:lstStyle/>
          <a:p>
            <a:pPr algn="ctr">
              <a:lnSpc>
                <a:spcPts val="5040"/>
              </a:lnSpc>
            </a:pPr>
            <a:r>
              <a:rPr lang="en-US" sz="3600">
                <a:solidFill>
                  <a:srgbClr val="AD7D5C"/>
                </a:solidFill>
                <a:latin typeface="Canva Sans Bold"/>
              </a:rPr>
              <a:t>Nabi dan Rasul </a:t>
            </a:r>
          </a:p>
          <a:p>
            <a:pPr algn="just">
              <a:lnSpc>
                <a:spcPts val="3919"/>
              </a:lnSpc>
            </a:pPr>
          </a:p>
          <a:p>
            <a:pPr algn="just">
              <a:lnSpc>
                <a:spcPts val="3919"/>
              </a:lnSpc>
            </a:pPr>
            <a:r>
              <a:rPr lang="en-US" sz="2799">
                <a:solidFill>
                  <a:srgbClr val="AD7D5C"/>
                </a:solidFill>
                <a:latin typeface="Canva Sans"/>
              </a:rPr>
              <a:t>Nabi berasal dari kata naba, artinya dari tempat yang tinggi. </a:t>
            </a:r>
            <a:r>
              <a:rPr lang="en-US" sz="2799">
                <a:solidFill>
                  <a:srgbClr val="AD7D5C"/>
                </a:solidFill>
                <a:latin typeface="Canva Sans Bold"/>
              </a:rPr>
              <a:t>Nabi</a:t>
            </a:r>
            <a:r>
              <a:rPr lang="en-US" sz="2799">
                <a:solidFill>
                  <a:srgbClr val="AD7D5C"/>
                </a:solidFill>
                <a:latin typeface="Canva Sans"/>
              </a:rPr>
              <a:t> artinya manusia (lelaki) yang diberi wahyu oleh Allah Swt, tetapi tidak wajib disampaikan kepada umatnya. Sedangkan </a:t>
            </a:r>
            <a:r>
              <a:rPr lang="en-US" sz="2799">
                <a:solidFill>
                  <a:srgbClr val="AD7D5C"/>
                </a:solidFill>
                <a:latin typeface="Canva Sans Bold"/>
              </a:rPr>
              <a:t>Rasul</a:t>
            </a:r>
            <a:r>
              <a:rPr lang="en-US" sz="2799">
                <a:solidFill>
                  <a:srgbClr val="AD7D5C"/>
                </a:solidFill>
                <a:latin typeface="Canva Sans"/>
              </a:rPr>
              <a:t> berasal dari kata risalah, artinya penyampaian.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554956" y="1065131"/>
            <a:ext cx="11070547" cy="1395104"/>
          </a:xfrm>
          <a:prstGeom prst="rect">
            <a:avLst/>
          </a:prstGeom>
        </p:spPr>
        <p:txBody>
          <a:bodyPr anchor="t" rtlCol="false" tIns="0" lIns="0" bIns="0" rIns="0">
            <a:spAutoFit/>
          </a:bodyPr>
          <a:lstStyle/>
          <a:p>
            <a:pPr algn="ctr">
              <a:lnSpc>
                <a:spcPts val="11469"/>
              </a:lnSpc>
            </a:pPr>
            <a:r>
              <a:rPr lang="en-US" sz="8192">
                <a:solidFill>
                  <a:srgbClr val="AD7D5C"/>
                </a:solidFill>
                <a:latin typeface="Opun Mai SemiCondensed Bold"/>
              </a:rPr>
              <a:t>USE CASE DIAGRAM</a:t>
            </a:r>
          </a:p>
        </p:txBody>
      </p:sp>
      <p:sp>
        <p:nvSpPr>
          <p:cNvPr name="Freeform 3" id="3"/>
          <p:cNvSpPr/>
          <p:nvPr/>
        </p:nvSpPr>
        <p:spPr>
          <a:xfrm flipH="false" flipV="false" rot="0">
            <a:off x="1028700" y="7774321"/>
            <a:ext cx="4175535" cy="4114800"/>
          </a:xfrm>
          <a:custGeom>
            <a:avLst/>
            <a:gdLst/>
            <a:ahLst/>
            <a:cxnLst/>
            <a:rect r="r" b="b" t="t" l="l"/>
            <a:pathLst>
              <a:path h="4114800" w="4175535">
                <a:moveTo>
                  <a:pt x="0" y="0"/>
                </a:moveTo>
                <a:lnTo>
                  <a:pt x="4175535" y="0"/>
                </a:lnTo>
                <a:lnTo>
                  <a:pt x="417553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337519" y="5716921"/>
            <a:ext cx="4175535" cy="4114800"/>
          </a:xfrm>
          <a:custGeom>
            <a:avLst/>
            <a:gdLst/>
            <a:ahLst/>
            <a:cxnLst/>
            <a:rect r="r" b="b" t="t" l="l"/>
            <a:pathLst>
              <a:path h="4114800" w="4175535">
                <a:moveTo>
                  <a:pt x="0" y="0"/>
                </a:moveTo>
                <a:lnTo>
                  <a:pt x="4175535" y="0"/>
                </a:lnTo>
                <a:lnTo>
                  <a:pt x="417553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9812533">
            <a:off x="13249751" y="-1895018"/>
            <a:ext cx="4175535" cy="4114800"/>
          </a:xfrm>
          <a:custGeom>
            <a:avLst/>
            <a:gdLst/>
            <a:ahLst/>
            <a:cxnLst/>
            <a:rect r="r" b="b" t="t" l="l"/>
            <a:pathLst>
              <a:path h="4114800" w="4175535">
                <a:moveTo>
                  <a:pt x="0" y="0"/>
                </a:moveTo>
                <a:lnTo>
                  <a:pt x="4175535" y="0"/>
                </a:lnTo>
                <a:lnTo>
                  <a:pt x="417553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0343005">
            <a:off x="254274" y="-1913133"/>
            <a:ext cx="4175535" cy="4114800"/>
          </a:xfrm>
          <a:custGeom>
            <a:avLst/>
            <a:gdLst/>
            <a:ahLst/>
            <a:cxnLst/>
            <a:rect r="r" b="b" t="t" l="l"/>
            <a:pathLst>
              <a:path h="4114800" w="4175535">
                <a:moveTo>
                  <a:pt x="0" y="0"/>
                </a:moveTo>
                <a:lnTo>
                  <a:pt x="4175535" y="0"/>
                </a:lnTo>
                <a:lnTo>
                  <a:pt x="417553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true" flipV="false" rot="0">
            <a:off x="13601700" y="8234265"/>
            <a:ext cx="7315200" cy="3194912"/>
          </a:xfrm>
          <a:custGeom>
            <a:avLst/>
            <a:gdLst/>
            <a:ahLst/>
            <a:cxnLst/>
            <a:rect r="r" b="b" t="t" l="l"/>
            <a:pathLst>
              <a:path h="3194912" w="7315200">
                <a:moveTo>
                  <a:pt x="7315200" y="0"/>
                </a:moveTo>
                <a:lnTo>
                  <a:pt x="0" y="0"/>
                </a:lnTo>
                <a:lnTo>
                  <a:pt x="0" y="3194912"/>
                </a:lnTo>
                <a:lnTo>
                  <a:pt x="7315200" y="3194912"/>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true" flipV="true" rot="-5400000">
            <a:off x="-3657600" y="-111556"/>
            <a:ext cx="7315200" cy="3194912"/>
          </a:xfrm>
          <a:custGeom>
            <a:avLst/>
            <a:gdLst/>
            <a:ahLst/>
            <a:cxnLst/>
            <a:rect r="r" b="b" t="t" l="l"/>
            <a:pathLst>
              <a:path h="3194912" w="7315200">
                <a:moveTo>
                  <a:pt x="7315200" y="3194912"/>
                </a:moveTo>
                <a:lnTo>
                  <a:pt x="0" y="3194912"/>
                </a:lnTo>
                <a:lnTo>
                  <a:pt x="0" y="0"/>
                </a:lnTo>
                <a:lnTo>
                  <a:pt x="7315200" y="0"/>
                </a:lnTo>
                <a:lnTo>
                  <a:pt x="7315200" y="319491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false" rot="3037974">
            <a:off x="-3657600" y="6925480"/>
            <a:ext cx="7315200" cy="3194912"/>
          </a:xfrm>
          <a:custGeom>
            <a:avLst/>
            <a:gdLst/>
            <a:ahLst/>
            <a:cxnLst/>
            <a:rect r="r" b="b" t="t" l="l"/>
            <a:pathLst>
              <a:path h="3194912" w="7315200">
                <a:moveTo>
                  <a:pt x="7315200" y="0"/>
                </a:moveTo>
                <a:lnTo>
                  <a:pt x="0" y="0"/>
                </a:lnTo>
                <a:lnTo>
                  <a:pt x="0" y="3194912"/>
                </a:lnTo>
                <a:lnTo>
                  <a:pt x="7315200" y="3194912"/>
                </a:lnTo>
                <a:lnTo>
                  <a:pt x="731520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true" flipV="true" rot="2906271">
            <a:off x="13565944" y="-1240932"/>
            <a:ext cx="7315200" cy="3194912"/>
          </a:xfrm>
          <a:custGeom>
            <a:avLst/>
            <a:gdLst/>
            <a:ahLst/>
            <a:cxnLst/>
            <a:rect r="r" b="b" t="t" l="l"/>
            <a:pathLst>
              <a:path h="3194912" w="7315200">
                <a:moveTo>
                  <a:pt x="7315200" y="3194912"/>
                </a:moveTo>
                <a:lnTo>
                  <a:pt x="0" y="3194912"/>
                </a:lnTo>
                <a:lnTo>
                  <a:pt x="0" y="0"/>
                </a:lnTo>
                <a:lnTo>
                  <a:pt x="7315200" y="0"/>
                </a:lnTo>
                <a:lnTo>
                  <a:pt x="7315200" y="3194912"/>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5264792" y="2726970"/>
            <a:ext cx="7758417" cy="6866645"/>
          </a:xfrm>
          <a:custGeom>
            <a:avLst/>
            <a:gdLst/>
            <a:ahLst/>
            <a:cxnLst/>
            <a:rect r="r" b="b" t="t" l="l"/>
            <a:pathLst>
              <a:path h="6866645" w="7758417">
                <a:moveTo>
                  <a:pt x="0" y="0"/>
                </a:moveTo>
                <a:lnTo>
                  <a:pt x="7758416" y="0"/>
                </a:lnTo>
                <a:lnTo>
                  <a:pt x="7758416" y="6866645"/>
                </a:lnTo>
                <a:lnTo>
                  <a:pt x="0" y="6866645"/>
                </a:lnTo>
                <a:lnTo>
                  <a:pt x="0" y="0"/>
                </a:lnTo>
                <a:close/>
              </a:path>
            </a:pathLst>
          </a:custGeom>
          <a:blipFill>
            <a:blip r:embed="rId8"/>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608726" y="1490274"/>
            <a:ext cx="11070547" cy="1395104"/>
          </a:xfrm>
          <a:prstGeom prst="rect">
            <a:avLst/>
          </a:prstGeom>
        </p:spPr>
        <p:txBody>
          <a:bodyPr anchor="t" rtlCol="false" tIns="0" lIns="0" bIns="0" rIns="0">
            <a:spAutoFit/>
          </a:bodyPr>
          <a:lstStyle/>
          <a:p>
            <a:pPr algn="ctr">
              <a:lnSpc>
                <a:spcPts val="11469"/>
              </a:lnSpc>
            </a:pPr>
            <a:r>
              <a:rPr lang="en-US" sz="8192">
                <a:solidFill>
                  <a:srgbClr val="AD7D5C"/>
                </a:solidFill>
                <a:latin typeface="Opun Mai SemiCondensed Bold"/>
              </a:rPr>
              <a:t>ERD</a:t>
            </a:r>
          </a:p>
        </p:txBody>
      </p:sp>
      <p:sp>
        <p:nvSpPr>
          <p:cNvPr name="Freeform 3" id="3"/>
          <p:cNvSpPr/>
          <p:nvPr/>
        </p:nvSpPr>
        <p:spPr>
          <a:xfrm flipH="false" flipV="false" rot="0">
            <a:off x="1028700" y="7774321"/>
            <a:ext cx="4175535" cy="4114800"/>
          </a:xfrm>
          <a:custGeom>
            <a:avLst/>
            <a:gdLst/>
            <a:ahLst/>
            <a:cxnLst/>
            <a:rect r="r" b="b" t="t" l="l"/>
            <a:pathLst>
              <a:path h="4114800" w="4175535">
                <a:moveTo>
                  <a:pt x="0" y="0"/>
                </a:moveTo>
                <a:lnTo>
                  <a:pt x="4175535" y="0"/>
                </a:lnTo>
                <a:lnTo>
                  <a:pt x="417553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337519" y="5716921"/>
            <a:ext cx="4175535" cy="4114800"/>
          </a:xfrm>
          <a:custGeom>
            <a:avLst/>
            <a:gdLst/>
            <a:ahLst/>
            <a:cxnLst/>
            <a:rect r="r" b="b" t="t" l="l"/>
            <a:pathLst>
              <a:path h="4114800" w="4175535">
                <a:moveTo>
                  <a:pt x="0" y="0"/>
                </a:moveTo>
                <a:lnTo>
                  <a:pt x="4175535" y="0"/>
                </a:lnTo>
                <a:lnTo>
                  <a:pt x="417553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9812533">
            <a:off x="13249751" y="-1895018"/>
            <a:ext cx="4175535" cy="4114800"/>
          </a:xfrm>
          <a:custGeom>
            <a:avLst/>
            <a:gdLst/>
            <a:ahLst/>
            <a:cxnLst/>
            <a:rect r="r" b="b" t="t" l="l"/>
            <a:pathLst>
              <a:path h="4114800" w="4175535">
                <a:moveTo>
                  <a:pt x="0" y="0"/>
                </a:moveTo>
                <a:lnTo>
                  <a:pt x="4175535" y="0"/>
                </a:lnTo>
                <a:lnTo>
                  <a:pt x="417553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0343005">
            <a:off x="254274" y="-1913133"/>
            <a:ext cx="4175535" cy="4114800"/>
          </a:xfrm>
          <a:custGeom>
            <a:avLst/>
            <a:gdLst/>
            <a:ahLst/>
            <a:cxnLst/>
            <a:rect r="r" b="b" t="t" l="l"/>
            <a:pathLst>
              <a:path h="4114800" w="4175535">
                <a:moveTo>
                  <a:pt x="0" y="0"/>
                </a:moveTo>
                <a:lnTo>
                  <a:pt x="4175535" y="0"/>
                </a:lnTo>
                <a:lnTo>
                  <a:pt x="417553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true" flipV="false" rot="0">
            <a:off x="13601700" y="8234265"/>
            <a:ext cx="7315200" cy="3194912"/>
          </a:xfrm>
          <a:custGeom>
            <a:avLst/>
            <a:gdLst/>
            <a:ahLst/>
            <a:cxnLst/>
            <a:rect r="r" b="b" t="t" l="l"/>
            <a:pathLst>
              <a:path h="3194912" w="7315200">
                <a:moveTo>
                  <a:pt x="7315200" y="0"/>
                </a:moveTo>
                <a:lnTo>
                  <a:pt x="0" y="0"/>
                </a:lnTo>
                <a:lnTo>
                  <a:pt x="0" y="3194912"/>
                </a:lnTo>
                <a:lnTo>
                  <a:pt x="7315200" y="3194912"/>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true" flipV="true" rot="-5400000">
            <a:off x="-3657600" y="-111556"/>
            <a:ext cx="7315200" cy="3194912"/>
          </a:xfrm>
          <a:custGeom>
            <a:avLst/>
            <a:gdLst/>
            <a:ahLst/>
            <a:cxnLst/>
            <a:rect r="r" b="b" t="t" l="l"/>
            <a:pathLst>
              <a:path h="3194912" w="7315200">
                <a:moveTo>
                  <a:pt x="7315200" y="3194912"/>
                </a:moveTo>
                <a:lnTo>
                  <a:pt x="0" y="3194912"/>
                </a:lnTo>
                <a:lnTo>
                  <a:pt x="0" y="0"/>
                </a:lnTo>
                <a:lnTo>
                  <a:pt x="7315200" y="0"/>
                </a:lnTo>
                <a:lnTo>
                  <a:pt x="7315200" y="319491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false" rot="3037974">
            <a:off x="-3657600" y="6925480"/>
            <a:ext cx="7315200" cy="3194912"/>
          </a:xfrm>
          <a:custGeom>
            <a:avLst/>
            <a:gdLst/>
            <a:ahLst/>
            <a:cxnLst/>
            <a:rect r="r" b="b" t="t" l="l"/>
            <a:pathLst>
              <a:path h="3194912" w="7315200">
                <a:moveTo>
                  <a:pt x="7315200" y="0"/>
                </a:moveTo>
                <a:lnTo>
                  <a:pt x="0" y="0"/>
                </a:lnTo>
                <a:lnTo>
                  <a:pt x="0" y="3194912"/>
                </a:lnTo>
                <a:lnTo>
                  <a:pt x="7315200" y="3194912"/>
                </a:lnTo>
                <a:lnTo>
                  <a:pt x="731520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true" flipV="true" rot="2906271">
            <a:off x="13565944" y="-1240932"/>
            <a:ext cx="7315200" cy="3194912"/>
          </a:xfrm>
          <a:custGeom>
            <a:avLst/>
            <a:gdLst/>
            <a:ahLst/>
            <a:cxnLst/>
            <a:rect r="r" b="b" t="t" l="l"/>
            <a:pathLst>
              <a:path h="3194912" w="7315200">
                <a:moveTo>
                  <a:pt x="7315200" y="3194912"/>
                </a:moveTo>
                <a:lnTo>
                  <a:pt x="0" y="3194912"/>
                </a:lnTo>
                <a:lnTo>
                  <a:pt x="0" y="0"/>
                </a:lnTo>
                <a:lnTo>
                  <a:pt x="7315200" y="0"/>
                </a:lnTo>
                <a:lnTo>
                  <a:pt x="7315200" y="3194912"/>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834424" y="3658682"/>
            <a:ext cx="14619151" cy="4575583"/>
          </a:xfrm>
          <a:custGeom>
            <a:avLst/>
            <a:gdLst/>
            <a:ahLst/>
            <a:cxnLst/>
            <a:rect r="r" b="b" t="t" l="l"/>
            <a:pathLst>
              <a:path h="4575583" w="14619151">
                <a:moveTo>
                  <a:pt x="0" y="0"/>
                </a:moveTo>
                <a:lnTo>
                  <a:pt x="14619152" y="0"/>
                </a:lnTo>
                <a:lnTo>
                  <a:pt x="14619152" y="4575583"/>
                </a:lnTo>
                <a:lnTo>
                  <a:pt x="0" y="4575583"/>
                </a:lnTo>
                <a:lnTo>
                  <a:pt x="0" y="0"/>
                </a:lnTo>
                <a:close/>
              </a:path>
            </a:pathLst>
          </a:custGeom>
          <a:blipFill>
            <a:blip r:embed="rId8"/>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608726" y="1490274"/>
            <a:ext cx="11070547" cy="1395104"/>
          </a:xfrm>
          <a:prstGeom prst="rect">
            <a:avLst/>
          </a:prstGeom>
        </p:spPr>
        <p:txBody>
          <a:bodyPr anchor="t" rtlCol="false" tIns="0" lIns="0" bIns="0" rIns="0">
            <a:spAutoFit/>
          </a:bodyPr>
          <a:lstStyle/>
          <a:p>
            <a:pPr algn="ctr">
              <a:lnSpc>
                <a:spcPts val="11469"/>
              </a:lnSpc>
            </a:pPr>
            <a:r>
              <a:rPr lang="en-US" sz="8192">
                <a:solidFill>
                  <a:srgbClr val="AD7D5C"/>
                </a:solidFill>
                <a:latin typeface="Opun Mai SemiCondensed Bold"/>
              </a:rPr>
              <a:t>LRS</a:t>
            </a:r>
          </a:p>
        </p:txBody>
      </p:sp>
      <p:sp>
        <p:nvSpPr>
          <p:cNvPr name="Freeform 3" id="3"/>
          <p:cNvSpPr/>
          <p:nvPr/>
        </p:nvSpPr>
        <p:spPr>
          <a:xfrm flipH="false" flipV="false" rot="0">
            <a:off x="1028700" y="7774321"/>
            <a:ext cx="4175535" cy="4114800"/>
          </a:xfrm>
          <a:custGeom>
            <a:avLst/>
            <a:gdLst/>
            <a:ahLst/>
            <a:cxnLst/>
            <a:rect r="r" b="b" t="t" l="l"/>
            <a:pathLst>
              <a:path h="4114800" w="4175535">
                <a:moveTo>
                  <a:pt x="0" y="0"/>
                </a:moveTo>
                <a:lnTo>
                  <a:pt x="4175535" y="0"/>
                </a:lnTo>
                <a:lnTo>
                  <a:pt x="417553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337519" y="5716921"/>
            <a:ext cx="4175535" cy="4114800"/>
          </a:xfrm>
          <a:custGeom>
            <a:avLst/>
            <a:gdLst/>
            <a:ahLst/>
            <a:cxnLst/>
            <a:rect r="r" b="b" t="t" l="l"/>
            <a:pathLst>
              <a:path h="4114800" w="4175535">
                <a:moveTo>
                  <a:pt x="0" y="0"/>
                </a:moveTo>
                <a:lnTo>
                  <a:pt x="4175535" y="0"/>
                </a:lnTo>
                <a:lnTo>
                  <a:pt x="417553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9812533">
            <a:off x="13249751" y="-1895018"/>
            <a:ext cx="4175535" cy="4114800"/>
          </a:xfrm>
          <a:custGeom>
            <a:avLst/>
            <a:gdLst/>
            <a:ahLst/>
            <a:cxnLst/>
            <a:rect r="r" b="b" t="t" l="l"/>
            <a:pathLst>
              <a:path h="4114800" w="4175535">
                <a:moveTo>
                  <a:pt x="0" y="0"/>
                </a:moveTo>
                <a:lnTo>
                  <a:pt x="4175535" y="0"/>
                </a:lnTo>
                <a:lnTo>
                  <a:pt x="417553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0343005">
            <a:off x="254274" y="-1913133"/>
            <a:ext cx="4175535" cy="4114800"/>
          </a:xfrm>
          <a:custGeom>
            <a:avLst/>
            <a:gdLst/>
            <a:ahLst/>
            <a:cxnLst/>
            <a:rect r="r" b="b" t="t" l="l"/>
            <a:pathLst>
              <a:path h="4114800" w="4175535">
                <a:moveTo>
                  <a:pt x="0" y="0"/>
                </a:moveTo>
                <a:lnTo>
                  <a:pt x="4175535" y="0"/>
                </a:lnTo>
                <a:lnTo>
                  <a:pt x="417553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true" flipV="false" rot="0">
            <a:off x="13601700" y="8234265"/>
            <a:ext cx="7315200" cy="3194912"/>
          </a:xfrm>
          <a:custGeom>
            <a:avLst/>
            <a:gdLst/>
            <a:ahLst/>
            <a:cxnLst/>
            <a:rect r="r" b="b" t="t" l="l"/>
            <a:pathLst>
              <a:path h="3194912" w="7315200">
                <a:moveTo>
                  <a:pt x="7315200" y="0"/>
                </a:moveTo>
                <a:lnTo>
                  <a:pt x="0" y="0"/>
                </a:lnTo>
                <a:lnTo>
                  <a:pt x="0" y="3194912"/>
                </a:lnTo>
                <a:lnTo>
                  <a:pt x="7315200" y="3194912"/>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true" flipV="true" rot="-5400000">
            <a:off x="-3657600" y="-111556"/>
            <a:ext cx="7315200" cy="3194912"/>
          </a:xfrm>
          <a:custGeom>
            <a:avLst/>
            <a:gdLst/>
            <a:ahLst/>
            <a:cxnLst/>
            <a:rect r="r" b="b" t="t" l="l"/>
            <a:pathLst>
              <a:path h="3194912" w="7315200">
                <a:moveTo>
                  <a:pt x="7315200" y="3194912"/>
                </a:moveTo>
                <a:lnTo>
                  <a:pt x="0" y="3194912"/>
                </a:lnTo>
                <a:lnTo>
                  <a:pt x="0" y="0"/>
                </a:lnTo>
                <a:lnTo>
                  <a:pt x="7315200" y="0"/>
                </a:lnTo>
                <a:lnTo>
                  <a:pt x="7315200" y="319491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false" rot="3037974">
            <a:off x="-3657600" y="6925480"/>
            <a:ext cx="7315200" cy="3194912"/>
          </a:xfrm>
          <a:custGeom>
            <a:avLst/>
            <a:gdLst/>
            <a:ahLst/>
            <a:cxnLst/>
            <a:rect r="r" b="b" t="t" l="l"/>
            <a:pathLst>
              <a:path h="3194912" w="7315200">
                <a:moveTo>
                  <a:pt x="7315200" y="0"/>
                </a:moveTo>
                <a:lnTo>
                  <a:pt x="0" y="0"/>
                </a:lnTo>
                <a:lnTo>
                  <a:pt x="0" y="3194912"/>
                </a:lnTo>
                <a:lnTo>
                  <a:pt x="7315200" y="3194912"/>
                </a:lnTo>
                <a:lnTo>
                  <a:pt x="731520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true" flipV="true" rot="2906271">
            <a:off x="13565944" y="-1240932"/>
            <a:ext cx="7315200" cy="3194912"/>
          </a:xfrm>
          <a:custGeom>
            <a:avLst/>
            <a:gdLst/>
            <a:ahLst/>
            <a:cxnLst/>
            <a:rect r="r" b="b" t="t" l="l"/>
            <a:pathLst>
              <a:path h="3194912" w="7315200">
                <a:moveTo>
                  <a:pt x="7315200" y="3194912"/>
                </a:moveTo>
                <a:lnTo>
                  <a:pt x="0" y="3194912"/>
                </a:lnTo>
                <a:lnTo>
                  <a:pt x="0" y="0"/>
                </a:lnTo>
                <a:lnTo>
                  <a:pt x="7315200" y="0"/>
                </a:lnTo>
                <a:lnTo>
                  <a:pt x="7315200" y="3194912"/>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2015672" y="3436539"/>
            <a:ext cx="14256656" cy="4797726"/>
          </a:xfrm>
          <a:custGeom>
            <a:avLst/>
            <a:gdLst/>
            <a:ahLst/>
            <a:cxnLst/>
            <a:rect r="r" b="b" t="t" l="l"/>
            <a:pathLst>
              <a:path h="4797726" w="14256656">
                <a:moveTo>
                  <a:pt x="0" y="0"/>
                </a:moveTo>
                <a:lnTo>
                  <a:pt x="14256656" y="0"/>
                </a:lnTo>
                <a:lnTo>
                  <a:pt x="14256656" y="4797726"/>
                </a:lnTo>
                <a:lnTo>
                  <a:pt x="0" y="4797726"/>
                </a:lnTo>
                <a:lnTo>
                  <a:pt x="0" y="0"/>
                </a:lnTo>
                <a:close/>
              </a:path>
            </a:pathLst>
          </a:custGeom>
          <a:blipFill>
            <a:blip r:embed="rId8"/>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85603" y="4943169"/>
            <a:ext cx="3712878" cy="1395104"/>
          </a:xfrm>
          <a:prstGeom prst="rect">
            <a:avLst/>
          </a:prstGeom>
        </p:spPr>
        <p:txBody>
          <a:bodyPr anchor="t" rtlCol="false" tIns="0" lIns="0" bIns="0" rIns="0">
            <a:spAutoFit/>
          </a:bodyPr>
          <a:lstStyle/>
          <a:p>
            <a:pPr algn="ctr">
              <a:lnSpc>
                <a:spcPts val="11469"/>
              </a:lnSpc>
            </a:pPr>
            <a:r>
              <a:rPr lang="en-US" sz="8192">
                <a:solidFill>
                  <a:srgbClr val="AD7D5C"/>
                </a:solidFill>
                <a:latin typeface="Opun Mai SemiCondensed Bold"/>
              </a:rPr>
              <a:t>CODING</a:t>
            </a:r>
          </a:p>
        </p:txBody>
      </p:sp>
      <p:sp>
        <p:nvSpPr>
          <p:cNvPr name="Freeform 3" id="3"/>
          <p:cNvSpPr/>
          <p:nvPr/>
        </p:nvSpPr>
        <p:spPr>
          <a:xfrm flipH="false" flipV="false" rot="0">
            <a:off x="1028700" y="7774321"/>
            <a:ext cx="4175535" cy="4114800"/>
          </a:xfrm>
          <a:custGeom>
            <a:avLst/>
            <a:gdLst/>
            <a:ahLst/>
            <a:cxnLst/>
            <a:rect r="r" b="b" t="t" l="l"/>
            <a:pathLst>
              <a:path h="4114800" w="4175535">
                <a:moveTo>
                  <a:pt x="0" y="0"/>
                </a:moveTo>
                <a:lnTo>
                  <a:pt x="4175535" y="0"/>
                </a:lnTo>
                <a:lnTo>
                  <a:pt x="417553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337519" y="5716921"/>
            <a:ext cx="4175535" cy="4114800"/>
          </a:xfrm>
          <a:custGeom>
            <a:avLst/>
            <a:gdLst/>
            <a:ahLst/>
            <a:cxnLst/>
            <a:rect r="r" b="b" t="t" l="l"/>
            <a:pathLst>
              <a:path h="4114800" w="4175535">
                <a:moveTo>
                  <a:pt x="0" y="0"/>
                </a:moveTo>
                <a:lnTo>
                  <a:pt x="4175535" y="0"/>
                </a:lnTo>
                <a:lnTo>
                  <a:pt x="417553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9812533">
            <a:off x="13249751" y="-1895018"/>
            <a:ext cx="4175535" cy="4114800"/>
          </a:xfrm>
          <a:custGeom>
            <a:avLst/>
            <a:gdLst/>
            <a:ahLst/>
            <a:cxnLst/>
            <a:rect r="r" b="b" t="t" l="l"/>
            <a:pathLst>
              <a:path h="4114800" w="4175535">
                <a:moveTo>
                  <a:pt x="0" y="0"/>
                </a:moveTo>
                <a:lnTo>
                  <a:pt x="4175535" y="0"/>
                </a:lnTo>
                <a:lnTo>
                  <a:pt x="417553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0343005">
            <a:off x="254274" y="-1913133"/>
            <a:ext cx="4175535" cy="4114800"/>
          </a:xfrm>
          <a:custGeom>
            <a:avLst/>
            <a:gdLst/>
            <a:ahLst/>
            <a:cxnLst/>
            <a:rect r="r" b="b" t="t" l="l"/>
            <a:pathLst>
              <a:path h="4114800" w="4175535">
                <a:moveTo>
                  <a:pt x="0" y="0"/>
                </a:moveTo>
                <a:lnTo>
                  <a:pt x="4175535" y="0"/>
                </a:lnTo>
                <a:lnTo>
                  <a:pt x="417553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true" flipV="false" rot="0">
            <a:off x="13601700" y="8234265"/>
            <a:ext cx="7315200" cy="3194912"/>
          </a:xfrm>
          <a:custGeom>
            <a:avLst/>
            <a:gdLst/>
            <a:ahLst/>
            <a:cxnLst/>
            <a:rect r="r" b="b" t="t" l="l"/>
            <a:pathLst>
              <a:path h="3194912" w="7315200">
                <a:moveTo>
                  <a:pt x="7315200" y="0"/>
                </a:moveTo>
                <a:lnTo>
                  <a:pt x="0" y="0"/>
                </a:lnTo>
                <a:lnTo>
                  <a:pt x="0" y="3194912"/>
                </a:lnTo>
                <a:lnTo>
                  <a:pt x="7315200" y="3194912"/>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true" flipV="true" rot="-5400000">
            <a:off x="-3657600" y="-111556"/>
            <a:ext cx="7315200" cy="3194912"/>
          </a:xfrm>
          <a:custGeom>
            <a:avLst/>
            <a:gdLst/>
            <a:ahLst/>
            <a:cxnLst/>
            <a:rect r="r" b="b" t="t" l="l"/>
            <a:pathLst>
              <a:path h="3194912" w="7315200">
                <a:moveTo>
                  <a:pt x="7315200" y="3194912"/>
                </a:moveTo>
                <a:lnTo>
                  <a:pt x="0" y="3194912"/>
                </a:lnTo>
                <a:lnTo>
                  <a:pt x="0" y="0"/>
                </a:lnTo>
                <a:lnTo>
                  <a:pt x="7315200" y="0"/>
                </a:lnTo>
                <a:lnTo>
                  <a:pt x="7315200" y="319491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false" rot="3037974">
            <a:off x="-3657600" y="6925480"/>
            <a:ext cx="7315200" cy="3194912"/>
          </a:xfrm>
          <a:custGeom>
            <a:avLst/>
            <a:gdLst/>
            <a:ahLst/>
            <a:cxnLst/>
            <a:rect r="r" b="b" t="t" l="l"/>
            <a:pathLst>
              <a:path h="3194912" w="7315200">
                <a:moveTo>
                  <a:pt x="7315200" y="0"/>
                </a:moveTo>
                <a:lnTo>
                  <a:pt x="0" y="0"/>
                </a:lnTo>
                <a:lnTo>
                  <a:pt x="0" y="3194912"/>
                </a:lnTo>
                <a:lnTo>
                  <a:pt x="7315200" y="3194912"/>
                </a:lnTo>
                <a:lnTo>
                  <a:pt x="731520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true" flipV="true" rot="2906271">
            <a:off x="13565944" y="-1240932"/>
            <a:ext cx="7315200" cy="3194912"/>
          </a:xfrm>
          <a:custGeom>
            <a:avLst/>
            <a:gdLst/>
            <a:ahLst/>
            <a:cxnLst/>
            <a:rect r="r" b="b" t="t" l="l"/>
            <a:pathLst>
              <a:path h="3194912" w="7315200">
                <a:moveTo>
                  <a:pt x="7315200" y="3194912"/>
                </a:moveTo>
                <a:lnTo>
                  <a:pt x="0" y="3194912"/>
                </a:lnTo>
                <a:lnTo>
                  <a:pt x="0" y="0"/>
                </a:lnTo>
                <a:lnTo>
                  <a:pt x="7315200" y="0"/>
                </a:lnTo>
                <a:lnTo>
                  <a:pt x="7315200" y="3194912"/>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0107763" y="446749"/>
            <a:ext cx="4342189" cy="9297640"/>
          </a:xfrm>
          <a:custGeom>
            <a:avLst/>
            <a:gdLst/>
            <a:ahLst/>
            <a:cxnLst/>
            <a:rect r="r" b="b" t="t" l="l"/>
            <a:pathLst>
              <a:path h="9297640" w="4342189">
                <a:moveTo>
                  <a:pt x="0" y="0"/>
                </a:moveTo>
                <a:lnTo>
                  <a:pt x="4342190" y="0"/>
                </a:lnTo>
                <a:lnTo>
                  <a:pt x="4342190" y="9297640"/>
                </a:lnTo>
                <a:lnTo>
                  <a:pt x="0" y="9297640"/>
                </a:lnTo>
                <a:lnTo>
                  <a:pt x="0" y="0"/>
                </a:lnTo>
                <a:close/>
              </a:path>
            </a:pathLst>
          </a:custGeom>
          <a:blipFill>
            <a:blip r:embed="rId8"/>
            <a:stretch>
              <a:fillRect l="-5990" t="-2543" r="-5990" b="-2930"/>
            </a:stretch>
          </a:blipFill>
        </p:spPr>
      </p:sp>
      <p:sp>
        <p:nvSpPr>
          <p:cNvPr name="Freeform 12" id="12"/>
          <p:cNvSpPr/>
          <p:nvPr/>
        </p:nvSpPr>
        <p:spPr>
          <a:xfrm flipH="false" flipV="false" rot="0">
            <a:off x="5204235" y="446749"/>
            <a:ext cx="4379653" cy="9384972"/>
          </a:xfrm>
          <a:custGeom>
            <a:avLst/>
            <a:gdLst/>
            <a:ahLst/>
            <a:cxnLst/>
            <a:rect r="r" b="b" t="t" l="l"/>
            <a:pathLst>
              <a:path h="9384972" w="4379653">
                <a:moveTo>
                  <a:pt x="0" y="0"/>
                </a:moveTo>
                <a:lnTo>
                  <a:pt x="4379653" y="0"/>
                </a:lnTo>
                <a:lnTo>
                  <a:pt x="4379653" y="9384972"/>
                </a:lnTo>
                <a:lnTo>
                  <a:pt x="0" y="9384972"/>
                </a:lnTo>
                <a:lnTo>
                  <a:pt x="0" y="0"/>
                </a:lnTo>
                <a:close/>
              </a:path>
            </a:pathLst>
          </a:custGeom>
          <a:blipFill>
            <a:blip r:embed="rId9"/>
            <a:stretch>
              <a:fillRect l="-4857" t="-2200" r="-4667" b="-2823"/>
            </a:stretch>
          </a:blipFill>
        </p:spPr>
      </p:sp>
      <p:grpSp>
        <p:nvGrpSpPr>
          <p:cNvPr name="Group 13" id="13"/>
          <p:cNvGrpSpPr/>
          <p:nvPr/>
        </p:nvGrpSpPr>
        <p:grpSpPr>
          <a:xfrm rot="0">
            <a:off x="1260029" y="2460235"/>
            <a:ext cx="3970644" cy="2221773"/>
            <a:chOff x="0" y="0"/>
            <a:chExt cx="5294192" cy="2962364"/>
          </a:xfrm>
        </p:grpSpPr>
        <p:sp>
          <p:nvSpPr>
            <p:cNvPr name="Freeform 14" id="14"/>
            <p:cNvSpPr/>
            <p:nvPr/>
          </p:nvSpPr>
          <p:spPr>
            <a:xfrm flipH="false" flipV="false" rot="1649315">
              <a:off x="2163503" y="1418852"/>
              <a:ext cx="3103538" cy="876749"/>
            </a:xfrm>
            <a:custGeom>
              <a:avLst/>
              <a:gdLst/>
              <a:ahLst/>
              <a:cxnLst/>
              <a:rect r="r" b="b" t="t" l="l"/>
              <a:pathLst>
                <a:path h="876749" w="3103538">
                  <a:moveTo>
                    <a:pt x="0" y="0"/>
                  </a:moveTo>
                  <a:lnTo>
                    <a:pt x="3103538" y="0"/>
                  </a:lnTo>
                  <a:lnTo>
                    <a:pt x="3103538" y="876750"/>
                  </a:lnTo>
                  <a:lnTo>
                    <a:pt x="0" y="87675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5" id="15"/>
            <p:cNvSpPr txBox="true"/>
            <p:nvPr/>
          </p:nvSpPr>
          <p:spPr>
            <a:xfrm rot="0">
              <a:off x="0" y="-76200"/>
              <a:ext cx="4950504" cy="924561"/>
            </a:xfrm>
            <a:prstGeom prst="rect">
              <a:avLst/>
            </a:prstGeom>
          </p:spPr>
          <p:txBody>
            <a:bodyPr anchor="t" rtlCol="false" tIns="0" lIns="0" bIns="0" rIns="0">
              <a:spAutoFit/>
            </a:bodyPr>
            <a:lstStyle/>
            <a:p>
              <a:pPr algn="ctr">
                <a:lnSpc>
                  <a:spcPts val="5879"/>
                </a:lnSpc>
              </a:pPr>
              <a:r>
                <a:rPr lang="en-US" sz="4199">
                  <a:solidFill>
                    <a:srgbClr val="AD7D5C"/>
                  </a:solidFill>
                  <a:latin typeface="Opun Mai SemiCondensed Bold"/>
                </a:rPr>
                <a:t>main.dart</a:t>
              </a:r>
            </a:p>
          </p:txBody>
        </p:sp>
      </p:grpSp>
      <p:grpSp>
        <p:nvGrpSpPr>
          <p:cNvPr name="Group 16" id="16"/>
          <p:cNvGrpSpPr/>
          <p:nvPr/>
        </p:nvGrpSpPr>
        <p:grpSpPr>
          <a:xfrm rot="0">
            <a:off x="14449953" y="3326259"/>
            <a:ext cx="3712878" cy="1769310"/>
            <a:chOff x="0" y="0"/>
            <a:chExt cx="4950504" cy="2359080"/>
          </a:xfrm>
        </p:grpSpPr>
        <p:sp>
          <p:nvSpPr>
            <p:cNvPr name="TextBox 17" id="17"/>
            <p:cNvSpPr txBox="true"/>
            <p:nvPr/>
          </p:nvSpPr>
          <p:spPr>
            <a:xfrm rot="0">
              <a:off x="0" y="1661003"/>
              <a:ext cx="4950504" cy="698077"/>
            </a:xfrm>
            <a:prstGeom prst="rect">
              <a:avLst/>
            </a:prstGeom>
          </p:spPr>
          <p:txBody>
            <a:bodyPr anchor="t" rtlCol="false" tIns="0" lIns="0" bIns="0" rIns="0">
              <a:spAutoFit/>
            </a:bodyPr>
            <a:lstStyle/>
            <a:p>
              <a:pPr algn="ctr">
                <a:lnSpc>
                  <a:spcPts val="4480"/>
                </a:lnSpc>
              </a:pPr>
              <a:r>
                <a:rPr lang="en-US" sz="3200">
                  <a:solidFill>
                    <a:srgbClr val="AD7D5C"/>
                  </a:solidFill>
                  <a:latin typeface="Opun Mai SemiCondensed Bold"/>
                </a:rPr>
                <a:t>database_helper.dart</a:t>
              </a:r>
            </a:p>
          </p:txBody>
        </p:sp>
        <p:sp>
          <p:nvSpPr>
            <p:cNvPr name="Freeform 18" id="18"/>
            <p:cNvSpPr/>
            <p:nvPr/>
          </p:nvSpPr>
          <p:spPr>
            <a:xfrm flipH="false" flipV="false" rot="-9701010">
              <a:off x="59146" y="465457"/>
              <a:ext cx="3103538" cy="876749"/>
            </a:xfrm>
            <a:custGeom>
              <a:avLst/>
              <a:gdLst/>
              <a:ahLst/>
              <a:cxnLst/>
              <a:rect r="r" b="b" t="t" l="l"/>
              <a:pathLst>
                <a:path h="876749" w="3103538">
                  <a:moveTo>
                    <a:pt x="3103538" y="876750"/>
                  </a:moveTo>
                  <a:lnTo>
                    <a:pt x="0" y="876750"/>
                  </a:lnTo>
                  <a:lnTo>
                    <a:pt x="0" y="0"/>
                  </a:lnTo>
                  <a:lnTo>
                    <a:pt x="3103538" y="0"/>
                  </a:lnTo>
                  <a:lnTo>
                    <a:pt x="3103538" y="87675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DAGItGi2Gic</dc:identifier>
  <dcterms:modified xsi:type="dcterms:W3CDTF">2011-08-01T06:04:30Z</dcterms:modified>
  <cp:revision>1</cp:revision>
  <dc:title>25 Kisah Nabi_klmpk 5</dc:title>
</cp:coreProperties>
</file>