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809E46-2D9D-4586-B909-DDBFFB0AA99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427E00B-382C-48D5-8D93-D315615F8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en-US" sz="4400" dirty="0" smtClean="0"/>
              <a:t>Skills &amp; experience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 am a fresher.</a:t>
            </a:r>
          </a:p>
          <a:p>
            <a:r>
              <a:rPr lang="en-US" sz="4000" dirty="0"/>
              <a:t>I</a:t>
            </a:r>
            <a:r>
              <a:rPr lang="en-US" sz="4000" dirty="0" smtClean="0"/>
              <a:t> have 3 years of experience in ..........</a:t>
            </a:r>
          </a:p>
          <a:p>
            <a:r>
              <a:rPr lang="en-US" sz="4000" dirty="0"/>
              <a:t>I</a:t>
            </a:r>
            <a:r>
              <a:rPr lang="en-US" sz="4000" dirty="0" smtClean="0"/>
              <a:t> have been working for three at .........(company) as a ....... (branch manager)</a:t>
            </a:r>
            <a:endParaRPr 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Family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1052736"/>
            <a:ext cx="7992888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I</a:t>
            </a:r>
            <a:r>
              <a:rPr lang="en-US" sz="3600" dirty="0" smtClean="0"/>
              <a:t> live in a nuclear/joint family</a:t>
            </a:r>
          </a:p>
          <a:p>
            <a:pPr indent="4524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T</a:t>
            </a:r>
            <a:r>
              <a:rPr lang="en-US" sz="3600" dirty="0" smtClean="0"/>
              <a:t>here are .........(number) of us my family</a:t>
            </a:r>
          </a:p>
          <a:p>
            <a:pPr indent="4524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T</a:t>
            </a:r>
            <a:r>
              <a:rPr lang="en-US" sz="3600" dirty="0" smtClean="0"/>
              <a:t>here are .............(number) people in my family.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en-US" sz="4400" dirty="0" smtClean="0"/>
              <a:t>Hobbies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9552" y="90872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M</a:t>
            </a:r>
            <a:r>
              <a:rPr lang="en-US" sz="3200" dirty="0" smtClean="0"/>
              <a:t>y hobby is ..... (if one hobby)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</a:t>
            </a:r>
            <a:r>
              <a:rPr lang="en-US" sz="3200" dirty="0" smtClean="0"/>
              <a:t> like/love/enjoy............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</a:t>
            </a:r>
            <a:r>
              <a:rPr lang="en-US" sz="3200" dirty="0" smtClean="0"/>
              <a:t>y hobbies are .......(more than one)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en-US" sz="4400" dirty="0" smtClean="0"/>
              <a:t>End Your Answer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hat's all about me. Thank you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Good Morning.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First of all, thank you very much for giving me the opportunity to introduce my self in front of you.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my name is </a:t>
            </a:r>
            <a:r>
              <a:rPr lang="en-US" b="1" dirty="0" err="1" smtClean="0"/>
              <a:t>Rahul</a:t>
            </a:r>
            <a:r>
              <a:rPr lang="en-US" b="1" dirty="0" smtClean="0"/>
              <a:t> Singh.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 hail from Jhansi but currently living in Delhi.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 am a data scientist.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 am a creative and hardworking person.</a:t>
            </a:r>
          </a:p>
          <a:p>
            <a:pPr marL="0" lvl="1">
              <a:lnSpc>
                <a:spcPct val="150000"/>
              </a:lnSpc>
            </a:pPr>
            <a:r>
              <a:rPr lang="en-US" b="1" dirty="0"/>
              <a:t>I</a:t>
            </a:r>
            <a:r>
              <a:rPr lang="en-US" b="1" dirty="0" smtClean="0"/>
              <a:t> have bachelor's degree in ........from university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 am a fresher.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 live in a joint family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 love Music.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That's all about me.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How to introduce Yourself?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1052736"/>
            <a:ext cx="63367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>
              <a:buAutoNum type="arabicPeriod"/>
            </a:pPr>
            <a:r>
              <a:rPr lang="en-US" sz="2800" dirty="0" smtClean="0"/>
              <a:t>Greetings</a:t>
            </a:r>
          </a:p>
          <a:p>
            <a:pPr marL="722313" indent="-722313">
              <a:buAutoNum type="arabicPeriod"/>
            </a:pPr>
            <a:r>
              <a:rPr lang="en-US" sz="2800" dirty="0" smtClean="0"/>
              <a:t>Thanks them</a:t>
            </a:r>
          </a:p>
          <a:p>
            <a:pPr marL="722313" indent="-722313">
              <a:buAutoNum type="arabicPeriod"/>
            </a:pPr>
            <a:r>
              <a:rPr lang="en-US" sz="2800" dirty="0" smtClean="0"/>
              <a:t>Name</a:t>
            </a:r>
          </a:p>
          <a:p>
            <a:pPr marL="722313" indent="-722313">
              <a:buAutoNum type="arabicPeriod"/>
            </a:pPr>
            <a:r>
              <a:rPr lang="en-US" sz="2800" dirty="0" smtClean="0"/>
              <a:t>Place</a:t>
            </a:r>
          </a:p>
          <a:p>
            <a:pPr marL="722313" indent="-722313">
              <a:buAutoNum type="arabicPeriod"/>
            </a:pPr>
            <a:r>
              <a:rPr lang="en-US" sz="2800" dirty="0" smtClean="0"/>
              <a:t>Your Job</a:t>
            </a:r>
          </a:p>
          <a:p>
            <a:pPr marL="722313" indent="-722313">
              <a:buAutoNum type="arabicPeriod"/>
            </a:pPr>
            <a:r>
              <a:rPr lang="en-US" sz="2800" dirty="0" smtClean="0"/>
              <a:t>Personality</a:t>
            </a:r>
          </a:p>
          <a:p>
            <a:pPr marL="722313" indent="-722313">
              <a:buAutoNum type="arabicPeriod"/>
            </a:pPr>
            <a:r>
              <a:rPr lang="en-US" sz="2800" dirty="0" smtClean="0"/>
              <a:t>Qualification</a:t>
            </a:r>
          </a:p>
          <a:p>
            <a:pPr marL="722313" indent="-722313">
              <a:buAutoNum type="arabicPeriod"/>
            </a:pPr>
            <a:r>
              <a:rPr lang="en-US" sz="2800" dirty="0" smtClean="0"/>
              <a:t>Skills &amp; experience</a:t>
            </a:r>
          </a:p>
          <a:p>
            <a:pPr marL="722313" indent="-722313">
              <a:buAutoNum type="arabicPeriod"/>
            </a:pPr>
            <a:r>
              <a:rPr lang="en-US" sz="2800" dirty="0" smtClean="0"/>
              <a:t>Family</a:t>
            </a:r>
          </a:p>
          <a:p>
            <a:pPr marL="722313" indent="-722313">
              <a:buAutoNum type="arabicPeriod"/>
            </a:pPr>
            <a:r>
              <a:rPr lang="en-US" sz="2800" dirty="0" smtClean="0"/>
              <a:t>Hobbies</a:t>
            </a:r>
          </a:p>
          <a:p>
            <a:pPr marL="722313" indent="-722313">
              <a:buAutoNum type="arabicPeriod"/>
            </a:pPr>
            <a:r>
              <a:rPr lang="en-US" sz="2800" dirty="0" smtClean="0"/>
              <a:t>End Your Answer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en-US" sz="4400" dirty="0" smtClean="0"/>
              <a:t>Greetings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99592" y="1052736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Good Morning</a:t>
            </a:r>
          </a:p>
          <a:p>
            <a:r>
              <a:rPr lang="en-US" sz="3200" dirty="0" smtClean="0"/>
              <a:t>Good Afternoon</a:t>
            </a:r>
          </a:p>
          <a:p>
            <a:r>
              <a:rPr lang="en-US" sz="3200" dirty="0" smtClean="0"/>
              <a:t>Hello</a:t>
            </a:r>
          </a:p>
          <a:p>
            <a:r>
              <a:rPr lang="en-US" sz="3200" dirty="0" smtClean="0"/>
              <a:t>.... sir/Madam/ everyone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en-US" sz="4400" dirty="0" smtClean="0"/>
              <a:t>Thanks them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15616" y="112474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24744"/>
            <a:ext cx="792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>
              <a:buFont typeface="Arial" pitchFamily="34" charset="0"/>
              <a:buChar char="•"/>
            </a:pPr>
            <a:r>
              <a:rPr lang="en-US" sz="3200" dirty="0" smtClean="0"/>
              <a:t>First of all, thank you very much for giving me the opportunity to introduce my self in front of you.</a:t>
            </a:r>
          </a:p>
          <a:p>
            <a:pPr indent="269875">
              <a:buFont typeface="Arial" pitchFamily="34" charset="0"/>
              <a:buChar char="•"/>
            </a:pPr>
            <a:endParaRPr lang="en-US" sz="3200" dirty="0" smtClean="0"/>
          </a:p>
          <a:p>
            <a:pPr indent="269875">
              <a:buFont typeface="Arial" pitchFamily="34" charset="0"/>
              <a:buChar char="•"/>
            </a:pPr>
            <a:r>
              <a:rPr lang="en-US" sz="3200" dirty="0" smtClean="0"/>
              <a:t>Thank for giving me the opportunity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en-US" sz="4400" dirty="0" smtClean="0"/>
              <a:t>Name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en-US" sz="2800" dirty="0" smtClean="0"/>
              <a:t>I'm name...... (itself) </a:t>
            </a:r>
          </a:p>
          <a:p>
            <a:pPr indent="355600"/>
            <a:r>
              <a:rPr lang="en-US" sz="2800" dirty="0" smtClean="0"/>
              <a:t>when place and interview place same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2800" dirty="0" smtClean="0"/>
              <a:t>my name is .....</a:t>
            </a:r>
          </a:p>
          <a:p>
            <a:pPr indent="355600"/>
            <a:r>
              <a:rPr lang="en-US" sz="2800" dirty="0" smtClean="0"/>
              <a:t>in interview use full name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en-US" sz="4400" dirty="0" smtClean="0"/>
              <a:t>Place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5475">
              <a:buFont typeface="Arial" pitchFamily="34" charset="0"/>
              <a:buChar char="•"/>
            </a:pPr>
            <a:r>
              <a:rPr lang="en-US" sz="3600" dirty="0"/>
              <a:t>I</a:t>
            </a:r>
            <a:r>
              <a:rPr lang="en-US" sz="3600" dirty="0" smtClean="0"/>
              <a:t> am from ...... </a:t>
            </a:r>
          </a:p>
          <a:p>
            <a:pPr indent="625475">
              <a:buFont typeface="Arial" pitchFamily="34" charset="0"/>
              <a:buChar char="•"/>
            </a:pPr>
            <a:r>
              <a:rPr lang="en-US" sz="3600" dirty="0"/>
              <a:t>I</a:t>
            </a:r>
            <a:r>
              <a:rPr lang="en-US" sz="3600" dirty="0" smtClean="0"/>
              <a:t> belongs to ..........</a:t>
            </a:r>
          </a:p>
          <a:p>
            <a:pPr indent="625475">
              <a:buFont typeface="Arial" pitchFamily="34" charset="0"/>
              <a:buChar char="•"/>
            </a:pPr>
            <a:r>
              <a:rPr lang="en-US" sz="3600" dirty="0"/>
              <a:t>I</a:t>
            </a:r>
            <a:r>
              <a:rPr lang="en-US" sz="3600" dirty="0" smtClean="0"/>
              <a:t> hail from ......... but currently living in ...........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en-US" sz="4400" dirty="0" smtClean="0"/>
              <a:t>Your Job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992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buFont typeface="Arial" pitchFamily="34" charset="0"/>
              <a:buChar char="•"/>
            </a:pPr>
            <a:r>
              <a:rPr lang="en-US" sz="4000" dirty="0"/>
              <a:t>I</a:t>
            </a:r>
            <a:r>
              <a:rPr lang="en-US" sz="4000" dirty="0" smtClean="0"/>
              <a:t> am a /an ..........</a:t>
            </a:r>
          </a:p>
          <a:p>
            <a:pPr indent="539750">
              <a:buFont typeface="Arial" pitchFamily="34" charset="0"/>
              <a:buChar char="•"/>
            </a:pPr>
            <a:r>
              <a:rPr lang="en-US" sz="4000" dirty="0"/>
              <a:t>I</a:t>
            </a:r>
            <a:r>
              <a:rPr lang="en-US" sz="4000" dirty="0" smtClean="0"/>
              <a:t> am a teacher.</a:t>
            </a:r>
          </a:p>
          <a:p>
            <a:pPr indent="539750">
              <a:buFont typeface="Arial" pitchFamily="34" charset="0"/>
              <a:buChar char="•"/>
            </a:pPr>
            <a:r>
              <a:rPr lang="en-US" sz="4000" dirty="0"/>
              <a:t>I</a:t>
            </a:r>
            <a:r>
              <a:rPr lang="en-US" sz="4000" dirty="0" smtClean="0"/>
              <a:t> am an engineer</a:t>
            </a:r>
          </a:p>
          <a:p>
            <a:pPr indent="539750">
              <a:buFont typeface="Arial" pitchFamily="34" charset="0"/>
              <a:buChar char="•"/>
            </a:pPr>
            <a:r>
              <a:rPr lang="en-US" sz="4000" dirty="0"/>
              <a:t>I</a:t>
            </a:r>
            <a:r>
              <a:rPr lang="en-US" sz="4000" dirty="0" smtClean="0"/>
              <a:t> am a data scientist.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en-US" sz="4400" dirty="0" smtClean="0"/>
              <a:t>Personality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buFont typeface="Arial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 a/am ......... person</a:t>
            </a:r>
          </a:p>
          <a:p>
            <a:pPr indent="539750">
              <a:buFont typeface="Arial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 am open minded person.</a:t>
            </a:r>
          </a:p>
          <a:p>
            <a:pPr indent="539750">
              <a:buFont typeface="Arial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 am goal-oriented person</a:t>
            </a:r>
          </a:p>
          <a:p>
            <a:pPr indent="539750">
              <a:buFont typeface="Arial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 am a creative and hardworking person</a:t>
            </a:r>
          </a:p>
          <a:p>
            <a:pPr indent="539750">
              <a:buFont typeface="Arial" pitchFamily="34" charset="0"/>
              <a:buChar char="•"/>
            </a:pPr>
            <a:r>
              <a:rPr lang="en-US" sz="3200" dirty="0" smtClean="0"/>
              <a:t>here also your Holland's six categories.</a:t>
            </a:r>
          </a:p>
          <a:p>
            <a:pPr indent="539750">
              <a:buFont typeface="Arial" pitchFamily="34" charset="0"/>
              <a:buChar char="•"/>
            </a:pPr>
            <a:r>
              <a:rPr lang="en-US" sz="3200" dirty="0" smtClean="0"/>
              <a:t>(adjective : affable, brave, calm, gentle, courteous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2313" indent="-722313"/>
            <a:r>
              <a:rPr lang="en-US" sz="4400" dirty="0" smtClean="0"/>
              <a:t>Qualification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08038">
              <a:buFont typeface="Arial" pitchFamily="34" charset="0"/>
              <a:buChar char="•"/>
            </a:pPr>
            <a:r>
              <a:rPr lang="en-US" sz="3600" dirty="0" smtClean="0"/>
              <a:t>when you at school or college </a:t>
            </a:r>
          </a:p>
          <a:p>
            <a:pPr lvl="1" indent="808038">
              <a:buFont typeface="Arial" pitchFamily="34" charset="0"/>
              <a:buChar char="•"/>
            </a:pPr>
            <a:r>
              <a:rPr lang="en-US" sz="3600" dirty="0" smtClean="0"/>
              <a:t>I am in 7th grade</a:t>
            </a:r>
          </a:p>
          <a:p>
            <a:pPr lvl="1" indent="808038">
              <a:buFont typeface="Arial" pitchFamily="34" charset="0"/>
              <a:buChar char="•"/>
            </a:pPr>
            <a:endParaRPr lang="en-US" sz="3600" dirty="0" smtClean="0"/>
          </a:p>
          <a:p>
            <a:pPr indent="808038">
              <a:buFont typeface="Arial" pitchFamily="34" charset="0"/>
              <a:buChar char="•"/>
            </a:pPr>
            <a:r>
              <a:rPr lang="en-US" sz="3600" dirty="0" smtClean="0"/>
              <a:t>when you at interview </a:t>
            </a:r>
          </a:p>
          <a:p>
            <a:pPr lvl="1" indent="808038">
              <a:buFont typeface="Arial" pitchFamily="34" charset="0"/>
              <a:buChar char="•"/>
            </a:pPr>
            <a:r>
              <a:rPr lang="en-US" sz="3600" dirty="0" err="1" smtClean="0"/>
              <a:t>i</a:t>
            </a:r>
            <a:r>
              <a:rPr lang="en-US" sz="3600" dirty="0" smtClean="0"/>
              <a:t> have bachelor's degree in ........from university</a:t>
            </a:r>
          </a:p>
          <a:p>
            <a:pPr lvl="1" indent="808038">
              <a:buFont typeface="Arial" pitchFamily="34" charset="0"/>
              <a:buChar char="•"/>
            </a:pPr>
            <a:endParaRPr lang="en-US" sz="3600" dirty="0" smtClean="0"/>
          </a:p>
          <a:p>
            <a:pPr indent="808038">
              <a:buFont typeface="Arial" pitchFamily="34" charset="0"/>
              <a:buChar char="•"/>
            </a:pPr>
            <a:r>
              <a:rPr lang="en-US" sz="3600" dirty="0" smtClean="0"/>
              <a:t>I have done 3 months course in blogging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376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INTRODUCTION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indresh soni</dc:creator>
  <cp:lastModifiedBy>indresh soni</cp:lastModifiedBy>
  <cp:revision>4</cp:revision>
  <dcterms:created xsi:type="dcterms:W3CDTF">2023-03-26T06:08:15Z</dcterms:created>
  <dcterms:modified xsi:type="dcterms:W3CDTF">2023-03-26T06:36:10Z</dcterms:modified>
</cp:coreProperties>
</file>