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2198FC3-347F-4FD2-A1A3-0A3A350872F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E2C458-97D3-4BD1-A470-89520E80D0E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Softskills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Learner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Communication skills</a:t>
            </a:r>
          </a:p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Work </a:t>
            </a:r>
            <a:r>
              <a:rPr lang="en-US" dirty="0" err="1" smtClean="0"/>
              <a:t>Managment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en-US" dirty="0" smtClean="0"/>
              <a:t>AI/ML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Developer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Analatics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known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Hindi</a:t>
            </a:r>
          </a:p>
          <a:p>
            <a:r>
              <a:rPr lang="en-US" dirty="0" smtClean="0"/>
              <a:t>Kannada</a:t>
            </a:r>
          </a:p>
          <a:p>
            <a:r>
              <a:rPr lang="en-US" dirty="0" smtClean="0"/>
              <a:t>Marathi</a:t>
            </a:r>
          </a:p>
          <a:p>
            <a:r>
              <a:rPr lang="en-US" dirty="0" smtClean="0"/>
              <a:t>Tamil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dirty="0" smtClean="0"/>
              <a:t>Resume Vs CV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Social Media’s</a:t>
            </a:r>
            <a:endParaRPr lang="en-US" sz="5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2204864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132856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55600">
              <a:buFont typeface="Arial" pitchFamily="34" charset="0"/>
              <a:buChar char="•"/>
            </a:pPr>
            <a:r>
              <a:rPr lang="en-US" sz="4000" dirty="0" err="1" smtClean="0"/>
              <a:t>Linkedin</a:t>
            </a:r>
            <a:endParaRPr lang="en-US" sz="4000" dirty="0" smtClean="0"/>
          </a:p>
          <a:p>
            <a:pPr lvl="0" indent="355600">
              <a:buFont typeface="Arial" pitchFamily="34" charset="0"/>
              <a:buChar char="•"/>
            </a:pPr>
            <a:r>
              <a:rPr lang="en-US" sz="4000" dirty="0" err="1" smtClean="0"/>
              <a:t>Netlify</a:t>
            </a:r>
            <a:endParaRPr lang="en-US" sz="4000" dirty="0" smtClean="0"/>
          </a:p>
          <a:p>
            <a:pPr lvl="0" indent="355600">
              <a:buFont typeface="Arial" pitchFamily="34" charset="0"/>
              <a:buChar char="•"/>
            </a:pPr>
            <a:r>
              <a:rPr lang="en-US" sz="4000" dirty="0" err="1" smtClean="0"/>
              <a:t>GitHub</a:t>
            </a:r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3285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A dedicated and an aspiring  software Development Engineer with an objective  of working in an organization that provides opportunity for technical and personal advancement.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Qualification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dirty="0" smtClean="0"/>
              <a:t>Use  only Current Qualification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 and Trainings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en-US" dirty="0" smtClean="0"/>
              <a:t>Mention all Internship And Trainings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en-US" dirty="0" smtClean="0"/>
              <a:t>List of All Projects You have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81128"/>
          </a:xfrm>
        </p:spPr>
        <p:txBody>
          <a:bodyPr/>
          <a:lstStyle/>
          <a:p>
            <a:r>
              <a:rPr lang="en-US" dirty="0" smtClean="0"/>
              <a:t>Data Science / ML / DL</a:t>
            </a:r>
          </a:p>
          <a:p>
            <a:r>
              <a:rPr lang="en-US" dirty="0" smtClean="0"/>
              <a:t>Mathematics for ML &amp; DL</a:t>
            </a:r>
          </a:p>
          <a:p>
            <a:r>
              <a:rPr lang="en-US" dirty="0" smtClean="0"/>
              <a:t>Python Packages and Frameworks</a:t>
            </a:r>
          </a:p>
          <a:p>
            <a:r>
              <a:rPr lang="en-US" dirty="0" err="1" smtClean="0"/>
              <a:t>Mlops</a:t>
            </a:r>
            <a:endParaRPr lang="en-US" dirty="0" smtClean="0"/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Programming Languages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Cloud Deployment and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US" dirty="0" smtClean="0"/>
              <a:t>Mentions All online offline certificates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497</TotalTime>
  <Words>118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Resume</vt:lpstr>
      <vt:lpstr>Resume Vs CV</vt:lpstr>
      <vt:lpstr>Social Media’s</vt:lpstr>
      <vt:lpstr>About Me</vt:lpstr>
      <vt:lpstr>Education Qualification</vt:lpstr>
      <vt:lpstr>Internship and Trainings</vt:lpstr>
      <vt:lpstr>Personal Projects</vt:lpstr>
      <vt:lpstr>Technical Stacks</vt:lpstr>
      <vt:lpstr>Certifications</vt:lpstr>
      <vt:lpstr>Softskills</vt:lpstr>
      <vt:lpstr>Interests</vt:lpstr>
      <vt:lpstr>Languages known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indresh soni</dc:creator>
  <cp:lastModifiedBy>indresh soni</cp:lastModifiedBy>
  <cp:revision>34</cp:revision>
  <dcterms:created xsi:type="dcterms:W3CDTF">2023-04-08T05:44:36Z</dcterms:created>
  <dcterms:modified xsi:type="dcterms:W3CDTF">2023-04-08T14:01:49Z</dcterms:modified>
</cp:coreProperties>
</file>