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4BC2-68E6-4A74-9B9A-4E1F2A7285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5CB3-76A7-419D-8593-67A1B72EFC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230316_232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418"/>
            <a:ext cx="9144000" cy="5534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28529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By – </a:t>
            </a:r>
            <a:r>
              <a:rPr lang="en-US" sz="2400" b="1" dirty="0" err="1" smtClean="0"/>
              <a:t>Indresh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Soni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1196752"/>
            <a:ext cx="910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Institute of Science and information Technology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6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144000" cy="4933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6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4151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4652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6_2320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8468"/>
            <a:ext cx="9144000" cy="4682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002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8031"/>
            <a:ext cx="9144000" cy="6261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00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747"/>
            <a:ext cx="9144000" cy="5127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005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6624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404664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Data Types</a:t>
            </a:r>
            <a:endParaRPr lang="en-US" sz="3600" b="1" dirty="0"/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 flipH="1">
            <a:off x="2411760" y="1050995"/>
            <a:ext cx="2016224" cy="9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3608" y="1988840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Analytics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>
            <a:off x="4427984" y="1050995"/>
            <a:ext cx="2988332" cy="9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136" y="1988840"/>
            <a:ext cx="32403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Python /Other Language</a:t>
            </a:r>
            <a:endParaRPr lang="en-US" sz="2000" b="1" dirty="0"/>
          </a:p>
        </p:txBody>
      </p:sp>
      <p:cxnSp>
        <p:nvCxnSpPr>
          <p:cNvPr id="15" name="Straight Arrow Connector 14"/>
          <p:cNvCxnSpPr>
            <a:stCxn id="5" idx="2"/>
            <a:endCxn id="16" idx="0"/>
          </p:cNvCxnSpPr>
          <p:nvPr/>
        </p:nvCxnSpPr>
        <p:spPr>
          <a:xfrm flipH="1">
            <a:off x="2051720" y="2512060"/>
            <a:ext cx="360040" cy="6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568" y="3140968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Quantitative </a:t>
            </a:r>
            <a:endParaRPr lang="en-US" sz="2800" b="1" dirty="0"/>
          </a:p>
        </p:txBody>
      </p:sp>
      <p:cxnSp>
        <p:nvCxnSpPr>
          <p:cNvPr id="18" name="Straight Arrow Connector 17"/>
          <p:cNvCxnSpPr>
            <a:stCxn id="5" idx="2"/>
            <a:endCxn id="19" idx="0"/>
          </p:cNvCxnSpPr>
          <p:nvPr/>
        </p:nvCxnSpPr>
        <p:spPr>
          <a:xfrm>
            <a:off x="2411760" y="2512060"/>
            <a:ext cx="3060340" cy="55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944" y="3068960"/>
            <a:ext cx="28083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Qualitative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364502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Numerical Data Like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and float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6" y="357301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Categorical  Data Like </a:t>
            </a:r>
            <a:r>
              <a:rPr lang="en-US" sz="1600" b="1" dirty="0" err="1" smtClean="0"/>
              <a:t>Str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Bool</a:t>
            </a:r>
            <a:endParaRPr lang="en-US" sz="16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27584" y="393305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7584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656" y="400506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Continuous Variable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7584" y="48691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5656" y="465313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Discrete Variable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27584" y="55172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5656" y="5301208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Interval Variable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27584" y="616530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75656" y="594928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Variable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87616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complex, None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5292080" y="3933056"/>
            <a:ext cx="3672408" cy="2024935"/>
            <a:chOff x="4788024" y="3933056"/>
            <a:chExt cx="3672408" cy="202493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788024" y="3933056"/>
              <a:ext cx="0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788024" y="422108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36096" y="4077072"/>
              <a:ext cx="2088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Nominal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096" y="5013176"/>
              <a:ext cx="2088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Ordinal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64088" y="4427820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No Internal Hierarchy </a:t>
              </a:r>
            </a:p>
            <a:p>
              <a:r>
                <a:rPr lang="en-US" sz="1600" b="1" dirty="0" smtClean="0"/>
                <a:t>ex- Blood Groups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32040" y="5373216"/>
              <a:ext cx="3528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Education Qualification order</a:t>
              </a:r>
            </a:p>
            <a:p>
              <a:r>
                <a:rPr lang="en-US" sz="1600" b="1" dirty="0" smtClean="0"/>
                <a:t>Ex – 10</a:t>
              </a:r>
              <a:r>
                <a:rPr lang="en-US" sz="1600" b="1" baseline="30000" dirty="0" smtClean="0"/>
                <a:t>th</a:t>
              </a:r>
              <a:r>
                <a:rPr lang="en-US" sz="1600" b="1" dirty="0" smtClean="0"/>
                <a:t> pass is less educated to 12th</a:t>
              </a:r>
              <a:endParaRPr lang="en-US" sz="1600" b="1" dirty="0" smtClean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788024" y="5157192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403648" y="436510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Range value like height, weight, length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403648" y="5024209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Range steps are fixed like count population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403648" y="566124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Fixed range difference like temp 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331640" y="63093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Interval difference is fixed </a:t>
            </a:r>
          </a:p>
          <a:p>
            <a:r>
              <a:rPr lang="en-US" sz="1200" b="1" dirty="0" smtClean="0"/>
              <a:t>Like 120 -130 =10 and 110-120=10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5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531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6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087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30317_0106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4593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Institute of Science and information Technology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indresh soni</dc:creator>
  <cp:lastModifiedBy>indresh soni</cp:lastModifiedBy>
  <cp:revision>11</cp:revision>
  <dcterms:created xsi:type="dcterms:W3CDTF">2023-03-16T19:53:22Z</dcterms:created>
  <dcterms:modified xsi:type="dcterms:W3CDTF">2023-03-16T20:49:40Z</dcterms:modified>
</cp:coreProperties>
</file>