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9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32" y="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41EC-4F61-4BDD-BBC9-8FAED8CD1C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983" y="381002"/>
            <a:ext cx="9028819" cy="5410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8448" y="609600"/>
            <a:ext cx="4326396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248" y="609600"/>
            <a:ext cx="4330438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5469" y="63542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3050" y="63542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850" y="990600"/>
            <a:ext cx="2967923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0249" y="1143000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5390" y="1143000"/>
            <a:ext cx="78821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113" y="1140480"/>
            <a:ext cx="746889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2278" y="1306735"/>
            <a:ext cx="678487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73649" y="1310793"/>
            <a:ext cx="527353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7811" y="1298547"/>
            <a:ext cx="672641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224648" y="2590799"/>
            <a:ext cx="8610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049" y="266699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377048" y="3036331"/>
            <a:ext cx="8305800" cy="1307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0248" y="319439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24848" y="319565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7081" y="318621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2367" y="323848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6967" y="323974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69200" y="3230295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0157" y="1975244"/>
            <a:ext cx="75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Steve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1" y="4019489"/>
            <a:ext cx="47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316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33" y="533596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164" y="1392795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Theory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26326" y="1306735"/>
            <a:ext cx="80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Pretest:</a:t>
            </a:r>
          </a:p>
          <a:p>
            <a:pPr algn="ctr"/>
            <a:r>
              <a:rPr lang="en-US" sz="1400" b="1" dirty="0" smtClean="0"/>
              <a:t>Theory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6249" y="1298501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Simulation</a:t>
            </a:r>
          </a:p>
          <a:p>
            <a:pPr algn="ctr"/>
            <a:r>
              <a:rPr lang="en-US" sz="1200" b="1" dirty="0" smtClean="0"/>
              <a:t>With Q/A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85301" y="1482924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Video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04508" y="1506636"/>
            <a:ext cx="459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Post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32277" y="1496262"/>
            <a:ext cx="66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Lab </a:t>
            </a:r>
          </a:p>
          <a:p>
            <a:pPr algn="ctr"/>
            <a:r>
              <a:rPr lang="en-US" sz="1200" b="1" dirty="0" smtClean="0"/>
              <a:t>Report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97099" y="346087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Videos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64447" y="3353148"/>
            <a:ext cx="71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Pretest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22175" y="3387784"/>
            <a:ext cx="98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Simulation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2821" y="3404271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Hardware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27945" y="3428255"/>
            <a:ext cx="84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Post 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67045" y="3428255"/>
            <a:ext cx="76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General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stCxn id="8" idx="3"/>
            <a:endCxn id="9" idx="1"/>
          </p:cNvCxnSpPr>
          <p:nvPr/>
        </p:nvCxnSpPr>
        <p:spPr>
          <a:xfrm>
            <a:off x="1143000" y="1559580"/>
            <a:ext cx="202390" cy="2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39" idx="1"/>
          </p:cNvCxnSpPr>
          <p:nvPr/>
        </p:nvCxnSpPr>
        <p:spPr>
          <a:xfrm flipV="1">
            <a:off x="2133600" y="1529334"/>
            <a:ext cx="192649" cy="327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5" idx="3"/>
            <a:endCxn id="18" idx="1"/>
          </p:cNvCxnSpPr>
          <p:nvPr/>
        </p:nvCxnSpPr>
        <p:spPr>
          <a:xfrm>
            <a:off x="7237567" y="1727093"/>
            <a:ext cx="236080" cy="2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3"/>
          </p:cNvCxnSpPr>
          <p:nvPr/>
        </p:nvCxnSpPr>
        <p:spPr>
          <a:xfrm>
            <a:off x="8001002" y="1729894"/>
            <a:ext cx="241277" cy="7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2"/>
          </p:cNvCxnSpPr>
          <p:nvPr/>
        </p:nvCxnSpPr>
        <p:spPr>
          <a:xfrm>
            <a:off x="2311646" y="2438401"/>
            <a:ext cx="165824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" idx="2"/>
          </p:cNvCxnSpPr>
          <p:nvPr/>
        </p:nvCxnSpPr>
        <p:spPr>
          <a:xfrm flipV="1">
            <a:off x="6606650" y="2438401"/>
            <a:ext cx="202819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486043" y="4579111"/>
            <a:ext cx="5977607" cy="111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05064" y="4949480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35859" y="5012795"/>
            <a:ext cx="74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Record 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3979544" y="4942293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06972" y="5005608"/>
            <a:ext cx="748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Process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6111348" y="4935107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183054" y="4998421"/>
            <a:ext cx="85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Help</a:t>
            </a:r>
          </a:p>
          <a:p>
            <a:pPr algn="ctr"/>
            <a:r>
              <a:rPr lang="en-US" sz="1400" b="1" dirty="0" smtClean="0"/>
              <a:t>Interrupt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50532" y="4571999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6" idx="0"/>
            <a:endCxn id="20" idx="2"/>
          </p:cNvCxnSpPr>
          <p:nvPr/>
        </p:nvCxnSpPr>
        <p:spPr>
          <a:xfrm flipH="1" flipV="1">
            <a:off x="4426113" y="4419600"/>
            <a:ext cx="2284370" cy="515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981" y="5943600"/>
            <a:ext cx="8975218" cy="85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31930" y="58790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95690" y="6172202"/>
            <a:ext cx="4191000" cy="58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783686" y="6172203"/>
            <a:ext cx="4191000" cy="580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217611" y="6248401"/>
            <a:ext cx="1765509" cy="454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23910" y="6258792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Prelab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6111350" y="6248400"/>
            <a:ext cx="1765509" cy="4540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117649" y="6257800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Help</a:t>
            </a:r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5649852" y="1302228"/>
            <a:ext cx="598548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60297" y="1490497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105" name="Rectangle 104"/>
          <p:cNvSpPr/>
          <p:nvPr/>
        </p:nvSpPr>
        <p:spPr>
          <a:xfrm>
            <a:off x="6400801" y="1307993"/>
            <a:ext cx="836766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425476" y="1582829"/>
            <a:ext cx="8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Hardware</a:t>
            </a:r>
            <a:endParaRPr lang="en-US" sz="1200" b="1" dirty="0"/>
          </a:p>
        </p:txBody>
      </p:sp>
      <p:cxnSp>
        <p:nvCxnSpPr>
          <p:cNvPr id="116" name="Straight Arrow Connector 115"/>
          <p:cNvCxnSpPr>
            <a:stCxn id="104" idx="3"/>
            <a:endCxn id="106" idx="1"/>
          </p:cNvCxnSpPr>
          <p:nvPr/>
        </p:nvCxnSpPr>
        <p:spPr>
          <a:xfrm flipV="1">
            <a:off x="6237955" y="1721329"/>
            <a:ext cx="18752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9" idx="3"/>
            <a:endCxn id="104" idx="1"/>
          </p:cNvCxnSpPr>
          <p:nvPr/>
        </p:nvCxnSpPr>
        <p:spPr>
          <a:xfrm>
            <a:off x="5410452" y="1717647"/>
            <a:ext cx="249845" cy="36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429002" y="1004753"/>
            <a:ext cx="997113" cy="1281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505200" y="1143001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453039" y="1295705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Image</a:t>
            </a:r>
          </a:p>
          <a:p>
            <a:pPr algn="ctr"/>
            <a:r>
              <a:rPr lang="en-US" sz="1200" b="1" dirty="0" smtClean="0"/>
              <a:t>Processing</a:t>
            </a:r>
            <a:endParaRPr lang="en-US" sz="1200" b="1" dirty="0"/>
          </a:p>
        </p:txBody>
      </p:sp>
      <p:cxnSp>
        <p:nvCxnSpPr>
          <p:cNvPr id="55" name="Straight Arrow Connector 54"/>
          <p:cNvCxnSpPr>
            <a:stCxn id="139" idx="3"/>
            <a:endCxn id="19" idx="1"/>
          </p:cNvCxnSpPr>
          <p:nvPr/>
        </p:nvCxnSpPr>
        <p:spPr>
          <a:xfrm>
            <a:off x="4343400" y="1562101"/>
            <a:ext cx="394410" cy="155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3"/>
            <a:endCxn id="139" idx="1"/>
          </p:cNvCxnSpPr>
          <p:nvPr/>
        </p:nvCxnSpPr>
        <p:spPr>
          <a:xfrm>
            <a:off x="3168451" y="1562101"/>
            <a:ext cx="33675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30889" y="19521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Sung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1999" y="-631"/>
            <a:ext cx="418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VLA Functional </a:t>
            </a:r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00463" y="712670"/>
            <a:ext cx="1754690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461963"/>
            <a:ext cx="10287000" cy="778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530649"/>
            <a:ext cx="8912942" cy="54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1143000"/>
          </a:xfrm>
        </p:spPr>
        <p:txBody>
          <a:bodyPr/>
          <a:lstStyle/>
          <a:p>
            <a:r>
              <a:rPr lang="en-US" dirty="0" smtClean="0"/>
              <a:t>Circuit Trace Maker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94711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983" y="381002"/>
            <a:ext cx="9028819" cy="5410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8448" y="609600"/>
            <a:ext cx="4326396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248" y="609600"/>
            <a:ext cx="4330438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5469" y="63542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3050" y="63542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850" y="990600"/>
            <a:ext cx="2967923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0249" y="1143000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5390" y="1143000"/>
            <a:ext cx="78821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113" y="1140480"/>
            <a:ext cx="746889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2278" y="1306735"/>
            <a:ext cx="678487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73649" y="1310793"/>
            <a:ext cx="527353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7811" y="1298547"/>
            <a:ext cx="672641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224648" y="2590799"/>
            <a:ext cx="8610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049" y="266699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377048" y="3036331"/>
            <a:ext cx="8305800" cy="1307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0248" y="319439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24848" y="319565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7081" y="318621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2367" y="323848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6967" y="323974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69200" y="3230295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0157" y="1975244"/>
            <a:ext cx="75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Steve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1" y="4019489"/>
            <a:ext cx="47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316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33" y="533596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164" y="1392795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Theory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26326" y="1306735"/>
            <a:ext cx="80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Pretest:</a:t>
            </a:r>
          </a:p>
          <a:p>
            <a:pPr algn="ctr"/>
            <a:r>
              <a:rPr lang="en-US" sz="1400" b="1" dirty="0" smtClean="0"/>
              <a:t>Theory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6249" y="1298501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Simulation</a:t>
            </a:r>
          </a:p>
          <a:p>
            <a:pPr algn="ctr"/>
            <a:r>
              <a:rPr lang="en-US" sz="1200" b="1" dirty="0" smtClean="0"/>
              <a:t>With Q/A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85301" y="1482924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Video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04508" y="1506636"/>
            <a:ext cx="459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Post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32277" y="1496262"/>
            <a:ext cx="66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Lab </a:t>
            </a:r>
          </a:p>
          <a:p>
            <a:pPr algn="ctr"/>
            <a:r>
              <a:rPr lang="en-US" sz="1200" b="1" dirty="0" smtClean="0"/>
              <a:t>Report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97099" y="346087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Videos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64447" y="3353148"/>
            <a:ext cx="71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Pretest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22175" y="3387784"/>
            <a:ext cx="98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Simulation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2821" y="3404271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Hardware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27945" y="3428255"/>
            <a:ext cx="84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Post 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67045" y="3428255"/>
            <a:ext cx="76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General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stCxn id="8" idx="3"/>
            <a:endCxn id="9" idx="1"/>
          </p:cNvCxnSpPr>
          <p:nvPr/>
        </p:nvCxnSpPr>
        <p:spPr>
          <a:xfrm>
            <a:off x="1143000" y="1559580"/>
            <a:ext cx="202390" cy="2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39" idx="1"/>
          </p:cNvCxnSpPr>
          <p:nvPr/>
        </p:nvCxnSpPr>
        <p:spPr>
          <a:xfrm flipV="1">
            <a:off x="2133600" y="1529334"/>
            <a:ext cx="192649" cy="327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5" idx="3"/>
            <a:endCxn id="18" idx="1"/>
          </p:cNvCxnSpPr>
          <p:nvPr/>
        </p:nvCxnSpPr>
        <p:spPr>
          <a:xfrm>
            <a:off x="7237567" y="1727093"/>
            <a:ext cx="236080" cy="2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3"/>
          </p:cNvCxnSpPr>
          <p:nvPr/>
        </p:nvCxnSpPr>
        <p:spPr>
          <a:xfrm>
            <a:off x="8001002" y="1729894"/>
            <a:ext cx="241277" cy="7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2"/>
          </p:cNvCxnSpPr>
          <p:nvPr/>
        </p:nvCxnSpPr>
        <p:spPr>
          <a:xfrm>
            <a:off x="2311646" y="2438401"/>
            <a:ext cx="165824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" idx="2"/>
          </p:cNvCxnSpPr>
          <p:nvPr/>
        </p:nvCxnSpPr>
        <p:spPr>
          <a:xfrm flipV="1">
            <a:off x="6606650" y="2438401"/>
            <a:ext cx="202819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486043" y="4579111"/>
            <a:ext cx="5977607" cy="111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05064" y="4949480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35859" y="5012795"/>
            <a:ext cx="74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Record 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3979544" y="4942293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06972" y="5005608"/>
            <a:ext cx="748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Process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6111348" y="4935107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183054" y="4998421"/>
            <a:ext cx="85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Help</a:t>
            </a:r>
          </a:p>
          <a:p>
            <a:pPr algn="ctr"/>
            <a:r>
              <a:rPr lang="en-US" sz="1400" b="1" dirty="0" smtClean="0"/>
              <a:t>Interrupt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50532" y="4571999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6" idx="0"/>
            <a:endCxn id="20" idx="2"/>
          </p:cNvCxnSpPr>
          <p:nvPr/>
        </p:nvCxnSpPr>
        <p:spPr>
          <a:xfrm flipH="1" flipV="1">
            <a:off x="4426113" y="4419600"/>
            <a:ext cx="2284370" cy="515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981" y="5943600"/>
            <a:ext cx="8975218" cy="85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31930" y="58790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95690" y="6172202"/>
            <a:ext cx="4191000" cy="58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783686" y="6172203"/>
            <a:ext cx="4191000" cy="580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217611" y="6248401"/>
            <a:ext cx="1765509" cy="454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23910" y="6258792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Prelab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6111350" y="6248400"/>
            <a:ext cx="1765509" cy="4540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117649" y="6257800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Help</a:t>
            </a:r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5649852" y="1302228"/>
            <a:ext cx="598548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60297" y="1490497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105" name="Rectangle 104"/>
          <p:cNvSpPr/>
          <p:nvPr/>
        </p:nvSpPr>
        <p:spPr>
          <a:xfrm>
            <a:off x="6400801" y="1307993"/>
            <a:ext cx="836766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425476" y="1582829"/>
            <a:ext cx="8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Hardware</a:t>
            </a:r>
            <a:endParaRPr lang="en-US" sz="1200" b="1" dirty="0"/>
          </a:p>
        </p:txBody>
      </p:sp>
      <p:cxnSp>
        <p:nvCxnSpPr>
          <p:cNvPr id="116" name="Straight Arrow Connector 115"/>
          <p:cNvCxnSpPr>
            <a:stCxn id="104" idx="3"/>
            <a:endCxn id="106" idx="1"/>
          </p:cNvCxnSpPr>
          <p:nvPr/>
        </p:nvCxnSpPr>
        <p:spPr>
          <a:xfrm flipV="1">
            <a:off x="6237955" y="1721329"/>
            <a:ext cx="18752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9" idx="3"/>
            <a:endCxn id="104" idx="1"/>
          </p:cNvCxnSpPr>
          <p:nvPr/>
        </p:nvCxnSpPr>
        <p:spPr>
          <a:xfrm>
            <a:off x="5410452" y="1717647"/>
            <a:ext cx="249845" cy="36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429002" y="1004753"/>
            <a:ext cx="997113" cy="1281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505200" y="1143001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453039" y="1295705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Image</a:t>
            </a:r>
          </a:p>
          <a:p>
            <a:pPr algn="ctr"/>
            <a:r>
              <a:rPr lang="en-US" sz="1200" b="1" dirty="0" smtClean="0"/>
              <a:t>Processing</a:t>
            </a:r>
            <a:endParaRPr lang="en-US" sz="1200" b="1" dirty="0"/>
          </a:p>
        </p:txBody>
      </p:sp>
      <p:cxnSp>
        <p:nvCxnSpPr>
          <p:cNvPr id="55" name="Straight Arrow Connector 54"/>
          <p:cNvCxnSpPr>
            <a:stCxn id="139" idx="3"/>
            <a:endCxn id="19" idx="1"/>
          </p:cNvCxnSpPr>
          <p:nvPr/>
        </p:nvCxnSpPr>
        <p:spPr>
          <a:xfrm>
            <a:off x="4343400" y="1562101"/>
            <a:ext cx="394410" cy="155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3"/>
            <a:endCxn id="139" idx="1"/>
          </p:cNvCxnSpPr>
          <p:nvPr/>
        </p:nvCxnSpPr>
        <p:spPr>
          <a:xfrm>
            <a:off x="3168451" y="1562101"/>
            <a:ext cx="33675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30889" y="19521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Sung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1999" y="-631"/>
            <a:ext cx="418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69910" y="2743200"/>
            <a:ext cx="1754690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915399" cy="67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0"/>
            <a:ext cx="9231839" cy="258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28" y="1193887"/>
            <a:ext cx="5554072" cy="26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87" y="1219200"/>
            <a:ext cx="4387626" cy="2163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3" y="3907949"/>
            <a:ext cx="9073257" cy="23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685925"/>
            <a:ext cx="39528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" y="3657601"/>
            <a:ext cx="9097297" cy="2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133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Circuit Trace Maker Process</vt:lpstr>
      <vt:lpstr>PowerPoint Presentation</vt:lpstr>
      <vt:lpstr>PowerPoint Presentation</vt:lpstr>
      <vt:lpstr>Sample Output</vt:lpstr>
      <vt:lpstr>Sample Output</vt:lpstr>
      <vt:lpstr>Sample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Bill</cp:lastModifiedBy>
  <cp:revision>23</cp:revision>
  <cp:lastPrinted>2013-11-14T18:14:34Z</cp:lastPrinted>
  <dcterms:created xsi:type="dcterms:W3CDTF">2013-11-14T17:54:24Z</dcterms:created>
  <dcterms:modified xsi:type="dcterms:W3CDTF">2014-10-02T15:16:55Z</dcterms:modified>
</cp:coreProperties>
</file>