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4" Type="http://schemas.openxmlformats.org/officeDocument/2006/relationships/slide" Target="../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6C497F-F7B9-4EE9-8536-34E71F402F26}" type="doc">
      <dgm:prSet loTypeId="urn:microsoft.com/office/officeart/2005/8/layout/hierarchy5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0A0034-916E-40FB-B6B3-94F415639013}">
      <dgm:prSet phldrT="[Text]"/>
      <dgm:spPr/>
      <dgm:t>
        <a:bodyPr/>
        <a:lstStyle/>
        <a:p>
          <a:r>
            <a:rPr lang="en-US" dirty="0" smtClean="0"/>
            <a:t>Text Input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80A68839-CF75-4531-81A0-E51D665CAF9B}" type="parTrans" cxnId="{6CD6687F-FF6F-44FB-827D-43F5A9F269F3}">
      <dgm:prSet/>
      <dgm:spPr/>
      <dgm:t>
        <a:bodyPr/>
        <a:lstStyle/>
        <a:p>
          <a:endParaRPr lang="en-US"/>
        </a:p>
      </dgm:t>
    </dgm:pt>
    <dgm:pt modelId="{D048EE9B-E856-460C-911F-157A29E69EDF}" type="sibTrans" cxnId="{6CD6687F-FF6F-44FB-827D-43F5A9F269F3}">
      <dgm:prSet/>
      <dgm:spPr/>
      <dgm:t>
        <a:bodyPr/>
        <a:lstStyle/>
        <a:p>
          <a:endParaRPr lang="en-US"/>
        </a:p>
      </dgm:t>
    </dgm:pt>
    <dgm:pt modelId="{74115007-8BA3-43EA-8B11-AD25E388070F}">
      <dgm:prSet phldrT="[Text]"/>
      <dgm:spPr/>
      <dgm:t>
        <a:bodyPr/>
        <a:lstStyle/>
        <a:p>
          <a:r>
            <a:rPr lang="en-US" dirty="0" smtClean="0"/>
            <a:t>Pre-Test Database</a:t>
          </a:r>
          <a:endParaRPr lang="en-US" dirty="0"/>
        </a:p>
      </dgm:t>
    </dgm:pt>
    <dgm:pt modelId="{B4C9D40D-1E73-4A0F-A715-E68868AEFB79}" type="parTrans" cxnId="{78942B31-0E51-4E17-AAB7-01B6F327E912}">
      <dgm:prSet/>
      <dgm:spPr/>
      <dgm:t>
        <a:bodyPr/>
        <a:lstStyle/>
        <a:p>
          <a:endParaRPr lang="en-US"/>
        </a:p>
      </dgm:t>
    </dgm:pt>
    <dgm:pt modelId="{5469B30E-9602-4B18-B5F4-F6C8E7E7676D}" type="sibTrans" cxnId="{78942B31-0E51-4E17-AAB7-01B6F327E912}">
      <dgm:prSet/>
      <dgm:spPr/>
      <dgm:t>
        <a:bodyPr/>
        <a:lstStyle/>
        <a:p>
          <a:endParaRPr lang="en-US"/>
        </a:p>
      </dgm:t>
    </dgm:pt>
    <dgm:pt modelId="{43ECFE18-AC5C-4045-A91B-1067A0859E48}">
      <dgm:prSet phldrT="[Text]"/>
      <dgm:spPr/>
      <dgm:t>
        <a:bodyPr/>
        <a:lstStyle/>
        <a:p>
          <a:r>
            <a:rPr lang="en-US" dirty="0" smtClean="0"/>
            <a:t>Simulation Database</a:t>
          </a:r>
          <a:endParaRPr lang="en-US" dirty="0"/>
        </a:p>
      </dgm:t>
    </dgm:pt>
    <dgm:pt modelId="{4F3B3CBF-9A62-4271-90EE-A93C41D29894}" type="parTrans" cxnId="{B196C1A2-14B4-4EEB-BBC3-B92374416155}">
      <dgm:prSet/>
      <dgm:spPr/>
      <dgm:t>
        <a:bodyPr/>
        <a:lstStyle/>
        <a:p>
          <a:endParaRPr lang="en-US"/>
        </a:p>
      </dgm:t>
    </dgm:pt>
    <dgm:pt modelId="{15DE3D1B-6870-4D28-8CC4-DFDC881AB1BB}" type="sibTrans" cxnId="{B196C1A2-14B4-4EEB-BBC3-B92374416155}">
      <dgm:prSet/>
      <dgm:spPr/>
      <dgm:t>
        <a:bodyPr/>
        <a:lstStyle/>
        <a:p>
          <a:endParaRPr lang="en-US"/>
        </a:p>
      </dgm:t>
    </dgm:pt>
    <dgm:pt modelId="{BE776372-E36B-4297-A13F-E6906826521B}">
      <dgm:prSet phldrT="[Text]"/>
      <dgm:spPr/>
      <dgm:t>
        <a:bodyPr/>
        <a:lstStyle/>
        <a:p>
          <a:r>
            <a:rPr lang="en-US" dirty="0" smtClean="0"/>
            <a:t>Get help request source &amp; question string</a:t>
          </a:r>
          <a:endParaRPr lang="en-US" dirty="0"/>
        </a:p>
      </dgm:t>
    </dgm:pt>
    <dgm:pt modelId="{BF389C34-C93F-4C5A-B032-F80EB1CB50B8}" type="parTrans" cxnId="{4F061BA2-8D6D-4E5E-8A13-FC7C83D4AC64}">
      <dgm:prSet/>
      <dgm:spPr/>
      <dgm:t>
        <a:bodyPr/>
        <a:lstStyle/>
        <a:p>
          <a:endParaRPr lang="en-US"/>
        </a:p>
      </dgm:t>
    </dgm:pt>
    <dgm:pt modelId="{C7D2ECA3-89E2-48A3-B99D-53105E5C99BF}" type="sibTrans" cxnId="{4F061BA2-8D6D-4E5E-8A13-FC7C83D4AC64}">
      <dgm:prSet/>
      <dgm:spPr/>
      <dgm:t>
        <a:bodyPr/>
        <a:lstStyle/>
        <a:p>
          <a:endParaRPr lang="en-US"/>
        </a:p>
      </dgm:t>
    </dgm:pt>
    <dgm:pt modelId="{EB1EED2E-F7D2-42FC-834B-284700AC73ED}">
      <dgm:prSet phldrT="[Text]"/>
      <dgm:spPr/>
      <dgm:t>
        <a:bodyPr/>
        <a:lstStyle/>
        <a:p>
          <a:r>
            <a:rPr lang="en-US" dirty="0" smtClean="0"/>
            <a:t>Grab corresponding database</a:t>
          </a:r>
          <a:endParaRPr lang="en-US" dirty="0"/>
        </a:p>
      </dgm:t>
    </dgm:pt>
    <dgm:pt modelId="{34BF9C3F-538A-4349-BCCD-8B6E62D1CE8A}" type="parTrans" cxnId="{9F2FE9E3-1F5B-45ED-881F-B420F46FDE7E}">
      <dgm:prSet/>
      <dgm:spPr/>
      <dgm:t>
        <a:bodyPr/>
        <a:lstStyle/>
        <a:p>
          <a:endParaRPr lang="en-US"/>
        </a:p>
      </dgm:t>
    </dgm:pt>
    <dgm:pt modelId="{63DD4951-D55E-48B6-9FE7-6100CEA5A84F}" type="sibTrans" cxnId="{9F2FE9E3-1F5B-45ED-881F-B420F46FDE7E}">
      <dgm:prSet/>
      <dgm:spPr/>
      <dgm:t>
        <a:bodyPr/>
        <a:lstStyle/>
        <a:p>
          <a:endParaRPr lang="en-US"/>
        </a:p>
      </dgm:t>
    </dgm:pt>
    <dgm:pt modelId="{3193E178-B5F4-4157-B89E-C5D30DA6DD5C}">
      <dgm:prSet phldrT="[Text]"/>
      <dgm:spPr/>
      <dgm:t>
        <a:bodyPr/>
        <a:lstStyle/>
        <a:p>
          <a:r>
            <a:rPr lang="en-US" dirty="0" smtClean="0"/>
            <a:t>Analyze question &amp; answers database</a:t>
          </a:r>
          <a:endParaRPr lang="en-US" dirty="0"/>
        </a:p>
      </dgm:t>
    </dgm:pt>
    <dgm:pt modelId="{7B8F294E-8A7C-4296-82F7-AEC74E3CBD78}" type="parTrans" cxnId="{0549844F-E2F6-4F8E-9820-868DB10D0176}">
      <dgm:prSet/>
      <dgm:spPr/>
      <dgm:t>
        <a:bodyPr/>
        <a:lstStyle/>
        <a:p>
          <a:endParaRPr lang="en-US"/>
        </a:p>
      </dgm:t>
    </dgm:pt>
    <dgm:pt modelId="{E9F955E8-C9FF-407F-A384-371CE3D8FBE8}" type="sibTrans" cxnId="{0549844F-E2F6-4F8E-9820-868DB10D0176}">
      <dgm:prSet/>
      <dgm:spPr/>
      <dgm:t>
        <a:bodyPr/>
        <a:lstStyle/>
        <a:p>
          <a:endParaRPr lang="en-US"/>
        </a:p>
      </dgm:t>
    </dgm:pt>
    <dgm:pt modelId="{DD7F28AA-68C0-455D-8F6A-424D99585D08}">
      <dgm:prSet/>
      <dgm:spPr/>
      <dgm:t>
        <a:bodyPr/>
        <a:lstStyle/>
        <a:p>
          <a:r>
            <a:rPr lang="en-US" dirty="0" smtClean="0"/>
            <a:t>Hardware Database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BC91EB5-A116-47C3-9E64-C6D64FD9A43C}" type="parTrans" cxnId="{BE7034E1-66C6-4C8F-9E9E-E9CE4987CD82}">
      <dgm:prSet/>
      <dgm:spPr/>
      <dgm:t>
        <a:bodyPr/>
        <a:lstStyle/>
        <a:p>
          <a:endParaRPr lang="en-US"/>
        </a:p>
      </dgm:t>
    </dgm:pt>
    <dgm:pt modelId="{7562D8A4-51B1-495E-883B-7AD7F1ACC0AE}" type="sibTrans" cxnId="{BE7034E1-66C6-4C8F-9E9E-E9CE4987CD82}">
      <dgm:prSet/>
      <dgm:spPr/>
      <dgm:t>
        <a:bodyPr/>
        <a:lstStyle/>
        <a:p>
          <a:endParaRPr lang="en-US"/>
        </a:p>
      </dgm:t>
    </dgm:pt>
    <dgm:pt modelId="{334443BE-21FC-4B00-8A77-5667781F9A78}">
      <dgm:prSet/>
      <dgm:spPr/>
      <dgm:t>
        <a:bodyPr/>
        <a:lstStyle/>
        <a:p>
          <a:r>
            <a:rPr lang="en-US" dirty="0" smtClean="0"/>
            <a:t>Post-Test Database</a:t>
          </a:r>
          <a:endParaRPr lang="en-US" dirty="0"/>
        </a:p>
      </dgm:t>
    </dgm:pt>
    <dgm:pt modelId="{B1015760-0B10-4B90-A35E-021DD5CBAFCA}" type="parTrans" cxnId="{1DC10C8F-DC47-44F9-B3BD-CC2C23CB94B0}">
      <dgm:prSet/>
      <dgm:spPr/>
      <dgm:t>
        <a:bodyPr/>
        <a:lstStyle/>
        <a:p>
          <a:endParaRPr lang="en-US"/>
        </a:p>
      </dgm:t>
    </dgm:pt>
    <dgm:pt modelId="{FDF4668B-BBFD-4D27-B915-9C2C7E4985B1}" type="sibTrans" cxnId="{1DC10C8F-DC47-44F9-B3BD-CC2C23CB94B0}">
      <dgm:prSet/>
      <dgm:spPr/>
      <dgm:t>
        <a:bodyPr/>
        <a:lstStyle/>
        <a:p>
          <a:endParaRPr lang="en-US"/>
        </a:p>
      </dgm:t>
    </dgm:pt>
    <dgm:pt modelId="{BC817A60-1455-40C5-B44C-3BC9BF5A8210}">
      <dgm:prSet/>
      <dgm:spPr/>
      <dgm:t>
        <a:bodyPr/>
        <a:lstStyle/>
        <a:p>
          <a:r>
            <a:rPr lang="en-US" dirty="0" smtClean="0"/>
            <a:t>General Database</a:t>
          </a:r>
          <a:endParaRPr lang="en-US" dirty="0"/>
        </a:p>
      </dgm:t>
    </dgm:pt>
    <dgm:pt modelId="{0638EA46-F731-42CB-B19E-005452A0DB53}" type="parTrans" cxnId="{87D9353B-610F-49AA-ACC7-FE21AA6C4888}">
      <dgm:prSet/>
      <dgm:spPr/>
      <dgm:t>
        <a:bodyPr/>
        <a:lstStyle/>
        <a:p>
          <a:endParaRPr lang="en-US"/>
        </a:p>
      </dgm:t>
    </dgm:pt>
    <dgm:pt modelId="{6633B465-D638-4429-8893-9D5628E6E999}" type="sibTrans" cxnId="{87D9353B-610F-49AA-ACC7-FE21AA6C4888}">
      <dgm:prSet/>
      <dgm:spPr/>
      <dgm:t>
        <a:bodyPr/>
        <a:lstStyle/>
        <a:p>
          <a:endParaRPr lang="en-US"/>
        </a:p>
      </dgm:t>
    </dgm:pt>
    <dgm:pt modelId="{2A548D27-0FFB-458F-944F-5B93A7BB6947}">
      <dgm:prSet/>
      <dgm:spPr/>
      <dgm:t>
        <a:bodyPr/>
        <a:lstStyle/>
        <a:p>
          <a:endParaRPr lang="en-US"/>
        </a:p>
      </dgm:t>
    </dgm:pt>
    <dgm:pt modelId="{23693603-39A4-4AFA-8AB2-4BA4B88DB9FF}" type="parTrans" cxnId="{51F06E91-516D-45EB-8222-3F472968C05D}">
      <dgm:prSet/>
      <dgm:spPr/>
      <dgm:t>
        <a:bodyPr/>
        <a:lstStyle/>
        <a:p>
          <a:endParaRPr lang="en-US"/>
        </a:p>
      </dgm:t>
    </dgm:pt>
    <dgm:pt modelId="{E294D31A-F5F0-4FE8-9D24-319C95AAFE59}" type="sibTrans" cxnId="{51F06E91-516D-45EB-8222-3F472968C05D}">
      <dgm:prSet/>
      <dgm:spPr/>
      <dgm:t>
        <a:bodyPr/>
        <a:lstStyle/>
        <a:p>
          <a:endParaRPr lang="en-US"/>
        </a:p>
      </dgm:t>
    </dgm:pt>
    <dgm:pt modelId="{BA53E3BC-7EB1-4FA2-82AD-73529D0B7B18}">
      <dgm:prSet/>
      <dgm:spPr/>
      <dgm:t>
        <a:bodyPr/>
        <a:lstStyle/>
        <a:p>
          <a:endParaRPr lang="en-US"/>
        </a:p>
      </dgm:t>
    </dgm:pt>
    <dgm:pt modelId="{95295F58-469D-449D-A722-2CDC2AA3F554}" type="parTrans" cxnId="{011A8A67-72E9-4CE0-9E32-A38285BD794C}">
      <dgm:prSet/>
      <dgm:spPr/>
      <dgm:t>
        <a:bodyPr/>
        <a:lstStyle/>
        <a:p>
          <a:endParaRPr lang="en-US"/>
        </a:p>
      </dgm:t>
    </dgm:pt>
    <dgm:pt modelId="{CF6EC4D0-5DBA-4DF0-8142-9364E9F5590F}" type="sibTrans" cxnId="{011A8A67-72E9-4CE0-9E32-A38285BD794C}">
      <dgm:prSet/>
      <dgm:spPr/>
      <dgm:t>
        <a:bodyPr/>
        <a:lstStyle/>
        <a:p>
          <a:endParaRPr lang="en-US"/>
        </a:p>
      </dgm:t>
    </dgm:pt>
    <dgm:pt modelId="{A4D67808-6B1F-4C50-B385-15082FAEAB56}">
      <dgm:prSet/>
      <dgm:spPr/>
      <dgm:t>
        <a:bodyPr/>
        <a:lstStyle/>
        <a:p>
          <a:endParaRPr lang="en-US"/>
        </a:p>
      </dgm:t>
    </dgm:pt>
    <dgm:pt modelId="{6801BA84-A008-4FCE-8969-99341773C4D1}" type="parTrans" cxnId="{D0B4A5ED-539E-4751-8CCE-6CB96608F24B}">
      <dgm:prSet/>
      <dgm:spPr/>
      <dgm:t>
        <a:bodyPr/>
        <a:lstStyle/>
        <a:p>
          <a:endParaRPr lang="en-US"/>
        </a:p>
      </dgm:t>
    </dgm:pt>
    <dgm:pt modelId="{E1D6A0EC-9CC0-45BF-9658-2D8A549AED56}" type="sibTrans" cxnId="{D0B4A5ED-539E-4751-8CCE-6CB96608F24B}">
      <dgm:prSet/>
      <dgm:spPr/>
      <dgm:t>
        <a:bodyPr/>
        <a:lstStyle/>
        <a:p>
          <a:endParaRPr lang="en-US"/>
        </a:p>
      </dgm:t>
    </dgm:pt>
    <dgm:pt modelId="{BA84A92E-3CFA-4906-A899-98A40721FF19}">
      <dgm:prSet/>
      <dgm:spPr/>
      <dgm:t>
        <a:bodyPr/>
        <a:lstStyle/>
        <a:p>
          <a:endParaRPr lang="en-US"/>
        </a:p>
      </dgm:t>
    </dgm:pt>
    <dgm:pt modelId="{43158590-31BB-4D3B-85E1-1AFFCBC82BC0}" type="parTrans" cxnId="{8F36F948-2574-4554-9D40-FE54B690C3C8}">
      <dgm:prSet/>
      <dgm:spPr/>
      <dgm:t>
        <a:bodyPr/>
        <a:lstStyle/>
        <a:p>
          <a:endParaRPr lang="en-US"/>
        </a:p>
      </dgm:t>
    </dgm:pt>
    <dgm:pt modelId="{C58AA57C-2F2B-4755-B942-678E72169298}" type="sibTrans" cxnId="{8F36F948-2574-4554-9D40-FE54B690C3C8}">
      <dgm:prSet/>
      <dgm:spPr/>
      <dgm:t>
        <a:bodyPr/>
        <a:lstStyle/>
        <a:p>
          <a:endParaRPr lang="en-US"/>
        </a:p>
      </dgm:t>
    </dgm:pt>
    <dgm:pt modelId="{6F114FD1-5D88-4A47-809F-EBB168DB59D1}">
      <dgm:prSet/>
      <dgm:spPr/>
      <dgm:t>
        <a:bodyPr/>
        <a:lstStyle/>
        <a:p>
          <a:r>
            <a:rPr lang="en-US" dirty="0" smtClean="0"/>
            <a:t>Q&amp;A Analysis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3FD761B1-F8E6-4CC6-8175-B464FBF34C69}" type="parTrans" cxnId="{C16EB7D9-DF91-4ACA-AA63-D6628333D447}">
      <dgm:prSet/>
      <dgm:spPr/>
      <dgm:t>
        <a:bodyPr/>
        <a:lstStyle/>
        <a:p>
          <a:endParaRPr lang="en-US"/>
        </a:p>
      </dgm:t>
    </dgm:pt>
    <dgm:pt modelId="{52481558-F86A-49D9-9C08-F9EBF76483BF}" type="sibTrans" cxnId="{C16EB7D9-DF91-4ACA-AA63-D6628333D447}">
      <dgm:prSet/>
      <dgm:spPr/>
      <dgm:t>
        <a:bodyPr/>
        <a:lstStyle/>
        <a:p>
          <a:endParaRPr lang="en-US"/>
        </a:p>
      </dgm:t>
    </dgm:pt>
    <dgm:pt modelId="{C1E14E22-6BC7-4FF0-A365-15F75E930CF4}">
      <dgm:prSet phldrT="[Text]"/>
      <dgm:spPr/>
      <dgm:t>
        <a:bodyPr/>
        <a:lstStyle/>
        <a:p>
          <a:r>
            <a:rPr lang="en-US" dirty="0" smtClean="0"/>
            <a:t>Return string containing answer &amp; link for video/pictures</a:t>
          </a:r>
          <a:endParaRPr lang="en-US" dirty="0"/>
        </a:p>
      </dgm:t>
    </dgm:pt>
    <dgm:pt modelId="{C8BD1632-BDA6-44E0-870C-369172A1DCB9}" type="parTrans" cxnId="{11F3BCCF-1DAE-40DA-BBF8-BB91AF5564E6}">
      <dgm:prSet/>
      <dgm:spPr/>
      <dgm:t>
        <a:bodyPr/>
        <a:lstStyle/>
        <a:p>
          <a:endParaRPr lang="en-US"/>
        </a:p>
      </dgm:t>
    </dgm:pt>
    <dgm:pt modelId="{0B236C82-32A0-4A53-95C6-457E5622D8FA}" type="sibTrans" cxnId="{11F3BCCF-1DAE-40DA-BBF8-BB91AF5564E6}">
      <dgm:prSet/>
      <dgm:spPr/>
      <dgm:t>
        <a:bodyPr/>
        <a:lstStyle/>
        <a:p>
          <a:endParaRPr lang="en-US"/>
        </a:p>
      </dgm:t>
    </dgm:pt>
    <dgm:pt modelId="{B5E92292-AF64-4E9C-8B68-687E5E527127}">
      <dgm:prSet/>
      <dgm:spPr/>
      <dgm:t>
        <a:bodyPr/>
        <a:lstStyle/>
        <a:p>
          <a:r>
            <a:rPr lang="en-US" dirty="0" smtClean="0"/>
            <a:t>Text Output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A284D9C7-17FC-4715-B366-A03A8D44567E}" type="parTrans" cxnId="{7F286A79-17D6-4F0D-9E6A-A98E25DF7BA6}">
      <dgm:prSet/>
      <dgm:spPr/>
      <dgm:t>
        <a:bodyPr/>
        <a:lstStyle/>
        <a:p>
          <a:endParaRPr lang="en-US"/>
        </a:p>
      </dgm:t>
    </dgm:pt>
    <dgm:pt modelId="{9F50C6E5-73B7-4E14-AFC4-6B0B063FC586}" type="sibTrans" cxnId="{7F286A79-17D6-4F0D-9E6A-A98E25DF7BA6}">
      <dgm:prSet/>
      <dgm:spPr/>
      <dgm:t>
        <a:bodyPr/>
        <a:lstStyle/>
        <a:p>
          <a:endParaRPr lang="en-US"/>
        </a:p>
      </dgm:t>
    </dgm:pt>
    <dgm:pt modelId="{5F4073F1-A78C-4E9C-8A53-9A57AF3F4F9C}" type="pres">
      <dgm:prSet presAssocID="{756C497F-F7B9-4EE9-8536-34E71F402F2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256E1C-DCC1-4F6B-9B24-B89270217530}" type="pres">
      <dgm:prSet presAssocID="{756C497F-F7B9-4EE9-8536-34E71F402F26}" presName="hierFlow" presStyleCnt="0"/>
      <dgm:spPr/>
    </dgm:pt>
    <dgm:pt modelId="{86053007-015F-4230-ABCD-5B07314503ED}" type="pres">
      <dgm:prSet presAssocID="{756C497F-F7B9-4EE9-8536-34E71F402F26}" presName="firstBuf" presStyleCnt="0"/>
      <dgm:spPr/>
    </dgm:pt>
    <dgm:pt modelId="{4A238160-3FC8-430A-9674-38D760B5091D}" type="pres">
      <dgm:prSet presAssocID="{756C497F-F7B9-4EE9-8536-34E71F402F2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E3D8B6C-CB29-4741-8DD6-A022B2CF43DB}" type="pres">
      <dgm:prSet presAssocID="{E80A0034-916E-40FB-B6B3-94F415639013}" presName="Name17" presStyleCnt="0"/>
      <dgm:spPr/>
    </dgm:pt>
    <dgm:pt modelId="{4BF7430C-8D47-4898-85A0-247BA1F04094}" type="pres">
      <dgm:prSet presAssocID="{E80A0034-916E-40FB-B6B3-94F41563901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964AE3-53D8-4069-9F8E-3E03A6E5A0F2}" type="pres">
      <dgm:prSet presAssocID="{E80A0034-916E-40FB-B6B3-94F415639013}" presName="hierChild2" presStyleCnt="0"/>
      <dgm:spPr/>
    </dgm:pt>
    <dgm:pt modelId="{D8C83D39-8D69-4E91-863A-3CE4ACD6585B}" type="pres">
      <dgm:prSet presAssocID="{B4C9D40D-1E73-4A0F-A715-E68868AEFB79}" presName="Name25" presStyleLbl="parChTrans1D2" presStyleIdx="0" presStyleCnt="5"/>
      <dgm:spPr/>
      <dgm:t>
        <a:bodyPr/>
        <a:lstStyle/>
        <a:p>
          <a:endParaRPr lang="en-US"/>
        </a:p>
      </dgm:t>
    </dgm:pt>
    <dgm:pt modelId="{7D2EB89B-0ADB-484D-BBDD-CC87178F9A77}" type="pres">
      <dgm:prSet presAssocID="{B4C9D40D-1E73-4A0F-A715-E68868AEFB79}" presName="connTx" presStyleLbl="parChTrans1D2" presStyleIdx="0" presStyleCnt="5"/>
      <dgm:spPr/>
      <dgm:t>
        <a:bodyPr/>
        <a:lstStyle/>
        <a:p>
          <a:endParaRPr lang="en-US"/>
        </a:p>
      </dgm:t>
    </dgm:pt>
    <dgm:pt modelId="{E1B554F9-36B7-461F-8392-9EE941A5FB19}" type="pres">
      <dgm:prSet presAssocID="{74115007-8BA3-43EA-8B11-AD25E388070F}" presName="Name30" presStyleCnt="0"/>
      <dgm:spPr/>
    </dgm:pt>
    <dgm:pt modelId="{E811C364-A75C-4FED-B10F-008AACAED32E}" type="pres">
      <dgm:prSet presAssocID="{74115007-8BA3-43EA-8B11-AD25E388070F}" presName="level2Shape" presStyleLbl="node2" presStyleIdx="0" presStyleCnt="5"/>
      <dgm:spPr/>
      <dgm:t>
        <a:bodyPr/>
        <a:lstStyle/>
        <a:p>
          <a:endParaRPr lang="en-US"/>
        </a:p>
      </dgm:t>
    </dgm:pt>
    <dgm:pt modelId="{6434C6E1-9D56-44F0-BABE-271384991AC4}" type="pres">
      <dgm:prSet presAssocID="{74115007-8BA3-43EA-8B11-AD25E388070F}" presName="hierChild3" presStyleCnt="0"/>
      <dgm:spPr/>
    </dgm:pt>
    <dgm:pt modelId="{5656E77B-8A9B-4C4E-8A97-2BBEFF342C7F}" type="pres">
      <dgm:prSet presAssocID="{6801BA84-A008-4FCE-8969-99341773C4D1}" presName="Name25" presStyleLbl="parChTrans1D3" presStyleIdx="0" presStyleCnt="5"/>
      <dgm:spPr/>
      <dgm:t>
        <a:bodyPr/>
        <a:lstStyle/>
        <a:p>
          <a:endParaRPr lang="en-US"/>
        </a:p>
      </dgm:t>
    </dgm:pt>
    <dgm:pt modelId="{FF8049A5-8864-4321-A908-5C86F2DC983A}" type="pres">
      <dgm:prSet presAssocID="{6801BA84-A008-4FCE-8969-99341773C4D1}" presName="connTx" presStyleLbl="parChTrans1D3" presStyleIdx="0" presStyleCnt="5"/>
      <dgm:spPr/>
      <dgm:t>
        <a:bodyPr/>
        <a:lstStyle/>
        <a:p>
          <a:endParaRPr lang="en-US"/>
        </a:p>
      </dgm:t>
    </dgm:pt>
    <dgm:pt modelId="{E7C76B40-3E05-4746-B969-FD1B965D020A}" type="pres">
      <dgm:prSet presAssocID="{A4D67808-6B1F-4C50-B385-15082FAEAB56}" presName="Name30" presStyleCnt="0"/>
      <dgm:spPr/>
    </dgm:pt>
    <dgm:pt modelId="{9AA58D29-62B0-474B-9B10-F490D0939745}" type="pres">
      <dgm:prSet presAssocID="{A4D67808-6B1F-4C50-B385-15082FAEAB56}" presName="level2Shape" presStyleLbl="node3" presStyleIdx="0" presStyleCnt="5" custLinFactY="100000" custLinFactNeighborX="1644" custLinFactNeighborY="127522"/>
      <dgm:spPr/>
      <dgm:t>
        <a:bodyPr/>
        <a:lstStyle/>
        <a:p>
          <a:endParaRPr lang="en-US"/>
        </a:p>
      </dgm:t>
    </dgm:pt>
    <dgm:pt modelId="{7B8490D3-3592-4DB4-8C35-D8D7A3830550}" type="pres">
      <dgm:prSet presAssocID="{A4D67808-6B1F-4C50-B385-15082FAEAB56}" presName="hierChild3" presStyleCnt="0"/>
      <dgm:spPr/>
    </dgm:pt>
    <dgm:pt modelId="{F85BFE6A-CB70-49D4-BDF3-C92797683B67}" type="pres">
      <dgm:prSet presAssocID="{4F3B3CBF-9A62-4271-90EE-A93C41D29894}" presName="Name25" presStyleLbl="parChTrans1D2" presStyleIdx="1" presStyleCnt="5"/>
      <dgm:spPr/>
      <dgm:t>
        <a:bodyPr/>
        <a:lstStyle/>
        <a:p>
          <a:endParaRPr lang="en-US"/>
        </a:p>
      </dgm:t>
    </dgm:pt>
    <dgm:pt modelId="{FF9B6F33-A0F6-41E1-9526-ECD2B417EAC6}" type="pres">
      <dgm:prSet presAssocID="{4F3B3CBF-9A62-4271-90EE-A93C41D29894}" presName="connTx" presStyleLbl="parChTrans1D2" presStyleIdx="1" presStyleCnt="5"/>
      <dgm:spPr/>
      <dgm:t>
        <a:bodyPr/>
        <a:lstStyle/>
        <a:p>
          <a:endParaRPr lang="en-US"/>
        </a:p>
      </dgm:t>
    </dgm:pt>
    <dgm:pt modelId="{3DF5DBE5-D43A-4650-B39C-39345662AFDC}" type="pres">
      <dgm:prSet presAssocID="{43ECFE18-AC5C-4045-A91B-1067A0859E48}" presName="Name30" presStyleCnt="0"/>
      <dgm:spPr/>
    </dgm:pt>
    <dgm:pt modelId="{FFD2C917-45E0-4C93-93A4-914F0418E756}" type="pres">
      <dgm:prSet presAssocID="{43ECFE18-AC5C-4045-A91B-1067A0859E48}" presName="level2Shape" presStyleLbl="node2" presStyleIdx="1" presStyleCnt="5"/>
      <dgm:spPr/>
      <dgm:t>
        <a:bodyPr/>
        <a:lstStyle/>
        <a:p>
          <a:endParaRPr lang="en-US"/>
        </a:p>
      </dgm:t>
    </dgm:pt>
    <dgm:pt modelId="{B52D8F3E-AEEE-4447-A270-D80B816FADC7}" type="pres">
      <dgm:prSet presAssocID="{43ECFE18-AC5C-4045-A91B-1067A0859E48}" presName="hierChild3" presStyleCnt="0"/>
      <dgm:spPr/>
    </dgm:pt>
    <dgm:pt modelId="{A4747160-D9E3-4E24-B9B1-A66405C6D242}" type="pres">
      <dgm:prSet presAssocID="{95295F58-469D-449D-A722-2CDC2AA3F554}" presName="Name25" presStyleLbl="parChTrans1D3" presStyleIdx="1" presStyleCnt="5"/>
      <dgm:spPr/>
      <dgm:t>
        <a:bodyPr/>
        <a:lstStyle/>
        <a:p>
          <a:endParaRPr lang="en-US"/>
        </a:p>
      </dgm:t>
    </dgm:pt>
    <dgm:pt modelId="{D91C35AF-4419-48AD-8710-DFC4F3D2A8EB}" type="pres">
      <dgm:prSet presAssocID="{95295F58-469D-449D-A722-2CDC2AA3F554}" presName="connTx" presStyleLbl="parChTrans1D3" presStyleIdx="1" presStyleCnt="5"/>
      <dgm:spPr/>
      <dgm:t>
        <a:bodyPr/>
        <a:lstStyle/>
        <a:p>
          <a:endParaRPr lang="en-US"/>
        </a:p>
      </dgm:t>
    </dgm:pt>
    <dgm:pt modelId="{71A21C78-BB44-4645-82A9-178FAD04EB8A}" type="pres">
      <dgm:prSet presAssocID="{BA53E3BC-7EB1-4FA2-82AD-73529D0B7B18}" presName="Name30" presStyleCnt="0"/>
      <dgm:spPr/>
    </dgm:pt>
    <dgm:pt modelId="{DCD3DEFE-E284-49AD-95EA-9F985053A14A}" type="pres">
      <dgm:prSet presAssocID="{BA53E3BC-7EB1-4FA2-82AD-73529D0B7B18}" presName="level2Shape" presStyleLbl="node3" presStyleIdx="1" presStyleCnt="5" custLinFactY="12522" custLinFactNeighborX="1644" custLinFactNeighborY="100000"/>
      <dgm:spPr/>
      <dgm:t>
        <a:bodyPr/>
        <a:lstStyle/>
        <a:p>
          <a:endParaRPr lang="en-US"/>
        </a:p>
      </dgm:t>
    </dgm:pt>
    <dgm:pt modelId="{181A31BA-5E22-4617-8C3F-EB56D2403621}" type="pres">
      <dgm:prSet presAssocID="{BA53E3BC-7EB1-4FA2-82AD-73529D0B7B18}" presName="hierChild3" presStyleCnt="0"/>
      <dgm:spPr/>
    </dgm:pt>
    <dgm:pt modelId="{EC29E664-3D57-4677-BAEC-B55EBBF97059}" type="pres">
      <dgm:prSet presAssocID="{3BC91EB5-A116-47C3-9E64-C6D64FD9A43C}" presName="Name25" presStyleLbl="parChTrans1D2" presStyleIdx="2" presStyleCnt="5"/>
      <dgm:spPr/>
      <dgm:t>
        <a:bodyPr/>
        <a:lstStyle/>
        <a:p>
          <a:endParaRPr lang="en-US"/>
        </a:p>
      </dgm:t>
    </dgm:pt>
    <dgm:pt modelId="{CD9E4E09-5493-403A-8C2D-63CBD7C7F1EC}" type="pres">
      <dgm:prSet presAssocID="{3BC91EB5-A116-47C3-9E64-C6D64FD9A43C}" presName="connTx" presStyleLbl="parChTrans1D2" presStyleIdx="2" presStyleCnt="5"/>
      <dgm:spPr/>
      <dgm:t>
        <a:bodyPr/>
        <a:lstStyle/>
        <a:p>
          <a:endParaRPr lang="en-US"/>
        </a:p>
      </dgm:t>
    </dgm:pt>
    <dgm:pt modelId="{204702D8-70D3-4FD1-8301-E9622C65126C}" type="pres">
      <dgm:prSet presAssocID="{DD7F28AA-68C0-455D-8F6A-424D99585D08}" presName="Name30" presStyleCnt="0"/>
      <dgm:spPr/>
    </dgm:pt>
    <dgm:pt modelId="{3651E8A7-0479-4F01-A8CA-1A5B7CDFF5E6}" type="pres">
      <dgm:prSet presAssocID="{DD7F28AA-68C0-455D-8F6A-424D99585D08}" presName="level2Shape" presStyleLbl="node2" presStyleIdx="2" presStyleCnt="5"/>
      <dgm:spPr/>
      <dgm:t>
        <a:bodyPr/>
        <a:lstStyle/>
        <a:p>
          <a:endParaRPr lang="en-US"/>
        </a:p>
      </dgm:t>
    </dgm:pt>
    <dgm:pt modelId="{78E1A0E8-CD58-4CB7-A949-DD6090E22181}" type="pres">
      <dgm:prSet presAssocID="{DD7F28AA-68C0-455D-8F6A-424D99585D08}" presName="hierChild3" presStyleCnt="0"/>
      <dgm:spPr/>
    </dgm:pt>
    <dgm:pt modelId="{0CCB420E-9046-4714-9368-FA90FA0CE819}" type="pres">
      <dgm:prSet presAssocID="{23693603-39A4-4AFA-8AB2-4BA4B88DB9FF}" presName="Name25" presStyleLbl="parChTrans1D3" presStyleIdx="2" presStyleCnt="5"/>
      <dgm:spPr/>
      <dgm:t>
        <a:bodyPr/>
        <a:lstStyle/>
        <a:p>
          <a:endParaRPr lang="en-US"/>
        </a:p>
      </dgm:t>
    </dgm:pt>
    <dgm:pt modelId="{0CB52FD7-0150-44EF-AE13-338EF197FB46}" type="pres">
      <dgm:prSet presAssocID="{23693603-39A4-4AFA-8AB2-4BA4B88DB9FF}" presName="connTx" presStyleLbl="parChTrans1D3" presStyleIdx="2" presStyleCnt="5"/>
      <dgm:spPr/>
      <dgm:t>
        <a:bodyPr/>
        <a:lstStyle/>
        <a:p>
          <a:endParaRPr lang="en-US"/>
        </a:p>
      </dgm:t>
    </dgm:pt>
    <dgm:pt modelId="{B422E583-485B-4E2E-A752-D6115AB8ED2B}" type="pres">
      <dgm:prSet presAssocID="{2A548D27-0FFB-458F-944F-5B93A7BB6947}" presName="Name30" presStyleCnt="0"/>
      <dgm:spPr/>
    </dgm:pt>
    <dgm:pt modelId="{5831BF43-B7A5-41AE-932E-4E81A60323C3}" type="pres">
      <dgm:prSet presAssocID="{2A548D27-0FFB-458F-944F-5B93A7BB6947}" presName="level2Shape" presStyleLbl="node3" presStyleIdx="2" presStyleCnt="5"/>
      <dgm:spPr/>
      <dgm:t>
        <a:bodyPr/>
        <a:lstStyle/>
        <a:p>
          <a:endParaRPr lang="en-US"/>
        </a:p>
      </dgm:t>
    </dgm:pt>
    <dgm:pt modelId="{531DB199-5152-4071-8F31-160C49149968}" type="pres">
      <dgm:prSet presAssocID="{2A548D27-0FFB-458F-944F-5B93A7BB6947}" presName="hierChild3" presStyleCnt="0"/>
      <dgm:spPr/>
    </dgm:pt>
    <dgm:pt modelId="{A5DFF4BB-642E-4115-AE0A-3A8BA6DE5E0A}" type="pres">
      <dgm:prSet presAssocID="{B1015760-0B10-4B90-A35E-021DD5CBAFCA}" presName="Name25" presStyleLbl="parChTrans1D2" presStyleIdx="3" presStyleCnt="5"/>
      <dgm:spPr/>
      <dgm:t>
        <a:bodyPr/>
        <a:lstStyle/>
        <a:p>
          <a:endParaRPr lang="en-US"/>
        </a:p>
      </dgm:t>
    </dgm:pt>
    <dgm:pt modelId="{465C11E3-D966-4CD7-AB3B-5D5C51419709}" type="pres">
      <dgm:prSet presAssocID="{B1015760-0B10-4B90-A35E-021DD5CBAFCA}" presName="connTx" presStyleLbl="parChTrans1D2" presStyleIdx="3" presStyleCnt="5"/>
      <dgm:spPr/>
      <dgm:t>
        <a:bodyPr/>
        <a:lstStyle/>
        <a:p>
          <a:endParaRPr lang="en-US"/>
        </a:p>
      </dgm:t>
    </dgm:pt>
    <dgm:pt modelId="{259004FC-D69D-4321-98F0-5DBA4219508C}" type="pres">
      <dgm:prSet presAssocID="{334443BE-21FC-4B00-8A77-5667781F9A78}" presName="Name30" presStyleCnt="0"/>
      <dgm:spPr/>
    </dgm:pt>
    <dgm:pt modelId="{C9359826-9F32-4DAC-9164-5699783C5AC3}" type="pres">
      <dgm:prSet presAssocID="{334443BE-21FC-4B00-8A77-5667781F9A78}" presName="level2Shape" presStyleLbl="node2" presStyleIdx="3" presStyleCnt="5"/>
      <dgm:spPr/>
      <dgm:t>
        <a:bodyPr/>
        <a:lstStyle/>
        <a:p>
          <a:endParaRPr lang="en-US"/>
        </a:p>
      </dgm:t>
    </dgm:pt>
    <dgm:pt modelId="{76985AF5-231B-4F8A-88FF-E0E07012378C}" type="pres">
      <dgm:prSet presAssocID="{334443BE-21FC-4B00-8A77-5667781F9A78}" presName="hierChild3" presStyleCnt="0"/>
      <dgm:spPr/>
    </dgm:pt>
    <dgm:pt modelId="{D34ACE5F-6C66-4B77-8985-B4172DEED3D9}" type="pres">
      <dgm:prSet presAssocID="{43158590-31BB-4D3B-85E1-1AFFCBC82BC0}" presName="Name25" presStyleLbl="parChTrans1D3" presStyleIdx="3" presStyleCnt="5"/>
      <dgm:spPr/>
      <dgm:t>
        <a:bodyPr/>
        <a:lstStyle/>
        <a:p>
          <a:endParaRPr lang="en-US"/>
        </a:p>
      </dgm:t>
    </dgm:pt>
    <dgm:pt modelId="{C690F3E2-6A38-424E-946B-F2DFB4B2751E}" type="pres">
      <dgm:prSet presAssocID="{43158590-31BB-4D3B-85E1-1AFFCBC82BC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D61B8044-EC17-4902-A010-38659C490A13}" type="pres">
      <dgm:prSet presAssocID="{BA84A92E-3CFA-4906-A899-98A40721FF19}" presName="Name30" presStyleCnt="0"/>
      <dgm:spPr/>
    </dgm:pt>
    <dgm:pt modelId="{8304D0F4-C24B-455D-B10B-EF919C8E3D26}" type="pres">
      <dgm:prSet presAssocID="{BA84A92E-3CFA-4906-A899-98A40721FF19}" presName="level2Shape" presStyleLbl="node3" presStyleIdx="3" presStyleCnt="5" custLinFactY="-17478" custLinFactNeighborX="1644" custLinFactNeighborY="-100000"/>
      <dgm:spPr/>
      <dgm:t>
        <a:bodyPr/>
        <a:lstStyle/>
        <a:p>
          <a:endParaRPr lang="en-US"/>
        </a:p>
      </dgm:t>
    </dgm:pt>
    <dgm:pt modelId="{CA223368-E607-4DE4-82F8-168FCF78F709}" type="pres">
      <dgm:prSet presAssocID="{BA84A92E-3CFA-4906-A899-98A40721FF19}" presName="hierChild3" presStyleCnt="0"/>
      <dgm:spPr/>
    </dgm:pt>
    <dgm:pt modelId="{2FBFB09D-3C47-450D-9853-C1E3A46C2936}" type="pres">
      <dgm:prSet presAssocID="{0638EA46-F731-42CB-B19E-005452A0DB53}" presName="Name25" presStyleLbl="parChTrans1D2" presStyleIdx="4" presStyleCnt="5"/>
      <dgm:spPr/>
      <dgm:t>
        <a:bodyPr/>
        <a:lstStyle/>
        <a:p>
          <a:endParaRPr lang="en-US"/>
        </a:p>
      </dgm:t>
    </dgm:pt>
    <dgm:pt modelId="{9F7A688C-54C5-4CF4-83A0-2B929C83762D}" type="pres">
      <dgm:prSet presAssocID="{0638EA46-F731-42CB-B19E-005452A0DB53}" presName="connTx" presStyleLbl="parChTrans1D2" presStyleIdx="4" presStyleCnt="5"/>
      <dgm:spPr/>
      <dgm:t>
        <a:bodyPr/>
        <a:lstStyle/>
        <a:p>
          <a:endParaRPr lang="en-US"/>
        </a:p>
      </dgm:t>
    </dgm:pt>
    <dgm:pt modelId="{80A68391-7EB3-4D73-9421-02D45C543945}" type="pres">
      <dgm:prSet presAssocID="{BC817A60-1455-40C5-B44C-3BC9BF5A8210}" presName="Name30" presStyleCnt="0"/>
      <dgm:spPr/>
    </dgm:pt>
    <dgm:pt modelId="{BDCE8F6A-E634-4DF4-BEC6-2F2CE1B6B020}" type="pres">
      <dgm:prSet presAssocID="{BC817A60-1455-40C5-B44C-3BC9BF5A8210}" presName="level2Shape" presStyleLbl="node2" presStyleIdx="4" presStyleCnt="5"/>
      <dgm:spPr/>
      <dgm:t>
        <a:bodyPr/>
        <a:lstStyle/>
        <a:p>
          <a:endParaRPr lang="en-US"/>
        </a:p>
      </dgm:t>
    </dgm:pt>
    <dgm:pt modelId="{D0D923D9-0ADF-48C3-8285-9A03D50CD4D6}" type="pres">
      <dgm:prSet presAssocID="{BC817A60-1455-40C5-B44C-3BC9BF5A8210}" presName="hierChild3" presStyleCnt="0"/>
      <dgm:spPr/>
    </dgm:pt>
    <dgm:pt modelId="{B0E7CDC0-1785-4B21-A34D-E5B3A0ED2BAB}" type="pres">
      <dgm:prSet presAssocID="{3FD761B1-F8E6-4CC6-8175-B464FBF34C69}" presName="Name25" presStyleLbl="parChTrans1D3" presStyleIdx="4" presStyleCnt="5"/>
      <dgm:spPr/>
      <dgm:t>
        <a:bodyPr/>
        <a:lstStyle/>
        <a:p>
          <a:endParaRPr lang="en-US"/>
        </a:p>
      </dgm:t>
    </dgm:pt>
    <dgm:pt modelId="{FDB3977C-87D1-4C77-A94B-B568FF744648}" type="pres">
      <dgm:prSet presAssocID="{3FD761B1-F8E6-4CC6-8175-B464FBF34C6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7D077412-14EF-49D3-A796-191B3EFC52B3}" type="pres">
      <dgm:prSet presAssocID="{6F114FD1-5D88-4A47-809F-EBB168DB59D1}" presName="Name30" presStyleCnt="0"/>
      <dgm:spPr/>
    </dgm:pt>
    <dgm:pt modelId="{BE8363EE-9BBF-4ACD-B874-098ED1ED8C64}" type="pres">
      <dgm:prSet presAssocID="{6F114FD1-5D88-4A47-809F-EBB168DB59D1}" presName="level2Shape" presStyleLbl="node3" presStyleIdx="4" presStyleCnt="5" custLinFactY="-100000" custLinFactNeighborX="1644" custLinFactNeighborY="-132478"/>
      <dgm:spPr/>
      <dgm:t>
        <a:bodyPr/>
        <a:lstStyle/>
        <a:p>
          <a:endParaRPr lang="en-US"/>
        </a:p>
      </dgm:t>
    </dgm:pt>
    <dgm:pt modelId="{E2420CF5-2D71-464F-801A-4A07471BF838}" type="pres">
      <dgm:prSet presAssocID="{6F114FD1-5D88-4A47-809F-EBB168DB59D1}" presName="hierChild3" presStyleCnt="0"/>
      <dgm:spPr/>
    </dgm:pt>
    <dgm:pt modelId="{DAAACF59-0FA3-4B78-A9E3-873B37AB6513}" type="pres">
      <dgm:prSet presAssocID="{A284D9C7-17FC-4715-B366-A03A8D44567E}" presName="Name25" presStyleLbl="parChTrans1D4" presStyleIdx="0" presStyleCnt="1"/>
      <dgm:spPr/>
      <dgm:t>
        <a:bodyPr/>
        <a:lstStyle/>
        <a:p>
          <a:endParaRPr lang="en-US"/>
        </a:p>
      </dgm:t>
    </dgm:pt>
    <dgm:pt modelId="{6A665E2C-7513-4140-A488-62FE84EAC057}" type="pres">
      <dgm:prSet presAssocID="{A284D9C7-17FC-4715-B366-A03A8D44567E}" presName="connTx" presStyleLbl="parChTrans1D4" presStyleIdx="0" presStyleCnt="1"/>
      <dgm:spPr/>
      <dgm:t>
        <a:bodyPr/>
        <a:lstStyle/>
        <a:p>
          <a:endParaRPr lang="en-US"/>
        </a:p>
      </dgm:t>
    </dgm:pt>
    <dgm:pt modelId="{C8C00D86-3906-42C1-B4C3-642074E07114}" type="pres">
      <dgm:prSet presAssocID="{B5E92292-AF64-4E9C-8B68-687E5E527127}" presName="Name30" presStyleCnt="0"/>
      <dgm:spPr/>
    </dgm:pt>
    <dgm:pt modelId="{E73AC9B1-30B5-4591-B70F-3C9786EEF8EE}" type="pres">
      <dgm:prSet presAssocID="{B5E92292-AF64-4E9C-8B68-687E5E527127}" presName="level2Shape" presStyleLbl="node4" presStyleIdx="0" presStyleCnt="1" custLinFactY="-100000" custLinFactNeighborX="-829" custLinFactNeighborY="-132478"/>
      <dgm:spPr/>
      <dgm:t>
        <a:bodyPr/>
        <a:lstStyle/>
        <a:p>
          <a:endParaRPr lang="en-US"/>
        </a:p>
      </dgm:t>
    </dgm:pt>
    <dgm:pt modelId="{EC5C465C-D018-44C3-9A29-68F0DA13297C}" type="pres">
      <dgm:prSet presAssocID="{B5E92292-AF64-4E9C-8B68-687E5E527127}" presName="hierChild3" presStyleCnt="0"/>
      <dgm:spPr/>
    </dgm:pt>
    <dgm:pt modelId="{61D2BEFE-52D9-4533-B2B7-992C6C8D1DAC}" type="pres">
      <dgm:prSet presAssocID="{756C497F-F7B9-4EE9-8536-34E71F402F26}" presName="bgShapesFlow" presStyleCnt="0"/>
      <dgm:spPr/>
    </dgm:pt>
    <dgm:pt modelId="{E14A634A-4DA9-4A5A-838E-A7166461B343}" type="pres">
      <dgm:prSet presAssocID="{BE776372-E36B-4297-A13F-E6906826521B}" presName="rectComp" presStyleCnt="0"/>
      <dgm:spPr/>
    </dgm:pt>
    <dgm:pt modelId="{739442D7-41EA-4259-93CC-764B590C2836}" type="pres">
      <dgm:prSet presAssocID="{BE776372-E36B-4297-A13F-E6906826521B}" presName="bgRect" presStyleLbl="bgShp" presStyleIdx="0" presStyleCnt="4"/>
      <dgm:spPr/>
      <dgm:t>
        <a:bodyPr/>
        <a:lstStyle/>
        <a:p>
          <a:endParaRPr lang="en-US"/>
        </a:p>
      </dgm:t>
    </dgm:pt>
    <dgm:pt modelId="{2E67F532-3CFA-4A20-A954-2BA341964F33}" type="pres">
      <dgm:prSet presAssocID="{BE776372-E36B-4297-A13F-E6906826521B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377EF-E5E7-43E5-8818-F79DF6BD7753}" type="pres">
      <dgm:prSet presAssocID="{BE776372-E36B-4297-A13F-E6906826521B}" presName="spComp" presStyleCnt="0"/>
      <dgm:spPr/>
    </dgm:pt>
    <dgm:pt modelId="{5437E9B4-1B74-4E23-A2B2-78F375837F0D}" type="pres">
      <dgm:prSet presAssocID="{BE776372-E36B-4297-A13F-E6906826521B}" presName="hSp" presStyleCnt="0"/>
      <dgm:spPr/>
    </dgm:pt>
    <dgm:pt modelId="{ED119968-81EE-45C2-8AC1-703674842A6D}" type="pres">
      <dgm:prSet presAssocID="{EB1EED2E-F7D2-42FC-834B-284700AC73ED}" presName="rectComp" presStyleCnt="0"/>
      <dgm:spPr/>
    </dgm:pt>
    <dgm:pt modelId="{AA3C4D82-64C9-439F-AA4E-7E112E45FADC}" type="pres">
      <dgm:prSet presAssocID="{EB1EED2E-F7D2-42FC-834B-284700AC73ED}" presName="bgRect" presStyleLbl="bgShp" presStyleIdx="1" presStyleCnt="4"/>
      <dgm:spPr/>
      <dgm:t>
        <a:bodyPr/>
        <a:lstStyle/>
        <a:p>
          <a:endParaRPr lang="en-US"/>
        </a:p>
      </dgm:t>
    </dgm:pt>
    <dgm:pt modelId="{1560A4FA-93EE-40CE-B07B-80AF501344F1}" type="pres">
      <dgm:prSet presAssocID="{EB1EED2E-F7D2-42FC-834B-284700AC73ED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DCD26-EC3A-4CD4-8B51-D2DB3E57EF75}" type="pres">
      <dgm:prSet presAssocID="{EB1EED2E-F7D2-42FC-834B-284700AC73ED}" presName="spComp" presStyleCnt="0"/>
      <dgm:spPr/>
    </dgm:pt>
    <dgm:pt modelId="{81F07574-06B2-4046-921B-493950E0E57D}" type="pres">
      <dgm:prSet presAssocID="{EB1EED2E-F7D2-42FC-834B-284700AC73ED}" presName="hSp" presStyleCnt="0"/>
      <dgm:spPr/>
    </dgm:pt>
    <dgm:pt modelId="{DDE32933-2946-49C1-93EB-A48CF632A2D2}" type="pres">
      <dgm:prSet presAssocID="{3193E178-B5F4-4157-B89E-C5D30DA6DD5C}" presName="rectComp" presStyleCnt="0"/>
      <dgm:spPr/>
    </dgm:pt>
    <dgm:pt modelId="{F1899B7A-722B-40EE-8BAA-0539E29BD4D0}" type="pres">
      <dgm:prSet presAssocID="{3193E178-B5F4-4157-B89E-C5D30DA6DD5C}" presName="bgRect" presStyleLbl="bgShp" presStyleIdx="2" presStyleCnt="4"/>
      <dgm:spPr/>
      <dgm:t>
        <a:bodyPr/>
        <a:lstStyle/>
        <a:p>
          <a:endParaRPr lang="en-US"/>
        </a:p>
      </dgm:t>
    </dgm:pt>
    <dgm:pt modelId="{6FA5A117-6FCA-43CC-8D08-96A5048AE03E}" type="pres">
      <dgm:prSet presAssocID="{3193E178-B5F4-4157-B89E-C5D30DA6DD5C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F4B67-0723-42AB-8A28-371C8827CA83}" type="pres">
      <dgm:prSet presAssocID="{3193E178-B5F4-4157-B89E-C5D30DA6DD5C}" presName="spComp" presStyleCnt="0"/>
      <dgm:spPr/>
    </dgm:pt>
    <dgm:pt modelId="{5DAF29C9-1F9B-45BC-AF14-6342CFC1C56C}" type="pres">
      <dgm:prSet presAssocID="{3193E178-B5F4-4157-B89E-C5D30DA6DD5C}" presName="hSp" presStyleCnt="0"/>
      <dgm:spPr/>
    </dgm:pt>
    <dgm:pt modelId="{8D41D400-20B5-46C8-917D-220C8A242905}" type="pres">
      <dgm:prSet presAssocID="{C1E14E22-6BC7-4FF0-A365-15F75E930CF4}" presName="rectComp" presStyleCnt="0"/>
      <dgm:spPr/>
    </dgm:pt>
    <dgm:pt modelId="{0B5E8262-3289-4F2E-A755-CB22ED66F5A6}" type="pres">
      <dgm:prSet presAssocID="{C1E14E22-6BC7-4FF0-A365-15F75E930CF4}" presName="bgRect" presStyleLbl="bgShp" presStyleIdx="3" presStyleCnt="4"/>
      <dgm:spPr/>
      <dgm:t>
        <a:bodyPr/>
        <a:lstStyle/>
        <a:p>
          <a:endParaRPr lang="en-US"/>
        </a:p>
      </dgm:t>
    </dgm:pt>
    <dgm:pt modelId="{109F43E6-C84A-45E6-A549-DCAFF0F044A7}" type="pres">
      <dgm:prSet presAssocID="{C1E14E22-6BC7-4FF0-A365-15F75E930CF4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4C8004-836B-42E2-B2D0-C4193AD9EAFB}" type="presOf" srcId="{BE776372-E36B-4297-A13F-E6906826521B}" destId="{739442D7-41EA-4259-93CC-764B590C2836}" srcOrd="0" destOrd="0" presId="urn:microsoft.com/office/officeart/2005/8/layout/hierarchy5"/>
    <dgm:cxn modelId="{ED8C34D7-9867-4DFB-A29D-0DA3BCAF0D29}" type="presOf" srcId="{E80A0034-916E-40FB-B6B3-94F415639013}" destId="{4BF7430C-8D47-4898-85A0-247BA1F04094}" srcOrd="0" destOrd="0" presId="urn:microsoft.com/office/officeart/2005/8/layout/hierarchy5"/>
    <dgm:cxn modelId="{3645E0C0-9EEE-4375-A131-5B0DD7E88801}" type="presOf" srcId="{74115007-8BA3-43EA-8B11-AD25E388070F}" destId="{E811C364-A75C-4FED-B10F-008AACAED32E}" srcOrd="0" destOrd="0" presId="urn:microsoft.com/office/officeart/2005/8/layout/hierarchy5"/>
    <dgm:cxn modelId="{78942B31-0E51-4E17-AAB7-01B6F327E912}" srcId="{E80A0034-916E-40FB-B6B3-94F415639013}" destId="{74115007-8BA3-43EA-8B11-AD25E388070F}" srcOrd="0" destOrd="0" parTransId="{B4C9D40D-1E73-4A0F-A715-E68868AEFB79}" sibTransId="{5469B30E-9602-4B18-B5F4-F6C8E7E7676D}"/>
    <dgm:cxn modelId="{8E4F2C98-8531-45A5-82E7-1411836568A5}" type="presOf" srcId="{43158590-31BB-4D3B-85E1-1AFFCBC82BC0}" destId="{D34ACE5F-6C66-4B77-8985-B4172DEED3D9}" srcOrd="0" destOrd="0" presId="urn:microsoft.com/office/officeart/2005/8/layout/hierarchy5"/>
    <dgm:cxn modelId="{4F669E0A-A54B-4773-8587-A261345090BC}" type="presOf" srcId="{C1E14E22-6BC7-4FF0-A365-15F75E930CF4}" destId="{109F43E6-C84A-45E6-A549-DCAFF0F044A7}" srcOrd="1" destOrd="0" presId="urn:microsoft.com/office/officeart/2005/8/layout/hierarchy5"/>
    <dgm:cxn modelId="{1DC10C8F-DC47-44F9-B3BD-CC2C23CB94B0}" srcId="{E80A0034-916E-40FB-B6B3-94F415639013}" destId="{334443BE-21FC-4B00-8A77-5667781F9A78}" srcOrd="3" destOrd="0" parTransId="{B1015760-0B10-4B90-A35E-021DD5CBAFCA}" sibTransId="{FDF4668B-BBFD-4D27-B915-9C2C7E4985B1}"/>
    <dgm:cxn modelId="{6CD6687F-FF6F-44FB-827D-43F5A9F269F3}" srcId="{756C497F-F7B9-4EE9-8536-34E71F402F26}" destId="{E80A0034-916E-40FB-B6B3-94F415639013}" srcOrd="0" destOrd="0" parTransId="{80A68839-CF75-4531-81A0-E51D665CAF9B}" sibTransId="{D048EE9B-E856-460C-911F-157A29E69EDF}"/>
    <dgm:cxn modelId="{32250EDB-0BB0-4C4A-8B4E-4E6D6E6CE850}" type="presOf" srcId="{3FD761B1-F8E6-4CC6-8175-B464FBF34C69}" destId="{B0E7CDC0-1785-4B21-A34D-E5B3A0ED2BAB}" srcOrd="0" destOrd="0" presId="urn:microsoft.com/office/officeart/2005/8/layout/hierarchy5"/>
    <dgm:cxn modelId="{8F36F948-2574-4554-9D40-FE54B690C3C8}" srcId="{334443BE-21FC-4B00-8A77-5667781F9A78}" destId="{BA84A92E-3CFA-4906-A899-98A40721FF19}" srcOrd="0" destOrd="0" parTransId="{43158590-31BB-4D3B-85E1-1AFFCBC82BC0}" sibTransId="{C58AA57C-2F2B-4755-B942-678E72169298}"/>
    <dgm:cxn modelId="{0549844F-E2F6-4F8E-9820-868DB10D0176}" srcId="{756C497F-F7B9-4EE9-8536-34E71F402F26}" destId="{3193E178-B5F4-4157-B89E-C5D30DA6DD5C}" srcOrd="3" destOrd="0" parTransId="{7B8F294E-8A7C-4296-82F7-AEC74E3CBD78}" sibTransId="{E9F955E8-C9FF-407F-A384-371CE3D8FBE8}"/>
    <dgm:cxn modelId="{3223340E-10A3-4043-B4B7-3E399CAD437A}" type="presOf" srcId="{334443BE-21FC-4B00-8A77-5667781F9A78}" destId="{C9359826-9F32-4DAC-9164-5699783C5AC3}" srcOrd="0" destOrd="0" presId="urn:microsoft.com/office/officeart/2005/8/layout/hierarchy5"/>
    <dgm:cxn modelId="{0B1DE1A9-5312-4249-B8B7-8F73921E6428}" type="presOf" srcId="{4F3B3CBF-9A62-4271-90EE-A93C41D29894}" destId="{F85BFE6A-CB70-49D4-BDF3-C92797683B67}" srcOrd="0" destOrd="0" presId="urn:microsoft.com/office/officeart/2005/8/layout/hierarchy5"/>
    <dgm:cxn modelId="{9F2FE9E3-1F5B-45ED-881F-B420F46FDE7E}" srcId="{756C497F-F7B9-4EE9-8536-34E71F402F26}" destId="{EB1EED2E-F7D2-42FC-834B-284700AC73ED}" srcOrd="2" destOrd="0" parTransId="{34BF9C3F-538A-4349-BCCD-8B6E62D1CE8A}" sibTransId="{63DD4951-D55E-48B6-9FE7-6100CEA5A84F}"/>
    <dgm:cxn modelId="{51F06E91-516D-45EB-8222-3F472968C05D}" srcId="{DD7F28AA-68C0-455D-8F6A-424D99585D08}" destId="{2A548D27-0FFB-458F-944F-5B93A7BB6947}" srcOrd="0" destOrd="0" parTransId="{23693603-39A4-4AFA-8AB2-4BA4B88DB9FF}" sibTransId="{E294D31A-F5F0-4FE8-9D24-319C95AAFE59}"/>
    <dgm:cxn modelId="{CADD578C-4936-40FE-9C94-56C23C1089EC}" type="presOf" srcId="{43158590-31BB-4D3B-85E1-1AFFCBC82BC0}" destId="{C690F3E2-6A38-424E-946B-F2DFB4B2751E}" srcOrd="1" destOrd="0" presId="urn:microsoft.com/office/officeart/2005/8/layout/hierarchy5"/>
    <dgm:cxn modelId="{9A5AB471-1592-42F9-B84A-381270F0B51B}" type="presOf" srcId="{3BC91EB5-A116-47C3-9E64-C6D64FD9A43C}" destId="{CD9E4E09-5493-403A-8C2D-63CBD7C7F1EC}" srcOrd="1" destOrd="0" presId="urn:microsoft.com/office/officeart/2005/8/layout/hierarchy5"/>
    <dgm:cxn modelId="{712D38F0-143C-4C0A-A0CC-F8B6C18F8892}" type="presOf" srcId="{3FD761B1-F8E6-4CC6-8175-B464FBF34C69}" destId="{FDB3977C-87D1-4C77-A94B-B568FF744648}" srcOrd="1" destOrd="0" presId="urn:microsoft.com/office/officeart/2005/8/layout/hierarchy5"/>
    <dgm:cxn modelId="{E5C2E3D1-62BF-453A-8A75-317F06037E44}" type="presOf" srcId="{BE776372-E36B-4297-A13F-E6906826521B}" destId="{2E67F532-3CFA-4A20-A954-2BA341964F33}" srcOrd="1" destOrd="0" presId="urn:microsoft.com/office/officeart/2005/8/layout/hierarchy5"/>
    <dgm:cxn modelId="{74E7DA30-E9DB-4673-89AA-F1717A08150C}" type="presOf" srcId="{95295F58-469D-449D-A722-2CDC2AA3F554}" destId="{D91C35AF-4419-48AD-8710-DFC4F3D2A8EB}" srcOrd="1" destOrd="0" presId="urn:microsoft.com/office/officeart/2005/8/layout/hierarchy5"/>
    <dgm:cxn modelId="{E08A43CD-C277-4694-A3A0-4012A446FE70}" type="presOf" srcId="{BC817A60-1455-40C5-B44C-3BC9BF5A8210}" destId="{BDCE8F6A-E634-4DF4-BEC6-2F2CE1B6B020}" srcOrd="0" destOrd="0" presId="urn:microsoft.com/office/officeart/2005/8/layout/hierarchy5"/>
    <dgm:cxn modelId="{BE7034E1-66C6-4C8F-9E9E-E9CE4987CD82}" srcId="{E80A0034-916E-40FB-B6B3-94F415639013}" destId="{DD7F28AA-68C0-455D-8F6A-424D99585D08}" srcOrd="2" destOrd="0" parTransId="{3BC91EB5-A116-47C3-9E64-C6D64FD9A43C}" sibTransId="{7562D8A4-51B1-495E-883B-7AD7F1ACC0AE}"/>
    <dgm:cxn modelId="{011A8A67-72E9-4CE0-9E32-A38285BD794C}" srcId="{43ECFE18-AC5C-4045-A91B-1067A0859E48}" destId="{BA53E3BC-7EB1-4FA2-82AD-73529D0B7B18}" srcOrd="0" destOrd="0" parTransId="{95295F58-469D-449D-A722-2CDC2AA3F554}" sibTransId="{CF6EC4D0-5DBA-4DF0-8142-9364E9F5590F}"/>
    <dgm:cxn modelId="{95739DDD-7D1B-4870-B68F-532ADDC12C9F}" type="presOf" srcId="{0638EA46-F731-42CB-B19E-005452A0DB53}" destId="{2FBFB09D-3C47-450D-9853-C1E3A46C2936}" srcOrd="0" destOrd="0" presId="urn:microsoft.com/office/officeart/2005/8/layout/hierarchy5"/>
    <dgm:cxn modelId="{131CF48C-AA86-4111-BF5B-3FB975673465}" type="presOf" srcId="{95295F58-469D-449D-A722-2CDC2AA3F554}" destId="{A4747160-D9E3-4E24-B9B1-A66405C6D242}" srcOrd="0" destOrd="0" presId="urn:microsoft.com/office/officeart/2005/8/layout/hierarchy5"/>
    <dgm:cxn modelId="{C2BDF020-A6B8-4583-981E-108F4C33146D}" type="presOf" srcId="{3BC91EB5-A116-47C3-9E64-C6D64FD9A43C}" destId="{EC29E664-3D57-4677-BAEC-B55EBBF97059}" srcOrd="0" destOrd="0" presId="urn:microsoft.com/office/officeart/2005/8/layout/hierarchy5"/>
    <dgm:cxn modelId="{B196C1A2-14B4-4EEB-BBC3-B92374416155}" srcId="{E80A0034-916E-40FB-B6B3-94F415639013}" destId="{43ECFE18-AC5C-4045-A91B-1067A0859E48}" srcOrd="1" destOrd="0" parTransId="{4F3B3CBF-9A62-4271-90EE-A93C41D29894}" sibTransId="{15DE3D1B-6870-4D28-8CC4-DFDC881AB1BB}"/>
    <dgm:cxn modelId="{F9CF3425-8B68-4729-8BAF-11485D430CE1}" type="presOf" srcId="{A284D9C7-17FC-4715-B366-A03A8D44567E}" destId="{6A665E2C-7513-4140-A488-62FE84EAC057}" srcOrd="1" destOrd="0" presId="urn:microsoft.com/office/officeart/2005/8/layout/hierarchy5"/>
    <dgm:cxn modelId="{ECA19F53-9E1A-430D-BBF8-58708E320186}" type="presOf" srcId="{4F3B3CBF-9A62-4271-90EE-A93C41D29894}" destId="{FF9B6F33-A0F6-41E1-9526-ECD2B417EAC6}" srcOrd="1" destOrd="0" presId="urn:microsoft.com/office/officeart/2005/8/layout/hierarchy5"/>
    <dgm:cxn modelId="{3B02B971-DBA0-40F0-9F57-C8A9AECF3521}" type="presOf" srcId="{B4C9D40D-1E73-4A0F-A715-E68868AEFB79}" destId="{D8C83D39-8D69-4E91-863A-3CE4ACD6585B}" srcOrd="0" destOrd="0" presId="urn:microsoft.com/office/officeart/2005/8/layout/hierarchy5"/>
    <dgm:cxn modelId="{625C6314-7043-4BA1-B33D-36A6F820DCDD}" type="presOf" srcId="{B1015760-0B10-4B90-A35E-021DD5CBAFCA}" destId="{A5DFF4BB-642E-4115-AE0A-3A8BA6DE5E0A}" srcOrd="0" destOrd="0" presId="urn:microsoft.com/office/officeart/2005/8/layout/hierarchy5"/>
    <dgm:cxn modelId="{6F119239-A03E-4939-9A8C-747802D1BD04}" type="presOf" srcId="{DD7F28AA-68C0-455D-8F6A-424D99585D08}" destId="{3651E8A7-0479-4F01-A8CA-1A5B7CDFF5E6}" srcOrd="0" destOrd="0" presId="urn:microsoft.com/office/officeart/2005/8/layout/hierarchy5"/>
    <dgm:cxn modelId="{EAF67966-A4BF-46AF-88EC-9625F2C6BB34}" type="presOf" srcId="{43ECFE18-AC5C-4045-A91B-1067A0859E48}" destId="{FFD2C917-45E0-4C93-93A4-914F0418E756}" srcOrd="0" destOrd="0" presId="urn:microsoft.com/office/officeart/2005/8/layout/hierarchy5"/>
    <dgm:cxn modelId="{B374825F-20EB-4984-A332-DE5789EA7A57}" type="presOf" srcId="{BA84A92E-3CFA-4906-A899-98A40721FF19}" destId="{8304D0F4-C24B-455D-B10B-EF919C8E3D26}" srcOrd="0" destOrd="0" presId="urn:microsoft.com/office/officeart/2005/8/layout/hierarchy5"/>
    <dgm:cxn modelId="{9BA77BB6-8284-4F07-BD34-C6DF9D525815}" type="presOf" srcId="{756C497F-F7B9-4EE9-8536-34E71F402F26}" destId="{5F4073F1-A78C-4E9C-8A53-9A57AF3F4F9C}" srcOrd="0" destOrd="0" presId="urn:microsoft.com/office/officeart/2005/8/layout/hierarchy5"/>
    <dgm:cxn modelId="{22BB89E0-7CF8-4270-BB43-5AFEAC10EEDD}" type="presOf" srcId="{B1015760-0B10-4B90-A35E-021DD5CBAFCA}" destId="{465C11E3-D966-4CD7-AB3B-5D5C51419709}" srcOrd="1" destOrd="0" presId="urn:microsoft.com/office/officeart/2005/8/layout/hierarchy5"/>
    <dgm:cxn modelId="{B33664C8-E48C-4B65-ACB4-BD0B38094AA2}" type="presOf" srcId="{3193E178-B5F4-4157-B89E-C5D30DA6DD5C}" destId="{6FA5A117-6FCA-43CC-8D08-96A5048AE03E}" srcOrd="1" destOrd="0" presId="urn:microsoft.com/office/officeart/2005/8/layout/hierarchy5"/>
    <dgm:cxn modelId="{9DFCB501-6023-446E-9B62-85EDA80CBD6A}" type="presOf" srcId="{3193E178-B5F4-4157-B89E-C5D30DA6DD5C}" destId="{F1899B7A-722B-40EE-8BAA-0539E29BD4D0}" srcOrd="0" destOrd="0" presId="urn:microsoft.com/office/officeart/2005/8/layout/hierarchy5"/>
    <dgm:cxn modelId="{C16EB7D9-DF91-4ACA-AA63-D6628333D447}" srcId="{BC817A60-1455-40C5-B44C-3BC9BF5A8210}" destId="{6F114FD1-5D88-4A47-809F-EBB168DB59D1}" srcOrd="0" destOrd="0" parTransId="{3FD761B1-F8E6-4CC6-8175-B464FBF34C69}" sibTransId="{52481558-F86A-49D9-9C08-F9EBF76483BF}"/>
    <dgm:cxn modelId="{66E1E67B-E91F-4C7D-8065-1122E142B99D}" type="presOf" srcId="{BA53E3BC-7EB1-4FA2-82AD-73529D0B7B18}" destId="{DCD3DEFE-E284-49AD-95EA-9F985053A14A}" srcOrd="0" destOrd="0" presId="urn:microsoft.com/office/officeart/2005/8/layout/hierarchy5"/>
    <dgm:cxn modelId="{E9537183-389B-416E-A7CA-DE99F025D645}" type="presOf" srcId="{A284D9C7-17FC-4715-B366-A03A8D44567E}" destId="{DAAACF59-0FA3-4B78-A9E3-873B37AB6513}" srcOrd="0" destOrd="0" presId="urn:microsoft.com/office/officeart/2005/8/layout/hierarchy5"/>
    <dgm:cxn modelId="{CDBB9705-7B24-49F1-BF19-73EC268C2BA2}" type="presOf" srcId="{EB1EED2E-F7D2-42FC-834B-284700AC73ED}" destId="{AA3C4D82-64C9-439F-AA4E-7E112E45FADC}" srcOrd="0" destOrd="0" presId="urn:microsoft.com/office/officeart/2005/8/layout/hierarchy5"/>
    <dgm:cxn modelId="{54C5F15B-5AB0-4662-B89C-FC915AC327F5}" type="presOf" srcId="{B4C9D40D-1E73-4A0F-A715-E68868AEFB79}" destId="{7D2EB89B-0ADB-484D-BBDD-CC87178F9A77}" srcOrd="1" destOrd="0" presId="urn:microsoft.com/office/officeart/2005/8/layout/hierarchy5"/>
    <dgm:cxn modelId="{15BE2A6E-4D2E-4886-BD3A-C65958A8E5E2}" type="presOf" srcId="{C1E14E22-6BC7-4FF0-A365-15F75E930CF4}" destId="{0B5E8262-3289-4F2E-A755-CB22ED66F5A6}" srcOrd="0" destOrd="0" presId="urn:microsoft.com/office/officeart/2005/8/layout/hierarchy5"/>
    <dgm:cxn modelId="{7F286A79-17D6-4F0D-9E6A-A98E25DF7BA6}" srcId="{6F114FD1-5D88-4A47-809F-EBB168DB59D1}" destId="{B5E92292-AF64-4E9C-8B68-687E5E527127}" srcOrd="0" destOrd="0" parTransId="{A284D9C7-17FC-4715-B366-A03A8D44567E}" sibTransId="{9F50C6E5-73B7-4E14-AFC4-6B0B063FC586}"/>
    <dgm:cxn modelId="{DC5C174D-C95F-4CF3-9243-F6BB16E635E8}" type="presOf" srcId="{0638EA46-F731-42CB-B19E-005452A0DB53}" destId="{9F7A688C-54C5-4CF4-83A0-2B929C83762D}" srcOrd="1" destOrd="0" presId="urn:microsoft.com/office/officeart/2005/8/layout/hierarchy5"/>
    <dgm:cxn modelId="{3A873EAB-5D9C-4709-9E72-3AE924B99A0A}" type="presOf" srcId="{6F114FD1-5D88-4A47-809F-EBB168DB59D1}" destId="{BE8363EE-9BBF-4ACD-B874-098ED1ED8C64}" srcOrd="0" destOrd="0" presId="urn:microsoft.com/office/officeart/2005/8/layout/hierarchy5"/>
    <dgm:cxn modelId="{B5208DEA-0A51-4832-BD8E-97F782F2D066}" type="presOf" srcId="{23693603-39A4-4AFA-8AB2-4BA4B88DB9FF}" destId="{0CCB420E-9046-4714-9368-FA90FA0CE819}" srcOrd="0" destOrd="0" presId="urn:microsoft.com/office/officeart/2005/8/layout/hierarchy5"/>
    <dgm:cxn modelId="{538627D7-361A-42F4-946F-F2D22BD674CF}" type="presOf" srcId="{EB1EED2E-F7D2-42FC-834B-284700AC73ED}" destId="{1560A4FA-93EE-40CE-B07B-80AF501344F1}" srcOrd="1" destOrd="0" presId="urn:microsoft.com/office/officeart/2005/8/layout/hierarchy5"/>
    <dgm:cxn modelId="{56036587-49BE-4434-AC12-089B66E1BE3A}" type="presOf" srcId="{23693603-39A4-4AFA-8AB2-4BA4B88DB9FF}" destId="{0CB52FD7-0150-44EF-AE13-338EF197FB46}" srcOrd="1" destOrd="0" presId="urn:microsoft.com/office/officeart/2005/8/layout/hierarchy5"/>
    <dgm:cxn modelId="{A1FF45E4-6CAE-494D-98AE-A185B1E7DA09}" type="presOf" srcId="{6801BA84-A008-4FCE-8969-99341773C4D1}" destId="{5656E77B-8A9B-4C4E-8A97-2BBEFF342C7F}" srcOrd="0" destOrd="0" presId="urn:microsoft.com/office/officeart/2005/8/layout/hierarchy5"/>
    <dgm:cxn modelId="{4F061BA2-8D6D-4E5E-8A13-FC7C83D4AC64}" srcId="{756C497F-F7B9-4EE9-8536-34E71F402F26}" destId="{BE776372-E36B-4297-A13F-E6906826521B}" srcOrd="1" destOrd="0" parTransId="{BF389C34-C93F-4C5A-B032-F80EB1CB50B8}" sibTransId="{C7D2ECA3-89E2-48A3-B99D-53105E5C99BF}"/>
    <dgm:cxn modelId="{87D9353B-610F-49AA-ACC7-FE21AA6C4888}" srcId="{E80A0034-916E-40FB-B6B3-94F415639013}" destId="{BC817A60-1455-40C5-B44C-3BC9BF5A8210}" srcOrd="4" destOrd="0" parTransId="{0638EA46-F731-42CB-B19E-005452A0DB53}" sibTransId="{6633B465-D638-4429-8893-9D5628E6E999}"/>
    <dgm:cxn modelId="{B5B25018-EFE1-4F5E-9F00-FDCBA19CD9A0}" type="presOf" srcId="{B5E92292-AF64-4E9C-8B68-687E5E527127}" destId="{E73AC9B1-30B5-4591-B70F-3C9786EEF8EE}" srcOrd="0" destOrd="0" presId="urn:microsoft.com/office/officeart/2005/8/layout/hierarchy5"/>
    <dgm:cxn modelId="{C9703B82-C20F-452E-B527-94460BF0ACC3}" type="presOf" srcId="{6801BA84-A008-4FCE-8969-99341773C4D1}" destId="{FF8049A5-8864-4321-A908-5C86F2DC983A}" srcOrd="1" destOrd="0" presId="urn:microsoft.com/office/officeart/2005/8/layout/hierarchy5"/>
    <dgm:cxn modelId="{C3EAD4BC-9FE8-4E6F-B48A-8BC75BCF7902}" type="presOf" srcId="{2A548D27-0FFB-458F-944F-5B93A7BB6947}" destId="{5831BF43-B7A5-41AE-932E-4E81A60323C3}" srcOrd="0" destOrd="0" presId="urn:microsoft.com/office/officeart/2005/8/layout/hierarchy5"/>
    <dgm:cxn modelId="{11F3BCCF-1DAE-40DA-BBF8-BB91AF5564E6}" srcId="{756C497F-F7B9-4EE9-8536-34E71F402F26}" destId="{C1E14E22-6BC7-4FF0-A365-15F75E930CF4}" srcOrd="4" destOrd="0" parTransId="{C8BD1632-BDA6-44E0-870C-369172A1DCB9}" sibTransId="{0B236C82-32A0-4A53-95C6-457E5622D8FA}"/>
    <dgm:cxn modelId="{D0B4A5ED-539E-4751-8CCE-6CB96608F24B}" srcId="{74115007-8BA3-43EA-8B11-AD25E388070F}" destId="{A4D67808-6B1F-4C50-B385-15082FAEAB56}" srcOrd="0" destOrd="0" parTransId="{6801BA84-A008-4FCE-8969-99341773C4D1}" sibTransId="{E1D6A0EC-9CC0-45BF-9658-2D8A549AED56}"/>
    <dgm:cxn modelId="{3A239E95-0734-419A-AA9F-7BD0907DD0C6}" type="presOf" srcId="{A4D67808-6B1F-4C50-B385-15082FAEAB56}" destId="{9AA58D29-62B0-474B-9B10-F490D0939745}" srcOrd="0" destOrd="0" presId="urn:microsoft.com/office/officeart/2005/8/layout/hierarchy5"/>
    <dgm:cxn modelId="{C9884B4E-A1C4-4D10-9E44-38A45B59E0A6}" type="presParOf" srcId="{5F4073F1-A78C-4E9C-8A53-9A57AF3F4F9C}" destId="{68256E1C-DCC1-4F6B-9B24-B89270217530}" srcOrd="0" destOrd="0" presId="urn:microsoft.com/office/officeart/2005/8/layout/hierarchy5"/>
    <dgm:cxn modelId="{495FACFB-225D-4FCF-99AC-FBF597D106E9}" type="presParOf" srcId="{68256E1C-DCC1-4F6B-9B24-B89270217530}" destId="{86053007-015F-4230-ABCD-5B07314503ED}" srcOrd="0" destOrd="0" presId="urn:microsoft.com/office/officeart/2005/8/layout/hierarchy5"/>
    <dgm:cxn modelId="{1256CD0F-2338-48C0-A652-B0FE668E5C50}" type="presParOf" srcId="{68256E1C-DCC1-4F6B-9B24-B89270217530}" destId="{4A238160-3FC8-430A-9674-38D760B5091D}" srcOrd="1" destOrd="0" presId="urn:microsoft.com/office/officeart/2005/8/layout/hierarchy5"/>
    <dgm:cxn modelId="{70C0AA87-14CD-4E9E-B011-6B3D5B0B9E77}" type="presParOf" srcId="{4A238160-3FC8-430A-9674-38D760B5091D}" destId="{BE3D8B6C-CB29-4741-8DD6-A022B2CF43DB}" srcOrd="0" destOrd="0" presId="urn:microsoft.com/office/officeart/2005/8/layout/hierarchy5"/>
    <dgm:cxn modelId="{BB929E98-7058-4E96-B0E4-7F7694805C3E}" type="presParOf" srcId="{BE3D8B6C-CB29-4741-8DD6-A022B2CF43DB}" destId="{4BF7430C-8D47-4898-85A0-247BA1F04094}" srcOrd="0" destOrd="0" presId="urn:microsoft.com/office/officeart/2005/8/layout/hierarchy5"/>
    <dgm:cxn modelId="{A72D50F5-35E0-406C-9543-EC8D3325F071}" type="presParOf" srcId="{BE3D8B6C-CB29-4741-8DD6-A022B2CF43DB}" destId="{96964AE3-53D8-4069-9F8E-3E03A6E5A0F2}" srcOrd="1" destOrd="0" presId="urn:microsoft.com/office/officeart/2005/8/layout/hierarchy5"/>
    <dgm:cxn modelId="{0C54242F-690E-4D03-942A-2C18140CCF91}" type="presParOf" srcId="{96964AE3-53D8-4069-9F8E-3E03A6E5A0F2}" destId="{D8C83D39-8D69-4E91-863A-3CE4ACD6585B}" srcOrd="0" destOrd="0" presId="urn:microsoft.com/office/officeart/2005/8/layout/hierarchy5"/>
    <dgm:cxn modelId="{66A6A5CC-F431-489F-8C70-05103B232305}" type="presParOf" srcId="{D8C83D39-8D69-4E91-863A-3CE4ACD6585B}" destId="{7D2EB89B-0ADB-484D-BBDD-CC87178F9A77}" srcOrd="0" destOrd="0" presId="urn:microsoft.com/office/officeart/2005/8/layout/hierarchy5"/>
    <dgm:cxn modelId="{B341582A-D4C2-4E17-8C1C-8E50B7C26BAB}" type="presParOf" srcId="{96964AE3-53D8-4069-9F8E-3E03A6E5A0F2}" destId="{E1B554F9-36B7-461F-8392-9EE941A5FB19}" srcOrd="1" destOrd="0" presId="urn:microsoft.com/office/officeart/2005/8/layout/hierarchy5"/>
    <dgm:cxn modelId="{F6298ED2-7BE4-4079-A5F5-B6EB23394858}" type="presParOf" srcId="{E1B554F9-36B7-461F-8392-9EE941A5FB19}" destId="{E811C364-A75C-4FED-B10F-008AACAED32E}" srcOrd="0" destOrd="0" presId="urn:microsoft.com/office/officeart/2005/8/layout/hierarchy5"/>
    <dgm:cxn modelId="{574299D9-C04D-4BC6-8255-65C6F0C787BF}" type="presParOf" srcId="{E1B554F9-36B7-461F-8392-9EE941A5FB19}" destId="{6434C6E1-9D56-44F0-BABE-271384991AC4}" srcOrd="1" destOrd="0" presId="urn:microsoft.com/office/officeart/2005/8/layout/hierarchy5"/>
    <dgm:cxn modelId="{0480D6CF-3B95-43EB-B488-83CF35A1CCB7}" type="presParOf" srcId="{6434C6E1-9D56-44F0-BABE-271384991AC4}" destId="{5656E77B-8A9B-4C4E-8A97-2BBEFF342C7F}" srcOrd="0" destOrd="0" presId="urn:microsoft.com/office/officeart/2005/8/layout/hierarchy5"/>
    <dgm:cxn modelId="{EC9DF800-F4E7-4AE9-AD0B-DF383D25D55A}" type="presParOf" srcId="{5656E77B-8A9B-4C4E-8A97-2BBEFF342C7F}" destId="{FF8049A5-8864-4321-A908-5C86F2DC983A}" srcOrd="0" destOrd="0" presId="urn:microsoft.com/office/officeart/2005/8/layout/hierarchy5"/>
    <dgm:cxn modelId="{A5B2272C-1ADD-4F30-8C01-9F4030B8E011}" type="presParOf" srcId="{6434C6E1-9D56-44F0-BABE-271384991AC4}" destId="{E7C76B40-3E05-4746-B969-FD1B965D020A}" srcOrd="1" destOrd="0" presId="urn:microsoft.com/office/officeart/2005/8/layout/hierarchy5"/>
    <dgm:cxn modelId="{69AA5471-C2CD-43BA-A98E-71EBA3666A2A}" type="presParOf" srcId="{E7C76B40-3E05-4746-B969-FD1B965D020A}" destId="{9AA58D29-62B0-474B-9B10-F490D0939745}" srcOrd="0" destOrd="0" presId="urn:microsoft.com/office/officeart/2005/8/layout/hierarchy5"/>
    <dgm:cxn modelId="{BB45CF3F-74E1-4FAA-B535-ED5CFB6DE2B1}" type="presParOf" srcId="{E7C76B40-3E05-4746-B969-FD1B965D020A}" destId="{7B8490D3-3592-4DB4-8C35-D8D7A3830550}" srcOrd="1" destOrd="0" presId="urn:microsoft.com/office/officeart/2005/8/layout/hierarchy5"/>
    <dgm:cxn modelId="{2B2D2256-9288-4A83-B9F4-3AD9A0B76D8C}" type="presParOf" srcId="{96964AE3-53D8-4069-9F8E-3E03A6E5A0F2}" destId="{F85BFE6A-CB70-49D4-BDF3-C92797683B67}" srcOrd="2" destOrd="0" presId="urn:microsoft.com/office/officeart/2005/8/layout/hierarchy5"/>
    <dgm:cxn modelId="{9CEBEF26-7805-454D-83D2-58DC18F4DC5E}" type="presParOf" srcId="{F85BFE6A-CB70-49D4-BDF3-C92797683B67}" destId="{FF9B6F33-A0F6-41E1-9526-ECD2B417EAC6}" srcOrd="0" destOrd="0" presId="urn:microsoft.com/office/officeart/2005/8/layout/hierarchy5"/>
    <dgm:cxn modelId="{93F9F579-3C1C-41F2-917C-1AADAE180710}" type="presParOf" srcId="{96964AE3-53D8-4069-9F8E-3E03A6E5A0F2}" destId="{3DF5DBE5-D43A-4650-B39C-39345662AFDC}" srcOrd="3" destOrd="0" presId="urn:microsoft.com/office/officeart/2005/8/layout/hierarchy5"/>
    <dgm:cxn modelId="{0D856BDF-3467-4688-9E04-D5157BA99C71}" type="presParOf" srcId="{3DF5DBE5-D43A-4650-B39C-39345662AFDC}" destId="{FFD2C917-45E0-4C93-93A4-914F0418E756}" srcOrd="0" destOrd="0" presId="urn:microsoft.com/office/officeart/2005/8/layout/hierarchy5"/>
    <dgm:cxn modelId="{B14E7B8D-AA22-453D-BB0E-64A4926BCD2B}" type="presParOf" srcId="{3DF5DBE5-D43A-4650-B39C-39345662AFDC}" destId="{B52D8F3E-AEEE-4447-A270-D80B816FADC7}" srcOrd="1" destOrd="0" presId="urn:microsoft.com/office/officeart/2005/8/layout/hierarchy5"/>
    <dgm:cxn modelId="{E11BDF90-8F29-4914-89F7-72CCB290FEE3}" type="presParOf" srcId="{B52D8F3E-AEEE-4447-A270-D80B816FADC7}" destId="{A4747160-D9E3-4E24-B9B1-A66405C6D242}" srcOrd="0" destOrd="0" presId="urn:microsoft.com/office/officeart/2005/8/layout/hierarchy5"/>
    <dgm:cxn modelId="{638051C0-2003-449B-B681-DC4C48C4E337}" type="presParOf" srcId="{A4747160-D9E3-4E24-B9B1-A66405C6D242}" destId="{D91C35AF-4419-48AD-8710-DFC4F3D2A8EB}" srcOrd="0" destOrd="0" presId="urn:microsoft.com/office/officeart/2005/8/layout/hierarchy5"/>
    <dgm:cxn modelId="{344912EA-38DA-4BE5-867A-535FF69917F1}" type="presParOf" srcId="{B52D8F3E-AEEE-4447-A270-D80B816FADC7}" destId="{71A21C78-BB44-4645-82A9-178FAD04EB8A}" srcOrd="1" destOrd="0" presId="urn:microsoft.com/office/officeart/2005/8/layout/hierarchy5"/>
    <dgm:cxn modelId="{08E846CB-14E3-461C-A20F-DF76CBF92BE5}" type="presParOf" srcId="{71A21C78-BB44-4645-82A9-178FAD04EB8A}" destId="{DCD3DEFE-E284-49AD-95EA-9F985053A14A}" srcOrd="0" destOrd="0" presId="urn:microsoft.com/office/officeart/2005/8/layout/hierarchy5"/>
    <dgm:cxn modelId="{0C10C34F-D68E-420F-885F-30D549449F7A}" type="presParOf" srcId="{71A21C78-BB44-4645-82A9-178FAD04EB8A}" destId="{181A31BA-5E22-4617-8C3F-EB56D2403621}" srcOrd="1" destOrd="0" presId="urn:microsoft.com/office/officeart/2005/8/layout/hierarchy5"/>
    <dgm:cxn modelId="{6DFBDFB0-FFA3-4475-8685-FB41ECAE91C8}" type="presParOf" srcId="{96964AE3-53D8-4069-9F8E-3E03A6E5A0F2}" destId="{EC29E664-3D57-4677-BAEC-B55EBBF97059}" srcOrd="4" destOrd="0" presId="urn:microsoft.com/office/officeart/2005/8/layout/hierarchy5"/>
    <dgm:cxn modelId="{1E2C0DD5-6C1E-4988-95E0-7FC15EFAD992}" type="presParOf" srcId="{EC29E664-3D57-4677-BAEC-B55EBBF97059}" destId="{CD9E4E09-5493-403A-8C2D-63CBD7C7F1EC}" srcOrd="0" destOrd="0" presId="urn:microsoft.com/office/officeart/2005/8/layout/hierarchy5"/>
    <dgm:cxn modelId="{F35A724D-41CC-4718-ACE2-523E829074F9}" type="presParOf" srcId="{96964AE3-53D8-4069-9F8E-3E03A6E5A0F2}" destId="{204702D8-70D3-4FD1-8301-E9622C65126C}" srcOrd="5" destOrd="0" presId="urn:microsoft.com/office/officeart/2005/8/layout/hierarchy5"/>
    <dgm:cxn modelId="{EB0A4D43-E9E7-4012-8107-8B43349971FB}" type="presParOf" srcId="{204702D8-70D3-4FD1-8301-E9622C65126C}" destId="{3651E8A7-0479-4F01-A8CA-1A5B7CDFF5E6}" srcOrd="0" destOrd="0" presId="urn:microsoft.com/office/officeart/2005/8/layout/hierarchy5"/>
    <dgm:cxn modelId="{E11B56F8-F806-4356-970F-3CB260103877}" type="presParOf" srcId="{204702D8-70D3-4FD1-8301-E9622C65126C}" destId="{78E1A0E8-CD58-4CB7-A949-DD6090E22181}" srcOrd="1" destOrd="0" presId="urn:microsoft.com/office/officeart/2005/8/layout/hierarchy5"/>
    <dgm:cxn modelId="{C63EA3B6-DAAE-4A9C-87EB-152455CF0409}" type="presParOf" srcId="{78E1A0E8-CD58-4CB7-A949-DD6090E22181}" destId="{0CCB420E-9046-4714-9368-FA90FA0CE819}" srcOrd="0" destOrd="0" presId="urn:microsoft.com/office/officeart/2005/8/layout/hierarchy5"/>
    <dgm:cxn modelId="{068D385B-B3FF-4CE8-9F04-E0F7582A6487}" type="presParOf" srcId="{0CCB420E-9046-4714-9368-FA90FA0CE819}" destId="{0CB52FD7-0150-44EF-AE13-338EF197FB46}" srcOrd="0" destOrd="0" presId="urn:microsoft.com/office/officeart/2005/8/layout/hierarchy5"/>
    <dgm:cxn modelId="{79C5D3CB-7A44-41C0-840F-4D93F73A0534}" type="presParOf" srcId="{78E1A0E8-CD58-4CB7-A949-DD6090E22181}" destId="{B422E583-485B-4E2E-A752-D6115AB8ED2B}" srcOrd="1" destOrd="0" presId="urn:microsoft.com/office/officeart/2005/8/layout/hierarchy5"/>
    <dgm:cxn modelId="{C2636A4D-0E44-44E3-86ED-D0596433A968}" type="presParOf" srcId="{B422E583-485B-4E2E-A752-D6115AB8ED2B}" destId="{5831BF43-B7A5-41AE-932E-4E81A60323C3}" srcOrd="0" destOrd="0" presId="urn:microsoft.com/office/officeart/2005/8/layout/hierarchy5"/>
    <dgm:cxn modelId="{1B1C4664-31E7-4C30-9E56-DDB8F6D44436}" type="presParOf" srcId="{B422E583-485B-4E2E-A752-D6115AB8ED2B}" destId="{531DB199-5152-4071-8F31-160C49149968}" srcOrd="1" destOrd="0" presId="urn:microsoft.com/office/officeart/2005/8/layout/hierarchy5"/>
    <dgm:cxn modelId="{0976CC81-8E9E-438B-A6EE-B133704A861A}" type="presParOf" srcId="{96964AE3-53D8-4069-9F8E-3E03A6E5A0F2}" destId="{A5DFF4BB-642E-4115-AE0A-3A8BA6DE5E0A}" srcOrd="6" destOrd="0" presId="urn:microsoft.com/office/officeart/2005/8/layout/hierarchy5"/>
    <dgm:cxn modelId="{60D7E0BC-77CE-4E66-B787-29BA4AE0ECAE}" type="presParOf" srcId="{A5DFF4BB-642E-4115-AE0A-3A8BA6DE5E0A}" destId="{465C11E3-D966-4CD7-AB3B-5D5C51419709}" srcOrd="0" destOrd="0" presId="urn:microsoft.com/office/officeart/2005/8/layout/hierarchy5"/>
    <dgm:cxn modelId="{E9A36C90-D627-4791-8120-3D533C8EBC8C}" type="presParOf" srcId="{96964AE3-53D8-4069-9F8E-3E03A6E5A0F2}" destId="{259004FC-D69D-4321-98F0-5DBA4219508C}" srcOrd="7" destOrd="0" presId="urn:microsoft.com/office/officeart/2005/8/layout/hierarchy5"/>
    <dgm:cxn modelId="{3F8D9505-9D63-4D23-A6CF-547348411EBB}" type="presParOf" srcId="{259004FC-D69D-4321-98F0-5DBA4219508C}" destId="{C9359826-9F32-4DAC-9164-5699783C5AC3}" srcOrd="0" destOrd="0" presId="urn:microsoft.com/office/officeart/2005/8/layout/hierarchy5"/>
    <dgm:cxn modelId="{20B24E12-892C-41EB-8087-928D6957E27A}" type="presParOf" srcId="{259004FC-D69D-4321-98F0-5DBA4219508C}" destId="{76985AF5-231B-4F8A-88FF-E0E07012378C}" srcOrd="1" destOrd="0" presId="urn:microsoft.com/office/officeart/2005/8/layout/hierarchy5"/>
    <dgm:cxn modelId="{F21036AA-536E-4A78-BE30-C610BF5B7814}" type="presParOf" srcId="{76985AF5-231B-4F8A-88FF-E0E07012378C}" destId="{D34ACE5F-6C66-4B77-8985-B4172DEED3D9}" srcOrd="0" destOrd="0" presId="urn:microsoft.com/office/officeart/2005/8/layout/hierarchy5"/>
    <dgm:cxn modelId="{646E6264-E05E-48A1-83C9-7B016A88F1B9}" type="presParOf" srcId="{D34ACE5F-6C66-4B77-8985-B4172DEED3D9}" destId="{C690F3E2-6A38-424E-946B-F2DFB4B2751E}" srcOrd="0" destOrd="0" presId="urn:microsoft.com/office/officeart/2005/8/layout/hierarchy5"/>
    <dgm:cxn modelId="{032005A9-9A17-47E6-BA4F-30DCA17F5ADB}" type="presParOf" srcId="{76985AF5-231B-4F8A-88FF-E0E07012378C}" destId="{D61B8044-EC17-4902-A010-38659C490A13}" srcOrd="1" destOrd="0" presId="urn:microsoft.com/office/officeart/2005/8/layout/hierarchy5"/>
    <dgm:cxn modelId="{EF23B2B9-490F-40ED-900F-5E3D7D9F7075}" type="presParOf" srcId="{D61B8044-EC17-4902-A010-38659C490A13}" destId="{8304D0F4-C24B-455D-B10B-EF919C8E3D26}" srcOrd="0" destOrd="0" presId="urn:microsoft.com/office/officeart/2005/8/layout/hierarchy5"/>
    <dgm:cxn modelId="{85F7C22E-843D-4E9A-86F1-7086A6C0ACAB}" type="presParOf" srcId="{D61B8044-EC17-4902-A010-38659C490A13}" destId="{CA223368-E607-4DE4-82F8-168FCF78F709}" srcOrd="1" destOrd="0" presId="urn:microsoft.com/office/officeart/2005/8/layout/hierarchy5"/>
    <dgm:cxn modelId="{065E71ED-AD1E-4E51-B396-0409898453BE}" type="presParOf" srcId="{96964AE3-53D8-4069-9F8E-3E03A6E5A0F2}" destId="{2FBFB09D-3C47-450D-9853-C1E3A46C2936}" srcOrd="8" destOrd="0" presId="urn:microsoft.com/office/officeart/2005/8/layout/hierarchy5"/>
    <dgm:cxn modelId="{07309E3A-74B8-4DB9-BE99-B7B2084CDEF4}" type="presParOf" srcId="{2FBFB09D-3C47-450D-9853-C1E3A46C2936}" destId="{9F7A688C-54C5-4CF4-83A0-2B929C83762D}" srcOrd="0" destOrd="0" presId="urn:microsoft.com/office/officeart/2005/8/layout/hierarchy5"/>
    <dgm:cxn modelId="{D7C18B08-C803-4DF8-B558-CA1DCC9941D2}" type="presParOf" srcId="{96964AE3-53D8-4069-9F8E-3E03A6E5A0F2}" destId="{80A68391-7EB3-4D73-9421-02D45C543945}" srcOrd="9" destOrd="0" presId="urn:microsoft.com/office/officeart/2005/8/layout/hierarchy5"/>
    <dgm:cxn modelId="{77B13EDC-89B3-4BA2-8165-3AABC35D2791}" type="presParOf" srcId="{80A68391-7EB3-4D73-9421-02D45C543945}" destId="{BDCE8F6A-E634-4DF4-BEC6-2F2CE1B6B020}" srcOrd="0" destOrd="0" presId="urn:microsoft.com/office/officeart/2005/8/layout/hierarchy5"/>
    <dgm:cxn modelId="{3AD5DB53-0E3C-46D2-9DA4-B5DD263CAAF1}" type="presParOf" srcId="{80A68391-7EB3-4D73-9421-02D45C543945}" destId="{D0D923D9-0ADF-48C3-8285-9A03D50CD4D6}" srcOrd="1" destOrd="0" presId="urn:microsoft.com/office/officeart/2005/8/layout/hierarchy5"/>
    <dgm:cxn modelId="{E1681099-9838-46EA-9C1E-E872C46B0183}" type="presParOf" srcId="{D0D923D9-0ADF-48C3-8285-9A03D50CD4D6}" destId="{B0E7CDC0-1785-4B21-A34D-E5B3A0ED2BAB}" srcOrd="0" destOrd="0" presId="urn:microsoft.com/office/officeart/2005/8/layout/hierarchy5"/>
    <dgm:cxn modelId="{12FA143C-EFF4-4419-9050-07B2425158E8}" type="presParOf" srcId="{B0E7CDC0-1785-4B21-A34D-E5B3A0ED2BAB}" destId="{FDB3977C-87D1-4C77-A94B-B568FF744648}" srcOrd="0" destOrd="0" presId="urn:microsoft.com/office/officeart/2005/8/layout/hierarchy5"/>
    <dgm:cxn modelId="{90657934-6CA5-4F42-9D75-15B75F7E0C12}" type="presParOf" srcId="{D0D923D9-0ADF-48C3-8285-9A03D50CD4D6}" destId="{7D077412-14EF-49D3-A796-191B3EFC52B3}" srcOrd="1" destOrd="0" presId="urn:microsoft.com/office/officeart/2005/8/layout/hierarchy5"/>
    <dgm:cxn modelId="{5FF07CC6-DF05-4D47-BC7A-7D793C9D96C1}" type="presParOf" srcId="{7D077412-14EF-49D3-A796-191B3EFC52B3}" destId="{BE8363EE-9BBF-4ACD-B874-098ED1ED8C64}" srcOrd="0" destOrd="0" presId="urn:microsoft.com/office/officeart/2005/8/layout/hierarchy5"/>
    <dgm:cxn modelId="{73A3144A-7829-478A-A077-A5570E7839FF}" type="presParOf" srcId="{7D077412-14EF-49D3-A796-191B3EFC52B3}" destId="{E2420CF5-2D71-464F-801A-4A07471BF838}" srcOrd="1" destOrd="0" presId="urn:microsoft.com/office/officeart/2005/8/layout/hierarchy5"/>
    <dgm:cxn modelId="{13D2B155-A3E1-4705-A077-FDEB152795E7}" type="presParOf" srcId="{E2420CF5-2D71-464F-801A-4A07471BF838}" destId="{DAAACF59-0FA3-4B78-A9E3-873B37AB6513}" srcOrd="0" destOrd="0" presId="urn:microsoft.com/office/officeart/2005/8/layout/hierarchy5"/>
    <dgm:cxn modelId="{ED8BC071-BD91-47DE-BCA2-7325B48B6E28}" type="presParOf" srcId="{DAAACF59-0FA3-4B78-A9E3-873B37AB6513}" destId="{6A665E2C-7513-4140-A488-62FE84EAC057}" srcOrd="0" destOrd="0" presId="urn:microsoft.com/office/officeart/2005/8/layout/hierarchy5"/>
    <dgm:cxn modelId="{098688CE-35C1-43DC-BA78-D222E47FDBEF}" type="presParOf" srcId="{E2420CF5-2D71-464F-801A-4A07471BF838}" destId="{C8C00D86-3906-42C1-B4C3-642074E07114}" srcOrd="1" destOrd="0" presId="urn:microsoft.com/office/officeart/2005/8/layout/hierarchy5"/>
    <dgm:cxn modelId="{7C688CF7-4362-4FF8-8980-B0BCC653102E}" type="presParOf" srcId="{C8C00D86-3906-42C1-B4C3-642074E07114}" destId="{E73AC9B1-30B5-4591-B70F-3C9786EEF8EE}" srcOrd="0" destOrd="0" presId="urn:microsoft.com/office/officeart/2005/8/layout/hierarchy5"/>
    <dgm:cxn modelId="{E1A1FEF5-D8D8-4AA9-801B-E2309B3E24CB}" type="presParOf" srcId="{C8C00D86-3906-42C1-B4C3-642074E07114}" destId="{EC5C465C-D018-44C3-9A29-68F0DA13297C}" srcOrd="1" destOrd="0" presId="urn:microsoft.com/office/officeart/2005/8/layout/hierarchy5"/>
    <dgm:cxn modelId="{390A1CD8-1A78-4D8E-B4BE-2C516C640DA3}" type="presParOf" srcId="{5F4073F1-A78C-4E9C-8A53-9A57AF3F4F9C}" destId="{61D2BEFE-52D9-4533-B2B7-992C6C8D1DAC}" srcOrd="1" destOrd="0" presId="urn:microsoft.com/office/officeart/2005/8/layout/hierarchy5"/>
    <dgm:cxn modelId="{197FAA17-D539-4BCB-AD6F-11AF0F421A60}" type="presParOf" srcId="{61D2BEFE-52D9-4533-B2B7-992C6C8D1DAC}" destId="{E14A634A-4DA9-4A5A-838E-A7166461B343}" srcOrd="0" destOrd="0" presId="urn:microsoft.com/office/officeart/2005/8/layout/hierarchy5"/>
    <dgm:cxn modelId="{8EAEEA23-1F60-4D25-9E21-ABDAF711C715}" type="presParOf" srcId="{E14A634A-4DA9-4A5A-838E-A7166461B343}" destId="{739442D7-41EA-4259-93CC-764B590C2836}" srcOrd="0" destOrd="0" presId="urn:microsoft.com/office/officeart/2005/8/layout/hierarchy5"/>
    <dgm:cxn modelId="{F93B805F-F62E-44BE-B8B7-4A3AFA1AA35E}" type="presParOf" srcId="{E14A634A-4DA9-4A5A-838E-A7166461B343}" destId="{2E67F532-3CFA-4A20-A954-2BA341964F33}" srcOrd="1" destOrd="0" presId="urn:microsoft.com/office/officeart/2005/8/layout/hierarchy5"/>
    <dgm:cxn modelId="{AD05F16B-956D-42CD-A6C2-ED6A806B98F3}" type="presParOf" srcId="{61D2BEFE-52D9-4533-B2B7-992C6C8D1DAC}" destId="{ACF377EF-E5E7-43E5-8818-F79DF6BD7753}" srcOrd="1" destOrd="0" presId="urn:microsoft.com/office/officeart/2005/8/layout/hierarchy5"/>
    <dgm:cxn modelId="{D6D04DF1-9062-47F3-AEA6-E6728D8EEA2D}" type="presParOf" srcId="{ACF377EF-E5E7-43E5-8818-F79DF6BD7753}" destId="{5437E9B4-1B74-4E23-A2B2-78F375837F0D}" srcOrd="0" destOrd="0" presId="urn:microsoft.com/office/officeart/2005/8/layout/hierarchy5"/>
    <dgm:cxn modelId="{F28B14A7-78A4-49A9-9379-445484D42CAD}" type="presParOf" srcId="{61D2BEFE-52D9-4533-B2B7-992C6C8D1DAC}" destId="{ED119968-81EE-45C2-8AC1-703674842A6D}" srcOrd="2" destOrd="0" presId="urn:microsoft.com/office/officeart/2005/8/layout/hierarchy5"/>
    <dgm:cxn modelId="{154E0B6D-A04D-42C4-8F56-79B02FD1FBF6}" type="presParOf" srcId="{ED119968-81EE-45C2-8AC1-703674842A6D}" destId="{AA3C4D82-64C9-439F-AA4E-7E112E45FADC}" srcOrd="0" destOrd="0" presId="urn:microsoft.com/office/officeart/2005/8/layout/hierarchy5"/>
    <dgm:cxn modelId="{F1180AD3-939D-4BD8-B80B-269EFABBA395}" type="presParOf" srcId="{ED119968-81EE-45C2-8AC1-703674842A6D}" destId="{1560A4FA-93EE-40CE-B07B-80AF501344F1}" srcOrd="1" destOrd="0" presId="urn:microsoft.com/office/officeart/2005/8/layout/hierarchy5"/>
    <dgm:cxn modelId="{521462B8-59BC-4FE6-AB6C-800561A163FF}" type="presParOf" srcId="{61D2BEFE-52D9-4533-B2B7-992C6C8D1DAC}" destId="{44FDCD26-EC3A-4CD4-8B51-D2DB3E57EF75}" srcOrd="3" destOrd="0" presId="urn:microsoft.com/office/officeart/2005/8/layout/hierarchy5"/>
    <dgm:cxn modelId="{11E4A8F5-1A57-46C1-8C4B-787572CAC567}" type="presParOf" srcId="{44FDCD26-EC3A-4CD4-8B51-D2DB3E57EF75}" destId="{81F07574-06B2-4046-921B-493950E0E57D}" srcOrd="0" destOrd="0" presId="urn:microsoft.com/office/officeart/2005/8/layout/hierarchy5"/>
    <dgm:cxn modelId="{E09EA9EA-F47D-4BDB-AA48-DCD6710B99FB}" type="presParOf" srcId="{61D2BEFE-52D9-4533-B2B7-992C6C8D1DAC}" destId="{DDE32933-2946-49C1-93EB-A48CF632A2D2}" srcOrd="4" destOrd="0" presId="urn:microsoft.com/office/officeart/2005/8/layout/hierarchy5"/>
    <dgm:cxn modelId="{C88B4CEB-B701-4812-A5C1-B5ABA1769ED1}" type="presParOf" srcId="{DDE32933-2946-49C1-93EB-A48CF632A2D2}" destId="{F1899B7A-722B-40EE-8BAA-0539E29BD4D0}" srcOrd="0" destOrd="0" presId="urn:microsoft.com/office/officeart/2005/8/layout/hierarchy5"/>
    <dgm:cxn modelId="{3B77733A-8A6C-4244-ACCD-D3E4AF0209DC}" type="presParOf" srcId="{DDE32933-2946-49C1-93EB-A48CF632A2D2}" destId="{6FA5A117-6FCA-43CC-8D08-96A5048AE03E}" srcOrd="1" destOrd="0" presId="urn:microsoft.com/office/officeart/2005/8/layout/hierarchy5"/>
    <dgm:cxn modelId="{976C189E-A0F2-4C03-AB57-B927222822E3}" type="presParOf" srcId="{61D2BEFE-52D9-4533-B2B7-992C6C8D1DAC}" destId="{57CF4B67-0723-42AB-8A28-371C8827CA83}" srcOrd="5" destOrd="0" presId="urn:microsoft.com/office/officeart/2005/8/layout/hierarchy5"/>
    <dgm:cxn modelId="{9DD9B103-EC82-4AE2-A6BD-6E6F515D8774}" type="presParOf" srcId="{57CF4B67-0723-42AB-8A28-371C8827CA83}" destId="{5DAF29C9-1F9B-45BC-AF14-6342CFC1C56C}" srcOrd="0" destOrd="0" presId="urn:microsoft.com/office/officeart/2005/8/layout/hierarchy5"/>
    <dgm:cxn modelId="{B2C2203E-4DAD-418E-8108-D2575354D3AE}" type="presParOf" srcId="{61D2BEFE-52D9-4533-B2B7-992C6C8D1DAC}" destId="{8D41D400-20B5-46C8-917D-220C8A242905}" srcOrd="6" destOrd="0" presId="urn:microsoft.com/office/officeart/2005/8/layout/hierarchy5"/>
    <dgm:cxn modelId="{3193FEC3-690A-4DDB-9D4E-C51DC5F6E536}" type="presParOf" srcId="{8D41D400-20B5-46C8-917D-220C8A242905}" destId="{0B5E8262-3289-4F2E-A755-CB22ED66F5A6}" srcOrd="0" destOrd="0" presId="urn:microsoft.com/office/officeart/2005/8/layout/hierarchy5"/>
    <dgm:cxn modelId="{D5529A95-1799-422B-899B-D7E0356C60CA}" type="presParOf" srcId="{8D41D400-20B5-46C8-917D-220C8A242905}" destId="{109F43E6-C84A-45E6-A549-DCAFF0F044A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C1515D-3D42-4557-9597-8328798CA86A}" type="doc">
      <dgm:prSet loTypeId="urn:microsoft.com/office/officeart/2009/layout/CircleArrowProcess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DB47B0-3117-4CF3-B216-30E0A4A2147B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18A4D6AB-C428-4708-B54B-4F395F729D5D}" type="parTrans" cxnId="{C4421183-C406-40AA-86CD-4A400E82AC22}">
      <dgm:prSet/>
      <dgm:spPr/>
      <dgm:t>
        <a:bodyPr/>
        <a:lstStyle/>
        <a:p>
          <a:endParaRPr lang="en-US"/>
        </a:p>
      </dgm:t>
    </dgm:pt>
    <dgm:pt modelId="{5F41BB29-1A1B-46E3-8975-07AF9502EBA8}" type="sibTrans" cxnId="{C4421183-C406-40AA-86CD-4A400E82AC22}">
      <dgm:prSet/>
      <dgm:spPr/>
      <dgm:t>
        <a:bodyPr/>
        <a:lstStyle/>
        <a:p>
          <a:endParaRPr lang="en-US"/>
        </a:p>
      </dgm:t>
    </dgm:pt>
    <dgm:pt modelId="{8093AD61-26ED-4435-9803-E0FFF10B8F2B}">
      <dgm:prSet phldrT="[Text]"/>
      <dgm:spPr/>
      <dgm:t>
        <a:bodyPr/>
        <a:lstStyle/>
        <a:p>
          <a:r>
            <a:rPr lang="en-US" dirty="0" smtClean="0"/>
            <a:t>Take question string &amp; answers string</a:t>
          </a:r>
          <a:endParaRPr lang="en-US" dirty="0"/>
        </a:p>
      </dgm:t>
    </dgm:pt>
    <dgm:pt modelId="{4B4F221D-EFA7-4BA6-BB06-24E55E21C013}" type="parTrans" cxnId="{436F1221-0277-44DE-9952-8714EAA7F1EE}">
      <dgm:prSet/>
      <dgm:spPr/>
      <dgm:t>
        <a:bodyPr/>
        <a:lstStyle/>
        <a:p>
          <a:endParaRPr lang="en-US"/>
        </a:p>
      </dgm:t>
    </dgm:pt>
    <dgm:pt modelId="{55C341E1-79AF-4166-8F5C-5DC0262251AC}" type="sibTrans" cxnId="{436F1221-0277-44DE-9952-8714EAA7F1EE}">
      <dgm:prSet/>
      <dgm:spPr/>
      <dgm:t>
        <a:bodyPr/>
        <a:lstStyle/>
        <a:p>
          <a:endParaRPr lang="en-US"/>
        </a:p>
      </dgm:t>
    </dgm:pt>
    <dgm:pt modelId="{230608B1-9B0E-43EA-90E5-C6AE6EA4F588}">
      <dgm:prSet phldrT="[Text]"/>
      <dgm:spPr/>
      <dgm:t>
        <a:bodyPr/>
        <a:lstStyle/>
        <a:p>
          <a:r>
            <a:rPr lang="en-US" dirty="0" smtClean="0"/>
            <a:t>Chop</a:t>
          </a:r>
          <a:endParaRPr lang="en-US" dirty="0"/>
        </a:p>
      </dgm:t>
    </dgm:pt>
    <dgm:pt modelId="{560E200B-3036-4CEB-92C7-5D50D4C5D268}" type="parTrans" cxnId="{2C75C80C-9A06-47AA-9254-C4791E9CBA85}">
      <dgm:prSet/>
      <dgm:spPr/>
      <dgm:t>
        <a:bodyPr/>
        <a:lstStyle/>
        <a:p>
          <a:endParaRPr lang="en-US"/>
        </a:p>
      </dgm:t>
    </dgm:pt>
    <dgm:pt modelId="{A6CF5F61-E2FC-4A6C-AFA2-414557380FB9}" type="sibTrans" cxnId="{2C75C80C-9A06-47AA-9254-C4791E9CBA85}">
      <dgm:prSet/>
      <dgm:spPr/>
      <dgm:t>
        <a:bodyPr/>
        <a:lstStyle/>
        <a:p>
          <a:endParaRPr lang="en-US"/>
        </a:p>
      </dgm:t>
    </dgm:pt>
    <dgm:pt modelId="{3FE45625-0D0F-4EC4-98CB-25B7B650AA43}">
      <dgm:prSet phldrT="[Text]"/>
      <dgm:spPr/>
      <dgm:t>
        <a:bodyPr/>
        <a:lstStyle/>
        <a:p>
          <a:r>
            <a:rPr lang="en-US" dirty="0" smtClean="0"/>
            <a:t>Separate each word</a:t>
          </a:r>
          <a:endParaRPr lang="en-US" dirty="0"/>
        </a:p>
      </dgm:t>
    </dgm:pt>
    <dgm:pt modelId="{6DD71F8D-4639-41D8-8AB7-5111F4D81C5B}" type="parTrans" cxnId="{99D0DA57-8B64-4266-B112-9917775C3489}">
      <dgm:prSet/>
      <dgm:spPr/>
      <dgm:t>
        <a:bodyPr/>
        <a:lstStyle/>
        <a:p>
          <a:endParaRPr lang="en-US"/>
        </a:p>
      </dgm:t>
    </dgm:pt>
    <dgm:pt modelId="{CC1A11C6-E1F0-49CD-A824-489FFF412F64}" type="sibTrans" cxnId="{99D0DA57-8B64-4266-B112-9917775C3489}">
      <dgm:prSet/>
      <dgm:spPr/>
      <dgm:t>
        <a:bodyPr/>
        <a:lstStyle/>
        <a:p>
          <a:endParaRPr lang="en-US"/>
        </a:p>
      </dgm:t>
    </dgm:pt>
    <dgm:pt modelId="{3C38A8E5-63E9-47D7-A2EF-E4306C6B0EF9}">
      <dgm:prSet phldrT="[Text]"/>
      <dgm:spPr/>
      <dgm:t>
        <a:bodyPr/>
        <a:lstStyle/>
        <a:p>
          <a:r>
            <a:rPr lang="en-US" dirty="0" smtClean="0"/>
            <a:t>Store</a:t>
          </a:r>
          <a:endParaRPr lang="en-US" dirty="0"/>
        </a:p>
      </dgm:t>
    </dgm:pt>
    <dgm:pt modelId="{B35DC6B5-3828-4946-B6B1-44D7FEE8FE87}" type="parTrans" cxnId="{078B752D-CB2E-445B-AB17-FADE6213B36A}">
      <dgm:prSet/>
      <dgm:spPr/>
      <dgm:t>
        <a:bodyPr/>
        <a:lstStyle/>
        <a:p>
          <a:endParaRPr lang="en-US"/>
        </a:p>
      </dgm:t>
    </dgm:pt>
    <dgm:pt modelId="{81A144C0-F4FD-451D-B837-ECDAB45DA8A7}" type="sibTrans" cxnId="{078B752D-CB2E-445B-AB17-FADE6213B36A}">
      <dgm:prSet/>
      <dgm:spPr/>
      <dgm:t>
        <a:bodyPr/>
        <a:lstStyle/>
        <a:p>
          <a:endParaRPr lang="en-US"/>
        </a:p>
      </dgm:t>
    </dgm:pt>
    <dgm:pt modelId="{8D096CA2-832F-4250-B5F9-5EADDD170E92}">
      <dgm:prSet phldrT="[Text]"/>
      <dgm:spPr/>
      <dgm:t>
        <a:bodyPr/>
        <a:lstStyle/>
        <a:p>
          <a:r>
            <a:rPr lang="en-US" dirty="0" smtClean="0"/>
            <a:t>Save individual words into array</a:t>
          </a:r>
          <a:endParaRPr lang="en-US" dirty="0"/>
        </a:p>
      </dgm:t>
    </dgm:pt>
    <dgm:pt modelId="{64099FB9-E76D-48E3-849B-29885D3C663A}" type="parTrans" cxnId="{95AECA17-F3DC-4193-90D2-134178B37A3C}">
      <dgm:prSet/>
      <dgm:spPr/>
      <dgm:t>
        <a:bodyPr/>
        <a:lstStyle/>
        <a:p>
          <a:endParaRPr lang="en-US"/>
        </a:p>
      </dgm:t>
    </dgm:pt>
    <dgm:pt modelId="{23DA17C9-DBD4-4206-953E-553CFC09C34B}" type="sibTrans" cxnId="{95AECA17-F3DC-4193-90D2-134178B37A3C}">
      <dgm:prSet/>
      <dgm:spPr/>
      <dgm:t>
        <a:bodyPr/>
        <a:lstStyle/>
        <a:p>
          <a:endParaRPr lang="en-US"/>
        </a:p>
      </dgm:t>
    </dgm:pt>
    <dgm:pt modelId="{C793EB3A-E676-4D6A-8E30-042F99E76394}">
      <dgm:prSet phldrT="[Text]"/>
      <dgm:spPr/>
      <dgm:t>
        <a:bodyPr/>
        <a:lstStyle/>
        <a:p>
          <a:r>
            <a:rPr lang="en-US" dirty="0" smtClean="0"/>
            <a:t>Search</a:t>
          </a:r>
          <a:endParaRPr lang="en-US" dirty="0"/>
        </a:p>
      </dgm:t>
    </dgm:pt>
    <dgm:pt modelId="{95C933C4-563F-4D6F-8328-9B6750E8BEBD}" type="parTrans" cxnId="{CEB4D97A-554D-4F26-AAED-9069C526D05F}">
      <dgm:prSet/>
      <dgm:spPr/>
      <dgm:t>
        <a:bodyPr/>
        <a:lstStyle/>
        <a:p>
          <a:endParaRPr lang="en-US"/>
        </a:p>
      </dgm:t>
    </dgm:pt>
    <dgm:pt modelId="{48542F74-9A90-4236-9B4B-6F2E009D7E57}" type="sibTrans" cxnId="{CEB4D97A-554D-4F26-AAED-9069C526D05F}">
      <dgm:prSet/>
      <dgm:spPr/>
      <dgm:t>
        <a:bodyPr/>
        <a:lstStyle/>
        <a:p>
          <a:endParaRPr lang="en-US"/>
        </a:p>
      </dgm:t>
    </dgm:pt>
    <dgm:pt modelId="{D5000710-EF0F-4198-BADB-0841CAC4DF06}">
      <dgm:prSet phldrT="[Text]"/>
      <dgm:spPr/>
      <dgm:t>
        <a:bodyPr/>
        <a:lstStyle/>
        <a:p>
          <a:r>
            <a:rPr lang="en-US" dirty="0" smtClean="0"/>
            <a:t>Find keywords in array</a:t>
          </a:r>
          <a:endParaRPr lang="en-US" dirty="0"/>
        </a:p>
      </dgm:t>
    </dgm:pt>
    <dgm:pt modelId="{D9AF17B9-8B77-4098-ABA2-A7295CF8472D}" type="parTrans" cxnId="{49710DF8-C087-4C31-B901-A0F17B09B1EB}">
      <dgm:prSet/>
      <dgm:spPr/>
      <dgm:t>
        <a:bodyPr/>
        <a:lstStyle/>
        <a:p>
          <a:endParaRPr lang="en-US"/>
        </a:p>
      </dgm:t>
    </dgm:pt>
    <dgm:pt modelId="{E39B4D98-5356-49A9-B498-1D1FD8E1CD82}" type="sibTrans" cxnId="{49710DF8-C087-4C31-B901-A0F17B09B1EB}">
      <dgm:prSet/>
      <dgm:spPr/>
      <dgm:t>
        <a:bodyPr/>
        <a:lstStyle/>
        <a:p>
          <a:endParaRPr lang="en-US"/>
        </a:p>
      </dgm:t>
    </dgm:pt>
    <dgm:pt modelId="{1B1B3BB4-0E8E-4CB5-A788-7A7B7B8E1D3D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AF340881-90A9-40CF-A52E-97F5E9D4A644}" type="parTrans" cxnId="{0C25B4FA-067E-4587-A6C6-549B7AB35A0A}">
      <dgm:prSet/>
      <dgm:spPr/>
      <dgm:t>
        <a:bodyPr/>
        <a:lstStyle/>
        <a:p>
          <a:endParaRPr lang="en-US"/>
        </a:p>
      </dgm:t>
    </dgm:pt>
    <dgm:pt modelId="{D8B96297-2533-48DA-BD12-625F094B550B}" type="sibTrans" cxnId="{0C25B4FA-067E-4587-A6C6-549B7AB35A0A}">
      <dgm:prSet/>
      <dgm:spPr/>
      <dgm:t>
        <a:bodyPr/>
        <a:lstStyle/>
        <a:p>
          <a:endParaRPr lang="en-US"/>
        </a:p>
      </dgm:t>
    </dgm:pt>
    <dgm:pt modelId="{701B6407-CEC9-42DA-8DE9-E0734C907F8D}">
      <dgm:prSet phldrT="[Text]"/>
      <dgm:spPr/>
      <dgm:t>
        <a:bodyPr/>
        <a:lstStyle/>
        <a:p>
          <a:r>
            <a:rPr lang="en-US" dirty="0" smtClean="0"/>
            <a:t>Match question keywords with corresponding answer keywords</a:t>
          </a:r>
          <a:endParaRPr lang="en-US" dirty="0"/>
        </a:p>
      </dgm:t>
    </dgm:pt>
    <dgm:pt modelId="{87051847-8C06-451C-8E9D-499C79CCCE29}" type="parTrans" cxnId="{A647E543-E58A-42A3-B4CD-52A04BBAB523}">
      <dgm:prSet/>
      <dgm:spPr/>
      <dgm:t>
        <a:bodyPr/>
        <a:lstStyle/>
        <a:p>
          <a:endParaRPr lang="en-US"/>
        </a:p>
      </dgm:t>
    </dgm:pt>
    <dgm:pt modelId="{D0013CBE-CF4D-40B1-94EA-47516A9F6FA6}" type="sibTrans" cxnId="{A647E543-E58A-42A3-B4CD-52A04BBAB523}">
      <dgm:prSet/>
      <dgm:spPr/>
      <dgm:t>
        <a:bodyPr/>
        <a:lstStyle/>
        <a:p>
          <a:endParaRPr lang="en-US"/>
        </a:p>
      </dgm:t>
    </dgm:pt>
    <dgm:pt modelId="{D25B3189-003F-4395-81A1-8A6824F3FC3D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F63CBF09-F42E-4E41-8272-64F76506674B}" type="parTrans" cxnId="{369676CB-4EF8-46F2-BA22-49653CD32174}">
      <dgm:prSet/>
      <dgm:spPr/>
      <dgm:t>
        <a:bodyPr/>
        <a:lstStyle/>
        <a:p>
          <a:endParaRPr lang="en-US"/>
        </a:p>
      </dgm:t>
    </dgm:pt>
    <dgm:pt modelId="{12881241-5A16-4DC9-9B21-19179BDBF964}" type="sibTrans" cxnId="{369676CB-4EF8-46F2-BA22-49653CD32174}">
      <dgm:prSet/>
      <dgm:spPr/>
      <dgm:t>
        <a:bodyPr/>
        <a:lstStyle/>
        <a:p>
          <a:endParaRPr lang="en-US"/>
        </a:p>
      </dgm:t>
    </dgm:pt>
    <dgm:pt modelId="{9909BC29-9601-47F2-A36A-0B7923EA73D9}">
      <dgm:prSet phldrT="[Text]"/>
      <dgm:spPr/>
      <dgm:t>
        <a:bodyPr/>
        <a:lstStyle/>
        <a:p>
          <a:r>
            <a:rPr lang="en-US" dirty="0" smtClean="0"/>
            <a:t>Return proper string with file/link/text</a:t>
          </a:r>
          <a:endParaRPr lang="en-US" dirty="0"/>
        </a:p>
      </dgm:t>
    </dgm:pt>
    <dgm:pt modelId="{C67243A1-06A0-4746-9AC7-977907AD979D}" type="parTrans" cxnId="{BAD97144-7D83-4CD9-97E2-8D3487E086AB}">
      <dgm:prSet/>
      <dgm:spPr/>
      <dgm:t>
        <a:bodyPr/>
        <a:lstStyle/>
        <a:p>
          <a:endParaRPr lang="en-US"/>
        </a:p>
      </dgm:t>
    </dgm:pt>
    <dgm:pt modelId="{6CF174CB-CF45-4FBE-A776-22460686E0D7}" type="sibTrans" cxnId="{BAD97144-7D83-4CD9-97E2-8D3487E086AB}">
      <dgm:prSet/>
      <dgm:spPr/>
      <dgm:t>
        <a:bodyPr/>
        <a:lstStyle/>
        <a:p>
          <a:endParaRPr lang="en-US"/>
        </a:p>
      </dgm:t>
    </dgm:pt>
    <dgm:pt modelId="{D3D76B78-7437-4E69-9535-607411B166EA}" type="pres">
      <dgm:prSet presAssocID="{1FC1515D-3D42-4557-9597-8328798CA86A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854DE67-8659-4B05-A069-8389DDB3A74A}" type="pres">
      <dgm:prSet presAssocID="{19DB47B0-3117-4CF3-B216-30E0A4A2147B}" presName="Accent1" presStyleCnt="0"/>
      <dgm:spPr/>
    </dgm:pt>
    <dgm:pt modelId="{648DBD6D-C917-47BD-B96A-7613A0D6C0B8}" type="pres">
      <dgm:prSet presAssocID="{19DB47B0-3117-4CF3-B216-30E0A4A2147B}" presName="Accent" presStyleLbl="node1" presStyleIdx="0" presStyleCnt="6"/>
      <dgm:spPr/>
    </dgm:pt>
    <dgm:pt modelId="{F6A5BDA9-4FAC-4492-860B-9765E33785EE}" type="pres">
      <dgm:prSet presAssocID="{19DB47B0-3117-4CF3-B216-30E0A4A2147B}" presName="Child1" presStyleLbl="revTx" presStyleIdx="0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F6022-2CE3-46FD-8240-AF37082AA2EE}" type="pres">
      <dgm:prSet presAssocID="{19DB47B0-3117-4CF3-B216-30E0A4A2147B}" presName="Parent1" presStyleLbl="revTx" presStyleIdx="1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7FB7-22FA-4FAA-ACB5-702113C5D941}" type="pres">
      <dgm:prSet presAssocID="{230608B1-9B0E-43EA-90E5-C6AE6EA4F588}" presName="Accent2" presStyleCnt="0"/>
      <dgm:spPr/>
    </dgm:pt>
    <dgm:pt modelId="{5E4C7FFB-3E0B-4D24-85D9-3F6D53641469}" type="pres">
      <dgm:prSet presAssocID="{230608B1-9B0E-43EA-90E5-C6AE6EA4F588}" presName="Accent" presStyleLbl="node1" presStyleIdx="1" presStyleCnt="6"/>
      <dgm:spPr/>
    </dgm:pt>
    <dgm:pt modelId="{D83CCB70-715A-4E52-8D4A-7C6608E771A3}" type="pres">
      <dgm:prSet presAssocID="{230608B1-9B0E-43EA-90E5-C6AE6EA4F588}" presName="Child2" presStyleLbl="revTx" presStyleIdx="2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ECBDFE-301D-4667-BE95-03F8DD1E93A8}" type="pres">
      <dgm:prSet presAssocID="{230608B1-9B0E-43EA-90E5-C6AE6EA4F588}" presName="Parent2" presStyleLbl="revTx" presStyleIdx="3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7B711-4746-4C5D-8895-C8CE4EDED9F0}" type="pres">
      <dgm:prSet presAssocID="{3C38A8E5-63E9-47D7-A2EF-E4306C6B0EF9}" presName="Accent3" presStyleCnt="0"/>
      <dgm:spPr/>
    </dgm:pt>
    <dgm:pt modelId="{B925BD42-3178-4D8D-85B0-6275D151CD56}" type="pres">
      <dgm:prSet presAssocID="{3C38A8E5-63E9-47D7-A2EF-E4306C6B0EF9}" presName="Accent" presStyleLbl="node1" presStyleIdx="2" presStyleCnt="6"/>
      <dgm:spPr/>
    </dgm:pt>
    <dgm:pt modelId="{9D99FF56-0BD2-451F-86E1-97544191656F}" type="pres">
      <dgm:prSet presAssocID="{3C38A8E5-63E9-47D7-A2EF-E4306C6B0EF9}" presName="Child3" presStyleLbl="revTx" presStyleIdx="4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4BCD03-8536-48D6-AD38-7B5F73DB1DC9}" type="pres">
      <dgm:prSet presAssocID="{3C38A8E5-63E9-47D7-A2EF-E4306C6B0EF9}" presName="Parent3" presStyleLbl="revTx" presStyleIdx="5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BE858-6473-445E-9401-344A6726F9AB}" type="pres">
      <dgm:prSet presAssocID="{C793EB3A-E676-4D6A-8E30-042F99E76394}" presName="Accent4" presStyleCnt="0"/>
      <dgm:spPr/>
    </dgm:pt>
    <dgm:pt modelId="{79F5103B-15B6-4B01-B5A0-8168DF768268}" type="pres">
      <dgm:prSet presAssocID="{C793EB3A-E676-4D6A-8E30-042F99E76394}" presName="Accent" presStyleLbl="node1" presStyleIdx="3" presStyleCnt="6"/>
      <dgm:spPr/>
    </dgm:pt>
    <dgm:pt modelId="{3D870728-1008-42D5-B5C2-F6C5A30D3406}" type="pres">
      <dgm:prSet presAssocID="{C793EB3A-E676-4D6A-8E30-042F99E76394}" presName="Child4" presStyleLbl="revTx" presStyleIdx="6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C1724-3B8C-48DA-A68C-2BF094FB94D5}" type="pres">
      <dgm:prSet presAssocID="{C793EB3A-E676-4D6A-8E30-042F99E76394}" presName="Parent4" presStyleLbl="revTx" presStyleIdx="7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D7F287-9E82-4F4D-85E2-BE958ABDE92B}" type="pres">
      <dgm:prSet presAssocID="{1B1B3BB4-0E8E-4CB5-A788-7A7B7B8E1D3D}" presName="Accent5" presStyleCnt="0"/>
      <dgm:spPr/>
    </dgm:pt>
    <dgm:pt modelId="{25117A69-A8A5-482E-9509-8EF0059289F5}" type="pres">
      <dgm:prSet presAssocID="{1B1B3BB4-0E8E-4CB5-A788-7A7B7B8E1D3D}" presName="Accent" presStyleLbl="node1" presStyleIdx="4" presStyleCnt="6"/>
      <dgm:spPr/>
    </dgm:pt>
    <dgm:pt modelId="{62757160-8E45-42F1-94AD-BD42FAE53BBB}" type="pres">
      <dgm:prSet presAssocID="{1B1B3BB4-0E8E-4CB5-A788-7A7B7B8E1D3D}" presName="Child5" presStyleLbl="revTx" presStyleIdx="8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D48B0-1244-444E-AE74-F1A133FA1E41}" type="pres">
      <dgm:prSet presAssocID="{1B1B3BB4-0E8E-4CB5-A788-7A7B7B8E1D3D}" presName="Parent5" presStyleLbl="revTx" presStyleIdx="9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B830B-885A-4608-ABA6-327E2186B573}" type="pres">
      <dgm:prSet presAssocID="{D25B3189-003F-4395-81A1-8A6824F3FC3D}" presName="Accent6" presStyleCnt="0"/>
      <dgm:spPr/>
    </dgm:pt>
    <dgm:pt modelId="{25FD4F12-93B2-441D-8A44-0EF7DEFAAFFC}" type="pres">
      <dgm:prSet presAssocID="{D25B3189-003F-4395-81A1-8A6824F3FC3D}" presName="Accent" presStyleLbl="node1" presStyleIdx="5" presStyleCnt="6"/>
      <dgm:spPr/>
    </dgm:pt>
    <dgm:pt modelId="{C165C241-EEA7-4DF8-B025-C3D90BA23E4A}" type="pres">
      <dgm:prSet presAssocID="{D25B3189-003F-4395-81A1-8A6824F3FC3D}" presName="Child6" presStyleLbl="revTx" presStyleIdx="10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57A4D-A530-40A9-8E9D-61251AC4FBFC}" type="pres">
      <dgm:prSet presAssocID="{D25B3189-003F-4395-81A1-8A6824F3FC3D}" presName="Parent6" presStyleLbl="revTx" presStyleIdx="11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B4D97A-554D-4F26-AAED-9069C526D05F}" srcId="{1FC1515D-3D42-4557-9597-8328798CA86A}" destId="{C793EB3A-E676-4D6A-8E30-042F99E76394}" srcOrd="3" destOrd="0" parTransId="{95C933C4-563F-4D6F-8328-9B6750E8BEBD}" sibTransId="{48542F74-9A90-4236-9B4B-6F2E009D7E57}"/>
    <dgm:cxn modelId="{99D0DA57-8B64-4266-B112-9917775C3489}" srcId="{230608B1-9B0E-43EA-90E5-C6AE6EA4F588}" destId="{3FE45625-0D0F-4EC4-98CB-25B7B650AA43}" srcOrd="0" destOrd="0" parTransId="{6DD71F8D-4639-41D8-8AB7-5111F4D81C5B}" sibTransId="{CC1A11C6-E1F0-49CD-A824-489FFF412F64}"/>
    <dgm:cxn modelId="{1B73DEBD-FB9C-432A-BDF5-2DBF7078E674}" type="presOf" srcId="{230608B1-9B0E-43EA-90E5-C6AE6EA4F588}" destId="{D4ECBDFE-301D-4667-BE95-03F8DD1E93A8}" srcOrd="0" destOrd="0" presId="urn:microsoft.com/office/officeart/2009/layout/CircleArrowProcess"/>
    <dgm:cxn modelId="{C4421183-C406-40AA-86CD-4A400E82AC22}" srcId="{1FC1515D-3D42-4557-9597-8328798CA86A}" destId="{19DB47B0-3117-4CF3-B216-30E0A4A2147B}" srcOrd="0" destOrd="0" parTransId="{18A4D6AB-C428-4708-B54B-4F395F729D5D}" sibTransId="{5F41BB29-1A1B-46E3-8975-07AF9502EBA8}"/>
    <dgm:cxn modelId="{9ADFF569-66FB-47AA-B3F0-C445DE00B9D7}" type="presOf" srcId="{D25B3189-003F-4395-81A1-8A6824F3FC3D}" destId="{99E57A4D-A530-40A9-8E9D-61251AC4FBFC}" srcOrd="0" destOrd="0" presId="urn:microsoft.com/office/officeart/2009/layout/CircleArrowProcess"/>
    <dgm:cxn modelId="{078B752D-CB2E-445B-AB17-FADE6213B36A}" srcId="{1FC1515D-3D42-4557-9597-8328798CA86A}" destId="{3C38A8E5-63E9-47D7-A2EF-E4306C6B0EF9}" srcOrd="2" destOrd="0" parTransId="{B35DC6B5-3828-4946-B6B1-44D7FEE8FE87}" sibTransId="{81A144C0-F4FD-451D-B837-ECDAB45DA8A7}"/>
    <dgm:cxn modelId="{60BB97A5-8EFB-4DA2-8CE8-6546F9F783B9}" type="presOf" srcId="{701B6407-CEC9-42DA-8DE9-E0734C907F8D}" destId="{62757160-8E45-42F1-94AD-BD42FAE53BBB}" srcOrd="0" destOrd="0" presId="urn:microsoft.com/office/officeart/2009/layout/CircleArrowProcess"/>
    <dgm:cxn modelId="{F580E3DB-E4AA-4D22-8853-0DB073D4C22E}" type="presOf" srcId="{3C38A8E5-63E9-47D7-A2EF-E4306C6B0EF9}" destId="{C64BCD03-8536-48D6-AD38-7B5F73DB1DC9}" srcOrd="0" destOrd="0" presId="urn:microsoft.com/office/officeart/2009/layout/CircleArrowProcess"/>
    <dgm:cxn modelId="{DE91083D-FC55-4500-A625-803C2CE2A95F}" type="presOf" srcId="{19DB47B0-3117-4CF3-B216-30E0A4A2147B}" destId="{6D7F6022-2CE3-46FD-8240-AF37082AA2EE}" srcOrd="0" destOrd="0" presId="urn:microsoft.com/office/officeart/2009/layout/CircleArrowProcess"/>
    <dgm:cxn modelId="{2C75C80C-9A06-47AA-9254-C4791E9CBA85}" srcId="{1FC1515D-3D42-4557-9597-8328798CA86A}" destId="{230608B1-9B0E-43EA-90E5-C6AE6EA4F588}" srcOrd="1" destOrd="0" parTransId="{560E200B-3036-4CEB-92C7-5D50D4C5D268}" sibTransId="{A6CF5F61-E2FC-4A6C-AFA2-414557380FB9}"/>
    <dgm:cxn modelId="{A647E543-E58A-42A3-B4CD-52A04BBAB523}" srcId="{1B1B3BB4-0E8E-4CB5-A788-7A7B7B8E1D3D}" destId="{701B6407-CEC9-42DA-8DE9-E0734C907F8D}" srcOrd="0" destOrd="0" parTransId="{87051847-8C06-451C-8E9D-499C79CCCE29}" sibTransId="{D0013CBE-CF4D-40B1-94EA-47516A9F6FA6}"/>
    <dgm:cxn modelId="{8B71A628-35C2-4864-8D26-DFCF2D1288AA}" type="presOf" srcId="{1FC1515D-3D42-4557-9597-8328798CA86A}" destId="{D3D76B78-7437-4E69-9535-607411B166EA}" srcOrd="0" destOrd="0" presId="urn:microsoft.com/office/officeart/2009/layout/CircleArrowProcess"/>
    <dgm:cxn modelId="{BAD97144-7D83-4CD9-97E2-8D3487E086AB}" srcId="{D25B3189-003F-4395-81A1-8A6824F3FC3D}" destId="{9909BC29-9601-47F2-A36A-0B7923EA73D9}" srcOrd="0" destOrd="0" parTransId="{C67243A1-06A0-4746-9AC7-977907AD979D}" sibTransId="{6CF174CB-CF45-4FBE-A776-22460686E0D7}"/>
    <dgm:cxn modelId="{D4036BAC-15D0-40CE-AEE4-2A7016764637}" type="presOf" srcId="{9909BC29-9601-47F2-A36A-0B7923EA73D9}" destId="{C165C241-EEA7-4DF8-B025-C3D90BA23E4A}" srcOrd="0" destOrd="0" presId="urn:microsoft.com/office/officeart/2009/layout/CircleArrowProcess"/>
    <dgm:cxn modelId="{97B9BD8D-2F24-4261-8E00-D5CADA0F9143}" type="presOf" srcId="{8D096CA2-832F-4250-B5F9-5EADDD170E92}" destId="{9D99FF56-0BD2-451F-86E1-97544191656F}" srcOrd="0" destOrd="0" presId="urn:microsoft.com/office/officeart/2009/layout/CircleArrowProcess"/>
    <dgm:cxn modelId="{B6F5CF9F-D713-442A-8D79-6B111C13E98B}" type="presOf" srcId="{1B1B3BB4-0E8E-4CB5-A788-7A7B7B8E1D3D}" destId="{D70D48B0-1244-444E-AE74-F1A133FA1E41}" srcOrd="0" destOrd="0" presId="urn:microsoft.com/office/officeart/2009/layout/CircleArrowProcess"/>
    <dgm:cxn modelId="{F7410289-A07D-4EC9-B365-8850462F21E4}" type="presOf" srcId="{3FE45625-0D0F-4EC4-98CB-25B7B650AA43}" destId="{D83CCB70-715A-4E52-8D4A-7C6608E771A3}" srcOrd="0" destOrd="0" presId="urn:microsoft.com/office/officeart/2009/layout/CircleArrowProcess"/>
    <dgm:cxn modelId="{8A2B9BE8-0E89-4A24-8133-FD4A557A93E9}" type="presOf" srcId="{C793EB3A-E676-4D6A-8E30-042F99E76394}" destId="{668C1724-3B8C-48DA-A68C-2BF094FB94D5}" srcOrd="0" destOrd="0" presId="urn:microsoft.com/office/officeart/2009/layout/CircleArrowProcess"/>
    <dgm:cxn modelId="{95AECA17-F3DC-4193-90D2-134178B37A3C}" srcId="{3C38A8E5-63E9-47D7-A2EF-E4306C6B0EF9}" destId="{8D096CA2-832F-4250-B5F9-5EADDD170E92}" srcOrd="0" destOrd="0" parTransId="{64099FB9-E76D-48E3-849B-29885D3C663A}" sibTransId="{23DA17C9-DBD4-4206-953E-553CFC09C34B}"/>
    <dgm:cxn modelId="{49710DF8-C087-4C31-B901-A0F17B09B1EB}" srcId="{C793EB3A-E676-4D6A-8E30-042F99E76394}" destId="{D5000710-EF0F-4198-BADB-0841CAC4DF06}" srcOrd="0" destOrd="0" parTransId="{D9AF17B9-8B77-4098-ABA2-A7295CF8472D}" sibTransId="{E39B4D98-5356-49A9-B498-1D1FD8E1CD82}"/>
    <dgm:cxn modelId="{369676CB-4EF8-46F2-BA22-49653CD32174}" srcId="{1FC1515D-3D42-4557-9597-8328798CA86A}" destId="{D25B3189-003F-4395-81A1-8A6824F3FC3D}" srcOrd="5" destOrd="0" parTransId="{F63CBF09-F42E-4E41-8272-64F76506674B}" sibTransId="{12881241-5A16-4DC9-9B21-19179BDBF964}"/>
    <dgm:cxn modelId="{436F1221-0277-44DE-9952-8714EAA7F1EE}" srcId="{19DB47B0-3117-4CF3-B216-30E0A4A2147B}" destId="{8093AD61-26ED-4435-9803-E0FFF10B8F2B}" srcOrd="0" destOrd="0" parTransId="{4B4F221D-EFA7-4BA6-BB06-24E55E21C013}" sibTransId="{55C341E1-79AF-4166-8F5C-5DC0262251AC}"/>
    <dgm:cxn modelId="{52A4C0BA-58DE-4498-80D4-D1226A435C2A}" type="presOf" srcId="{8093AD61-26ED-4435-9803-E0FFF10B8F2B}" destId="{F6A5BDA9-4FAC-4492-860B-9765E33785EE}" srcOrd="0" destOrd="0" presId="urn:microsoft.com/office/officeart/2009/layout/CircleArrowProcess"/>
    <dgm:cxn modelId="{0C25B4FA-067E-4587-A6C6-549B7AB35A0A}" srcId="{1FC1515D-3D42-4557-9597-8328798CA86A}" destId="{1B1B3BB4-0E8E-4CB5-A788-7A7B7B8E1D3D}" srcOrd="4" destOrd="0" parTransId="{AF340881-90A9-40CF-A52E-97F5E9D4A644}" sibTransId="{D8B96297-2533-48DA-BD12-625F094B550B}"/>
    <dgm:cxn modelId="{35DDB8CE-2886-4D1A-B4FA-D70E36862CF1}" type="presOf" srcId="{D5000710-EF0F-4198-BADB-0841CAC4DF06}" destId="{3D870728-1008-42D5-B5C2-F6C5A30D3406}" srcOrd="0" destOrd="0" presId="urn:microsoft.com/office/officeart/2009/layout/CircleArrowProcess"/>
    <dgm:cxn modelId="{85EBCEDD-EEE2-4D51-B497-C82B803E5E0A}" type="presParOf" srcId="{D3D76B78-7437-4E69-9535-607411B166EA}" destId="{6854DE67-8659-4B05-A069-8389DDB3A74A}" srcOrd="0" destOrd="0" presId="urn:microsoft.com/office/officeart/2009/layout/CircleArrowProcess"/>
    <dgm:cxn modelId="{6FC4C289-58F2-49BF-869F-C924042D5B1D}" type="presParOf" srcId="{6854DE67-8659-4B05-A069-8389DDB3A74A}" destId="{648DBD6D-C917-47BD-B96A-7613A0D6C0B8}" srcOrd="0" destOrd="0" presId="urn:microsoft.com/office/officeart/2009/layout/CircleArrowProcess"/>
    <dgm:cxn modelId="{B71A87E4-0D90-4B7E-A919-5C95D4005FD5}" type="presParOf" srcId="{D3D76B78-7437-4E69-9535-607411B166EA}" destId="{F6A5BDA9-4FAC-4492-860B-9765E33785EE}" srcOrd="1" destOrd="0" presId="urn:microsoft.com/office/officeart/2009/layout/CircleArrowProcess"/>
    <dgm:cxn modelId="{1D790B03-324E-4C49-B1E2-F651FEC2E3D0}" type="presParOf" srcId="{D3D76B78-7437-4E69-9535-607411B166EA}" destId="{6D7F6022-2CE3-46FD-8240-AF37082AA2EE}" srcOrd="2" destOrd="0" presId="urn:microsoft.com/office/officeart/2009/layout/CircleArrowProcess"/>
    <dgm:cxn modelId="{3E5B4B52-F1E6-47F7-BEE2-76946BC18875}" type="presParOf" srcId="{D3D76B78-7437-4E69-9535-607411B166EA}" destId="{3B987FB7-22FA-4FAA-ACB5-702113C5D941}" srcOrd="3" destOrd="0" presId="urn:microsoft.com/office/officeart/2009/layout/CircleArrowProcess"/>
    <dgm:cxn modelId="{6D31DF2D-FB97-4AFD-BB5D-AFB09FD9E95B}" type="presParOf" srcId="{3B987FB7-22FA-4FAA-ACB5-702113C5D941}" destId="{5E4C7FFB-3E0B-4D24-85D9-3F6D53641469}" srcOrd="0" destOrd="0" presId="urn:microsoft.com/office/officeart/2009/layout/CircleArrowProcess"/>
    <dgm:cxn modelId="{B6564D93-5D0A-4C78-9D0B-B7ADA0BA90C4}" type="presParOf" srcId="{D3D76B78-7437-4E69-9535-607411B166EA}" destId="{D83CCB70-715A-4E52-8D4A-7C6608E771A3}" srcOrd="4" destOrd="0" presId="urn:microsoft.com/office/officeart/2009/layout/CircleArrowProcess"/>
    <dgm:cxn modelId="{EB2CF276-B025-4233-A50C-7CE669629B9B}" type="presParOf" srcId="{D3D76B78-7437-4E69-9535-607411B166EA}" destId="{D4ECBDFE-301D-4667-BE95-03F8DD1E93A8}" srcOrd="5" destOrd="0" presId="urn:microsoft.com/office/officeart/2009/layout/CircleArrowProcess"/>
    <dgm:cxn modelId="{59F9AC1E-81F9-47A6-BE50-C4D896ED9416}" type="presParOf" srcId="{D3D76B78-7437-4E69-9535-607411B166EA}" destId="{7AB7B711-4746-4C5D-8895-C8CE4EDED9F0}" srcOrd="6" destOrd="0" presId="urn:microsoft.com/office/officeart/2009/layout/CircleArrowProcess"/>
    <dgm:cxn modelId="{099157E3-C4E9-4637-850F-CF6D68218555}" type="presParOf" srcId="{7AB7B711-4746-4C5D-8895-C8CE4EDED9F0}" destId="{B925BD42-3178-4D8D-85B0-6275D151CD56}" srcOrd="0" destOrd="0" presId="urn:microsoft.com/office/officeart/2009/layout/CircleArrowProcess"/>
    <dgm:cxn modelId="{7414111F-9331-474D-9532-8DFFC4AF5C1E}" type="presParOf" srcId="{D3D76B78-7437-4E69-9535-607411B166EA}" destId="{9D99FF56-0BD2-451F-86E1-97544191656F}" srcOrd="7" destOrd="0" presId="urn:microsoft.com/office/officeart/2009/layout/CircleArrowProcess"/>
    <dgm:cxn modelId="{0E7D0815-5B04-4401-9F0B-AE81E2E34E0E}" type="presParOf" srcId="{D3D76B78-7437-4E69-9535-607411B166EA}" destId="{C64BCD03-8536-48D6-AD38-7B5F73DB1DC9}" srcOrd="8" destOrd="0" presId="urn:microsoft.com/office/officeart/2009/layout/CircleArrowProcess"/>
    <dgm:cxn modelId="{CFFA17DF-C284-49C5-A7ED-B575E543F72B}" type="presParOf" srcId="{D3D76B78-7437-4E69-9535-607411B166EA}" destId="{CECBE858-6473-445E-9401-344A6726F9AB}" srcOrd="9" destOrd="0" presId="urn:microsoft.com/office/officeart/2009/layout/CircleArrowProcess"/>
    <dgm:cxn modelId="{25B442A1-2CFE-4C15-BD33-4720F5712C38}" type="presParOf" srcId="{CECBE858-6473-445E-9401-344A6726F9AB}" destId="{79F5103B-15B6-4B01-B5A0-8168DF768268}" srcOrd="0" destOrd="0" presId="urn:microsoft.com/office/officeart/2009/layout/CircleArrowProcess"/>
    <dgm:cxn modelId="{FF2624F8-7D1C-4A4E-89F9-873F86C40B5D}" type="presParOf" srcId="{D3D76B78-7437-4E69-9535-607411B166EA}" destId="{3D870728-1008-42D5-B5C2-F6C5A30D3406}" srcOrd="10" destOrd="0" presId="urn:microsoft.com/office/officeart/2009/layout/CircleArrowProcess"/>
    <dgm:cxn modelId="{20ADF8B2-5B3F-4EE0-82F6-591720CD1BAE}" type="presParOf" srcId="{D3D76B78-7437-4E69-9535-607411B166EA}" destId="{668C1724-3B8C-48DA-A68C-2BF094FB94D5}" srcOrd="11" destOrd="0" presId="urn:microsoft.com/office/officeart/2009/layout/CircleArrowProcess"/>
    <dgm:cxn modelId="{3C02E65F-1272-4113-A0B2-93D17ABC6C91}" type="presParOf" srcId="{D3D76B78-7437-4E69-9535-607411B166EA}" destId="{66D7F287-9E82-4F4D-85E2-BE958ABDE92B}" srcOrd="12" destOrd="0" presId="urn:microsoft.com/office/officeart/2009/layout/CircleArrowProcess"/>
    <dgm:cxn modelId="{73C58543-398D-4968-899A-F90354AC9D9D}" type="presParOf" srcId="{66D7F287-9E82-4F4D-85E2-BE958ABDE92B}" destId="{25117A69-A8A5-482E-9509-8EF0059289F5}" srcOrd="0" destOrd="0" presId="urn:microsoft.com/office/officeart/2009/layout/CircleArrowProcess"/>
    <dgm:cxn modelId="{501FE89D-DB3E-4CC8-BDFF-0B8825562BEB}" type="presParOf" srcId="{D3D76B78-7437-4E69-9535-607411B166EA}" destId="{62757160-8E45-42F1-94AD-BD42FAE53BBB}" srcOrd="13" destOrd="0" presId="urn:microsoft.com/office/officeart/2009/layout/CircleArrowProcess"/>
    <dgm:cxn modelId="{8E1828D0-4764-4A50-8D55-A37A8D363A2B}" type="presParOf" srcId="{D3D76B78-7437-4E69-9535-607411B166EA}" destId="{D70D48B0-1244-444E-AE74-F1A133FA1E41}" srcOrd="14" destOrd="0" presId="urn:microsoft.com/office/officeart/2009/layout/CircleArrowProcess"/>
    <dgm:cxn modelId="{437A8419-0107-4498-98CE-9C34C5956D83}" type="presParOf" srcId="{D3D76B78-7437-4E69-9535-607411B166EA}" destId="{DEAB830B-885A-4608-ABA6-327E2186B573}" srcOrd="15" destOrd="0" presId="urn:microsoft.com/office/officeart/2009/layout/CircleArrowProcess"/>
    <dgm:cxn modelId="{05E6F65B-884A-4E0D-B4D2-E632DE028000}" type="presParOf" srcId="{DEAB830B-885A-4608-ABA6-327E2186B573}" destId="{25FD4F12-93B2-441D-8A44-0EF7DEFAAFFC}" srcOrd="0" destOrd="0" presId="urn:microsoft.com/office/officeart/2009/layout/CircleArrowProcess"/>
    <dgm:cxn modelId="{0F2CDF80-727D-4110-BC96-9CEDC0423384}" type="presParOf" srcId="{D3D76B78-7437-4E69-9535-607411B166EA}" destId="{C165C241-EEA7-4DF8-B025-C3D90BA23E4A}" srcOrd="16" destOrd="0" presId="urn:microsoft.com/office/officeart/2009/layout/CircleArrowProcess"/>
    <dgm:cxn modelId="{40918E1B-97CB-40D7-8FE3-8699FD4B80E3}" type="presParOf" srcId="{D3D76B78-7437-4E69-9535-607411B166EA}" destId="{99E57A4D-A530-40A9-8E9D-61251AC4FBFC}" srcOrd="1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E8262-3289-4F2E-A755-CB22ED66F5A6}">
      <dsp:nvSpPr>
        <dsp:cNvPr id="0" name=""/>
        <dsp:cNvSpPr/>
      </dsp:nvSpPr>
      <dsp:spPr>
        <a:xfrm>
          <a:off x="6703944" y="0"/>
          <a:ext cx="1766515" cy="6248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Return string containing answer &amp; link for video/pictures</a:t>
          </a:r>
          <a:endParaRPr lang="en-US" sz="1900" kern="1200" dirty="0"/>
        </a:p>
      </dsp:txBody>
      <dsp:txXfrm>
        <a:off x="6703944" y="0"/>
        <a:ext cx="1766515" cy="1874520"/>
      </dsp:txXfrm>
    </dsp:sp>
    <dsp:sp modelId="{F1899B7A-722B-40EE-8BAA-0539E29BD4D0}">
      <dsp:nvSpPr>
        <dsp:cNvPr id="0" name=""/>
        <dsp:cNvSpPr/>
      </dsp:nvSpPr>
      <dsp:spPr>
        <a:xfrm>
          <a:off x="4643009" y="0"/>
          <a:ext cx="1766515" cy="6248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Analyze question &amp; answers database</a:t>
          </a:r>
          <a:endParaRPr lang="en-US" sz="1900" kern="1200" dirty="0"/>
        </a:p>
      </dsp:txBody>
      <dsp:txXfrm>
        <a:off x="4643009" y="0"/>
        <a:ext cx="1766515" cy="1874520"/>
      </dsp:txXfrm>
    </dsp:sp>
    <dsp:sp modelId="{AA3C4D82-64C9-439F-AA4E-7E112E45FADC}">
      <dsp:nvSpPr>
        <dsp:cNvPr id="0" name=""/>
        <dsp:cNvSpPr/>
      </dsp:nvSpPr>
      <dsp:spPr>
        <a:xfrm>
          <a:off x="2582074" y="0"/>
          <a:ext cx="1766515" cy="6248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Grab corresponding database</a:t>
          </a:r>
          <a:endParaRPr lang="en-US" sz="1900" kern="1200" dirty="0"/>
        </a:p>
      </dsp:txBody>
      <dsp:txXfrm>
        <a:off x="2582074" y="0"/>
        <a:ext cx="1766515" cy="1874520"/>
      </dsp:txXfrm>
    </dsp:sp>
    <dsp:sp modelId="{739442D7-41EA-4259-93CC-764B590C2836}">
      <dsp:nvSpPr>
        <dsp:cNvPr id="0" name=""/>
        <dsp:cNvSpPr/>
      </dsp:nvSpPr>
      <dsp:spPr>
        <a:xfrm>
          <a:off x="521140" y="0"/>
          <a:ext cx="1766515" cy="6248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Get help request source &amp; question string</a:t>
          </a:r>
          <a:endParaRPr lang="en-US" sz="1900" kern="1200" dirty="0"/>
        </a:p>
      </dsp:txBody>
      <dsp:txXfrm>
        <a:off x="521140" y="0"/>
        <a:ext cx="1766515" cy="1874520"/>
      </dsp:txXfrm>
    </dsp:sp>
    <dsp:sp modelId="{4BF7430C-8D47-4898-85A0-247BA1F04094}">
      <dsp:nvSpPr>
        <dsp:cNvPr id="0" name=""/>
        <dsp:cNvSpPr/>
      </dsp:nvSpPr>
      <dsp:spPr>
        <a:xfrm>
          <a:off x="668349" y="3568467"/>
          <a:ext cx="1472096" cy="736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Text Input</a:t>
          </a:r>
          <a:endParaRPr lang="en-US" sz="2300" kern="1200" dirty="0"/>
        </a:p>
      </dsp:txBody>
      <dsp:txXfrm>
        <a:off x="689907" y="3590025"/>
        <a:ext cx="1428980" cy="692932"/>
      </dsp:txXfrm>
    </dsp:sp>
    <dsp:sp modelId="{D8C83D39-8D69-4E91-863A-3CE4ACD6585B}">
      <dsp:nvSpPr>
        <dsp:cNvPr id="0" name=""/>
        <dsp:cNvSpPr/>
      </dsp:nvSpPr>
      <dsp:spPr>
        <a:xfrm rot="17350740">
          <a:off x="1538668" y="3079434"/>
          <a:ext cx="179239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792394" y="10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390055" y="3045226"/>
        <a:ext cx="89619" cy="89619"/>
      </dsp:txXfrm>
    </dsp:sp>
    <dsp:sp modelId="{E811C364-A75C-4FED-B10F-008AACAED32E}">
      <dsp:nvSpPr>
        <dsp:cNvPr id="0" name=""/>
        <dsp:cNvSpPr/>
      </dsp:nvSpPr>
      <dsp:spPr>
        <a:xfrm>
          <a:off x="2729284" y="1875557"/>
          <a:ext cx="1472096" cy="736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Pre-Test Database</a:t>
          </a:r>
          <a:endParaRPr lang="en-US" sz="2300" kern="1200" dirty="0"/>
        </a:p>
      </dsp:txBody>
      <dsp:txXfrm>
        <a:off x="2750842" y="1897115"/>
        <a:ext cx="1428980" cy="692932"/>
      </dsp:txXfrm>
    </dsp:sp>
    <dsp:sp modelId="{5656E77B-8A9B-4C4E-8A97-2BBEFF342C7F}">
      <dsp:nvSpPr>
        <dsp:cNvPr id="0" name=""/>
        <dsp:cNvSpPr/>
      </dsp:nvSpPr>
      <dsp:spPr>
        <a:xfrm rot="4193643">
          <a:off x="3616224" y="3070315"/>
          <a:ext cx="1783351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783351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463316" y="3036333"/>
        <a:ext cx="89167" cy="89167"/>
      </dsp:txXfrm>
    </dsp:sp>
    <dsp:sp modelId="{9AA58D29-62B0-474B-9B10-F490D0939745}">
      <dsp:nvSpPr>
        <dsp:cNvPr id="0" name=""/>
        <dsp:cNvSpPr/>
      </dsp:nvSpPr>
      <dsp:spPr>
        <a:xfrm>
          <a:off x="4814420" y="3550228"/>
          <a:ext cx="1472096" cy="736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4835978" y="3571786"/>
        <a:ext cx="1428980" cy="692932"/>
      </dsp:txXfrm>
    </dsp:sp>
    <dsp:sp modelId="{F85BFE6A-CB70-49D4-BDF3-C92797683B67}">
      <dsp:nvSpPr>
        <dsp:cNvPr id="0" name=""/>
        <dsp:cNvSpPr/>
      </dsp:nvSpPr>
      <dsp:spPr>
        <a:xfrm rot="18289469">
          <a:off x="1919303" y="3502662"/>
          <a:ext cx="103112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031124" y="10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09087" y="3487486"/>
        <a:ext cx="51556" cy="51556"/>
      </dsp:txXfrm>
    </dsp:sp>
    <dsp:sp modelId="{FFD2C917-45E0-4C93-93A4-914F0418E756}">
      <dsp:nvSpPr>
        <dsp:cNvPr id="0" name=""/>
        <dsp:cNvSpPr/>
      </dsp:nvSpPr>
      <dsp:spPr>
        <a:xfrm>
          <a:off x="2729284" y="2722012"/>
          <a:ext cx="1472096" cy="736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Simulation Database</a:t>
          </a:r>
          <a:endParaRPr lang="en-US" sz="2300" kern="1200" dirty="0"/>
        </a:p>
      </dsp:txBody>
      <dsp:txXfrm>
        <a:off x="2750842" y="2743570"/>
        <a:ext cx="1428980" cy="692932"/>
      </dsp:txXfrm>
    </dsp:sp>
    <dsp:sp modelId="{A4747160-D9E3-4E24-B9B1-A66405C6D242}">
      <dsp:nvSpPr>
        <dsp:cNvPr id="0" name=""/>
        <dsp:cNvSpPr/>
      </dsp:nvSpPr>
      <dsp:spPr>
        <a:xfrm rot="3209485">
          <a:off x="3992692" y="3493542"/>
          <a:ext cx="1030417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030417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82140" y="3478384"/>
        <a:ext cx="51520" cy="51520"/>
      </dsp:txXfrm>
    </dsp:sp>
    <dsp:sp modelId="{DCD3DEFE-E284-49AD-95EA-9F985053A14A}">
      <dsp:nvSpPr>
        <dsp:cNvPr id="0" name=""/>
        <dsp:cNvSpPr/>
      </dsp:nvSpPr>
      <dsp:spPr>
        <a:xfrm>
          <a:off x="4814420" y="3550228"/>
          <a:ext cx="1472096" cy="736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4835978" y="3571786"/>
        <a:ext cx="1428980" cy="692932"/>
      </dsp:txXfrm>
    </dsp:sp>
    <dsp:sp modelId="{EC29E664-3D57-4677-BAEC-B55EBBF97059}">
      <dsp:nvSpPr>
        <dsp:cNvPr id="0" name=""/>
        <dsp:cNvSpPr/>
      </dsp:nvSpPr>
      <dsp:spPr>
        <a:xfrm>
          <a:off x="2140446" y="3925890"/>
          <a:ext cx="588838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88838" y="10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20144" y="3921771"/>
        <a:ext cx="29441" cy="29441"/>
      </dsp:txXfrm>
    </dsp:sp>
    <dsp:sp modelId="{3651E8A7-0479-4F01-A8CA-1A5B7CDFF5E6}">
      <dsp:nvSpPr>
        <dsp:cNvPr id="0" name=""/>
        <dsp:cNvSpPr/>
      </dsp:nvSpPr>
      <dsp:spPr>
        <a:xfrm>
          <a:off x="2729284" y="3568467"/>
          <a:ext cx="1472096" cy="736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Hardware Database</a:t>
          </a:r>
          <a:endParaRPr lang="en-US" sz="2300" kern="1200" dirty="0"/>
        </a:p>
      </dsp:txBody>
      <dsp:txXfrm>
        <a:off x="2750842" y="3590025"/>
        <a:ext cx="1428980" cy="692932"/>
      </dsp:txXfrm>
    </dsp:sp>
    <dsp:sp modelId="{0CCB420E-9046-4714-9368-FA90FA0CE819}">
      <dsp:nvSpPr>
        <dsp:cNvPr id="0" name=""/>
        <dsp:cNvSpPr/>
      </dsp:nvSpPr>
      <dsp:spPr>
        <a:xfrm>
          <a:off x="4201380" y="3925890"/>
          <a:ext cx="588838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88838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81079" y="3921771"/>
        <a:ext cx="29441" cy="29441"/>
      </dsp:txXfrm>
    </dsp:sp>
    <dsp:sp modelId="{5831BF43-B7A5-41AE-932E-4E81A60323C3}">
      <dsp:nvSpPr>
        <dsp:cNvPr id="0" name=""/>
        <dsp:cNvSpPr/>
      </dsp:nvSpPr>
      <dsp:spPr>
        <a:xfrm>
          <a:off x="4790219" y="3568467"/>
          <a:ext cx="1472096" cy="736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4811777" y="3590025"/>
        <a:ext cx="1428980" cy="692932"/>
      </dsp:txXfrm>
    </dsp:sp>
    <dsp:sp modelId="{A5DFF4BB-642E-4115-AE0A-3A8BA6DE5E0A}">
      <dsp:nvSpPr>
        <dsp:cNvPr id="0" name=""/>
        <dsp:cNvSpPr/>
      </dsp:nvSpPr>
      <dsp:spPr>
        <a:xfrm rot="3310531">
          <a:off x="1919303" y="4349117"/>
          <a:ext cx="103112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031124" y="10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09087" y="4333941"/>
        <a:ext cx="51556" cy="51556"/>
      </dsp:txXfrm>
    </dsp:sp>
    <dsp:sp modelId="{C9359826-9F32-4DAC-9164-5699783C5AC3}">
      <dsp:nvSpPr>
        <dsp:cNvPr id="0" name=""/>
        <dsp:cNvSpPr/>
      </dsp:nvSpPr>
      <dsp:spPr>
        <a:xfrm>
          <a:off x="2729284" y="4414923"/>
          <a:ext cx="1472096" cy="736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Post-Test Database</a:t>
          </a:r>
          <a:endParaRPr lang="en-US" sz="2300" kern="1200" dirty="0"/>
        </a:p>
      </dsp:txBody>
      <dsp:txXfrm>
        <a:off x="2750842" y="4436481"/>
        <a:ext cx="1428980" cy="692932"/>
      </dsp:txXfrm>
    </dsp:sp>
    <dsp:sp modelId="{D34ACE5F-6C66-4B77-8985-B4172DEED3D9}">
      <dsp:nvSpPr>
        <dsp:cNvPr id="0" name=""/>
        <dsp:cNvSpPr/>
      </dsp:nvSpPr>
      <dsp:spPr>
        <a:xfrm rot="18320122">
          <a:off x="3977920" y="4339998"/>
          <a:ext cx="105995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059959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81401" y="4324101"/>
        <a:ext cx="52997" cy="52997"/>
      </dsp:txXfrm>
    </dsp:sp>
    <dsp:sp modelId="{8304D0F4-C24B-455D-B10B-EF919C8E3D26}">
      <dsp:nvSpPr>
        <dsp:cNvPr id="0" name=""/>
        <dsp:cNvSpPr/>
      </dsp:nvSpPr>
      <dsp:spPr>
        <a:xfrm>
          <a:off x="4814420" y="3550228"/>
          <a:ext cx="1472096" cy="736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4835978" y="3571786"/>
        <a:ext cx="1428980" cy="692932"/>
      </dsp:txXfrm>
    </dsp:sp>
    <dsp:sp modelId="{2FBFB09D-3C47-450D-9853-C1E3A46C2936}">
      <dsp:nvSpPr>
        <dsp:cNvPr id="0" name=""/>
        <dsp:cNvSpPr/>
      </dsp:nvSpPr>
      <dsp:spPr>
        <a:xfrm rot="4249260">
          <a:off x="1538668" y="4772345"/>
          <a:ext cx="1792394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792394" y="10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390055" y="4738137"/>
        <a:ext cx="89619" cy="89619"/>
      </dsp:txXfrm>
    </dsp:sp>
    <dsp:sp modelId="{BDCE8F6A-E634-4DF4-BEC6-2F2CE1B6B020}">
      <dsp:nvSpPr>
        <dsp:cNvPr id="0" name=""/>
        <dsp:cNvSpPr/>
      </dsp:nvSpPr>
      <dsp:spPr>
        <a:xfrm>
          <a:off x="2729284" y="5261378"/>
          <a:ext cx="1472096" cy="736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General Database</a:t>
          </a:r>
          <a:endParaRPr lang="en-US" sz="2300" kern="1200" dirty="0"/>
        </a:p>
      </dsp:txBody>
      <dsp:txXfrm>
        <a:off x="2750842" y="5282936"/>
        <a:ext cx="1428980" cy="692932"/>
      </dsp:txXfrm>
    </dsp:sp>
    <dsp:sp modelId="{B0E7CDC0-1785-4B21-A34D-E5B3A0ED2BAB}">
      <dsp:nvSpPr>
        <dsp:cNvPr id="0" name=""/>
        <dsp:cNvSpPr/>
      </dsp:nvSpPr>
      <dsp:spPr>
        <a:xfrm rot="17382640">
          <a:off x="3599075" y="4763225"/>
          <a:ext cx="1817650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817650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462459" y="4728386"/>
        <a:ext cx="90882" cy="90882"/>
      </dsp:txXfrm>
    </dsp:sp>
    <dsp:sp modelId="{BE8363EE-9BBF-4ACD-B874-098ED1ED8C64}">
      <dsp:nvSpPr>
        <dsp:cNvPr id="0" name=""/>
        <dsp:cNvSpPr/>
      </dsp:nvSpPr>
      <dsp:spPr>
        <a:xfrm>
          <a:off x="4814420" y="3550228"/>
          <a:ext cx="1472096" cy="736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Q&amp;A Analysis</a:t>
          </a:r>
          <a:endParaRPr lang="en-US" sz="2300" kern="1200" dirty="0"/>
        </a:p>
      </dsp:txBody>
      <dsp:txXfrm>
        <a:off x="4835978" y="3571786"/>
        <a:ext cx="1428980" cy="692932"/>
      </dsp:txXfrm>
    </dsp:sp>
    <dsp:sp modelId="{DAAACF59-0FA3-4B78-A9E3-873B37AB6513}">
      <dsp:nvSpPr>
        <dsp:cNvPr id="0" name=""/>
        <dsp:cNvSpPr/>
      </dsp:nvSpPr>
      <dsp:spPr>
        <a:xfrm>
          <a:off x="6286516" y="3907650"/>
          <a:ext cx="552433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52433" y="10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48922" y="3904441"/>
        <a:ext cx="27621" cy="27621"/>
      </dsp:txXfrm>
    </dsp:sp>
    <dsp:sp modelId="{E73AC9B1-30B5-4591-B70F-3C9786EEF8EE}">
      <dsp:nvSpPr>
        <dsp:cNvPr id="0" name=""/>
        <dsp:cNvSpPr/>
      </dsp:nvSpPr>
      <dsp:spPr>
        <a:xfrm>
          <a:off x="6838950" y="3550228"/>
          <a:ext cx="1472096" cy="736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Text Output</a:t>
          </a:r>
          <a:endParaRPr lang="en-US" sz="2300" kern="1200" dirty="0"/>
        </a:p>
      </dsp:txBody>
      <dsp:txXfrm>
        <a:off x="6860508" y="3571786"/>
        <a:ext cx="1428980" cy="6929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DBD6D-C917-47BD-B96A-7613A0D6C0B8}">
      <dsp:nvSpPr>
        <dsp:cNvPr id="0" name=""/>
        <dsp:cNvSpPr/>
      </dsp:nvSpPr>
      <dsp:spPr>
        <a:xfrm>
          <a:off x="3359111" y="0"/>
          <a:ext cx="1606554" cy="160672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A5BDA9-4FAC-4492-860B-9765E33785EE}">
      <dsp:nvSpPr>
        <dsp:cNvPr id="0" name=""/>
        <dsp:cNvSpPr/>
      </dsp:nvSpPr>
      <dsp:spPr>
        <a:xfrm>
          <a:off x="4963255" y="476701"/>
          <a:ext cx="963149" cy="63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Take question string &amp; answers string</a:t>
          </a:r>
          <a:endParaRPr lang="en-US" sz="900" kern="1200" dirty="0"/>
        </a:p>
      </dsp:txBody>
      <dsp:txXfrm>
        <a:off x="4963255" y="476701"/>
        <a:ext cx="963149" cy="639268"/>
      </dsp:txXfrm>
    </dsp:sp>
    <dsp:sp modelId="{6D7F6022-2CE3-46FD-8240-AF37082AA2EE}">
      <dsp:nvSpPr>
        <dsp:cNvPr id="0" name=""/>
        <dsp:cNvSpPr/>
      </dsp:nvSpPr>
      <dsp:spPr>
        <a:xfrm>
          <a:off x="3713812" y="581820"/>
          <a:ext cx="896548" cy="44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Input</a:t>
          </a:r>
          <a:endParaRPr lang="en-US" sz="1800" kern="1200" dirty="0"/>
        </a:p>
      </dsp:txBody>
      <dsp:txXfrm>
        <a:off x="3713812" y="581820"/>
        <a:ext cx="896548" cy="447977"/>
      </dsp:txXfrm>
    </dsp:sp>
    <dsp:sp modelId="{5E4C7FFB-3E0B-4D24-85D9-3F6D53641469}">
      <dsp:nvSpPr>
        <dsp:cNvPr id="0" name=""/>
        <dsp:cNvSpPr/>
      </dsp:nvSpPr>
      <dsp:spPr>
        <a:xfrm>
          <a:off x="2912795" y="923456"/>
          <a:ext cx="1606554" cy="160672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3CCB70-715A-4E52-8D4A-7C6608E771A3}">
      <dsp:nvSpPr>
        <dsp:cNvPr id="0" name=""/>
        <dsp:cNvSpPr/>
      </dsp:nvSpPr>
      <dsp:spPr>
        <a:xfrm>
          <a:off x="4524473" y="1411769"/>
          <a:ext cx="963149" cy="63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Separate each word</a:t>
          </a:r>
          <a:endParaRPr lang="en-US" sz="900" kern="1200" dirty="0"/>
        </a:p>
      </dsp:txBody>
      <dsp:txXfrm>
        <a:off x="4524473" y="1411769"/>
        <a:ext cx="963149" cy="639268"/>
      </dsp:txXfrm>
    </dsp:sp>
    <dsp:sp modelId="{D4ECBDFE-301D-4667-BE95-03F8DD1E93A8}">
      <dsp:nvSpPr>
        <dsp:cNvPr id="0" name=""/>
        <dsp:cNvSpPr/>
      </dsp:nvSpPr>
      <dsp:spPr>
        <a:xfrm>
          <a:off x="3265689" y="1507109"/>
          <a:ext cx="896548" cy="44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Chop</a:t>
          </a:r>
          <a:endParaRPr lang="en-US" sz="1800" kern="1200" dirty="0"/>
        </a:p>
      </dsp:txBody>
      <dsp:txXfrm>
        <a:off x="3265689" y="1507109"/>
        <a:ext cx="896548" cy="447977"/>
      </dsp:txXfrm>
    </dsp:sp>
    <dsp:sp modelId="{B925BD42-3178-4D8D-85B0-6275D151CD56}">
      <dsp:nvSpPr>
        <dsp:cNvPr id="0" name=""/>
        <dsp:cNvSpPr/>
      </dsp:nvSpPr>
      <dsp:spPr>
        <a:xfrm>
          <a:off x="3359111" y="1849968"/>
          <a:ext cx="1606554" cy="1606728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99FF56-0BD2-451F-86E1-97544191656F}">
      <dsp:nvSpPr>
        <dsp:cNvPr id="0" name=""/>
        <dsp:cNvSpPr/>
      </dsp:nvSpPr>
      <dsp:spPr>
        <a:xfrm>
          <a:off x="4963255" y="2327280"/>
          <a:ext cx="963149" cy="63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Save individual words into array</a:t>
          </a:r>
          <a:endParaRPr lang="en-US" sz="900" kern="1200" dirty="0"/>
        </a:p>
      </dsp:txBody>
      <dsp:txXfrm>
        <a:off x="4963255" y="2327280"/>
        <a:ext cx="963149" cy="639268"/>
      </dsp:txXfrm>
    </dsp:sp>
    <dsp:sp modelId="{C64BCD03-8536-48D6-AD38-7B5F73DB1DC9}">
      <dsp:nvSpPr>
        <dsp:cNvPr id="0" name=""/>
        <dsp:cNvSpPr/>
      </dsp:nvSpPr>
      <dsp:spPr>
        <a:xfrm>
          <a:off x="3713812" y="2431788"/>
          <a:ext cx="896548" cy="44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Store</a:t>
          </a:r>
          <a:endParaRPr lang="en-US" sz="1800" kern="1200" dirty="0"/>
        </a:p>
      </dsp:txBody>
      <dsp:txXfrm>
        <a:off x="3713812" y="2431788"/>
        <a:ext cx="896548" cy="447977"/>
      </dsp:txXfrm>
    </dsp:sp>
    <dsp:sp modelId="{79F5103B-15B6-4B01-B5A0-8168DF768268}">
      <dsp:nvSpPr>
        <dsp:cNvPr id="0" name=""/>
        <dsp:cNvSpPr/>
      </dsp:nvSpPr>
      <dsp:spPr>
        <a:xfrm>
          <a:off x="2912795" y="2775258"/>
          <a:ext cx="1606554" cy="160672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870728-1008-42D5-B5C2-F6C5A30D3406}">
      <dsp:nvSpPr>
        <dsp:cNvPr id="0" name=""/>
        <dsp:cNvSpPr/>
      </dsp:nvSpPr>
      <dsp:spPr>
        <a:xfrm>
          <a:off x="4524473" y="3252570"/>
          <a:ext cx="963149" cy="63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Find keywords in array</a:t>
          </a:r>
          <a:endParaRPr lang="en-US" sz="900" kern="1200" dirty="0"/>
        </a:p>
      </dsp:txBody>
      <dsp:txXfrm>
        <a:off x="4524473" y="3252570"/>
        <a:ext cx="963149" cy="639268"/>
      </dsp:txXfrm>
    </dsp:sp>
    <dsp:sp modelId="{668C1724-3B8C-48DA-A68C-2BF094FB94D5}">
      <dsp:nvSpPr>
        <dsp:cNvPr id="0" name=""/>
        <dsp:cNvSpPr/>
      </dsp:nvSpPr>
      <dsp:spPr>
        <a:xfrm>
          <a:off x="3265689" y="3357078"/>
          <a:ext cx="896548" cy="44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Search</a:t>
          </a:r>
          <a:endParaRPr lang="en-US" sz="1800" kern="1200" dirty="0"/>
        </a:p>
      </dsp:txBody>
      <dsp:txXfrm>
        <a:off x="3265689" y="3357078"/>
        <a:ext cx="896548" cy="447977"/>
      </dsp:txXfrm>
    </dsp:sp>
    <dsp:sp modelId="{25117A69-A8A5-482E-9509-8EF0059289F5}">
      <dsp:nvSpPr>
        <dsp:cNvPr id="0" name=""/>
        <dsp:cNvSpPr/>
      </dsp:nvSpPr>
      <dsp:spPr>
        <a:xfrm>
          <a:off x="3359111" y="3699325"/>
          <a:ext cx="1606554" cy="1606728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2757160-8E45-42F1-94AD-BD42FAE53BBB}">
      <dsp:nvSpPr>
        <dsp:cNvPr id="0" name=""/>
        <dsp:cNvSpPr/>
      </dsp:nvSpPr>
      <dsp:spPr>
        <a:xfrm>
          <a:off x="4963255" y="4176026"/>
          <a:ext cx="963149" cy="63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Match question keywords with corresponding answer keywords</a:t>
          </a:r>
          <a:endParaRPr lang="en-US" sz="900" kern="1200" dirty="0"/>
        </a:p>
      </dsp:txBody>
      <dsp:txXfrm>
        <a:off x="4963255" y="4176026"/>
        <a:ext cx="963149" cy="639268"/>
      </dsp:txXfrm>
    </dsp:sp>
    <dsp:sp modelId="{D70D48B0-1244-444E-AE74-F1A133FA1E41}">
      <dsp:nvSpPr>
        <dsp:cNvPr id="0" name=""/>
        <dsp:cNvSpPr/>
      </dsp:nvSpPr>
      <dsp:spPr>
        <a:xfrm>
          <a:off x="3713812" y="4281145"/>
          <a:ext cx="896548" cy="44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Compare</a:t>
          </a:r>
          <a:endParaRPr lang="en-US" sz="1800" kern="1200" dirty="0"/>
        </a:p>
      </dsp:txBody>
      <dsp:txXfrm>
        <a:off x="3713812" y="4281145"/>
        <a:ext cx="896548" cy="447977"/>
      </dsp:txXfrm>
    </dsp:sp>
    <dsp:sp modelId="{25FD4F12-93B2-441D-8A44-0EF7DEFAAFFC}">
      <dsp:nvSpPr>
        <dsp:cNvPr id="0" name=""/>
        <dsp:cNvSpPr/>
      </dsp:nvSpPr>
      <dsp:spPr>
        <a:xfrm>
          <a:off x="3027312" y="4730345"/>
          <a:ext cx="1380232" cy="1381211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65C241-EEA7-4DF8-B025-C3D90BA23E4A}">
      <dsp:nvSpPr>
        <dsp:cNvPr id="0" name=""/>
        <dsp:cNvSpPr/>
      </dsp:nvSpPr>
      <dsp:spPr>
        <a:xfrm>
          <a:off x="4524473" y="5101316"/>
          <a:ext cx="963149" cy="63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Return proper string with file/link/text</a:t>
          </a:r>
          <a:endParaRPr lang="en-US" sz="900" kern="1200" dirty="0"/>
        </a:p>
      </dsp:txBody>
      <dsp:txXfrm>
        <a:off x="4524473" y="5101316"/>
        <a:ext cx="963149" cy="639268"/>
      </dsp:txXfrm>
    </dsp:sp>
    <dsp:sp modelId="{99E57A4D-A530-40A9-8E9D-61251AC4FBFC}">
      <dsp:nvSpPr>
        <dsp:cNvPr id="0" name=""/>
        <dsp:cNvSpPr/>
      </dsp:nvSpPr>
      <dsp:spPr>
        <a:xfrm>
          <a:off x="3265689" y="5206435"/>
          <a:ext cx="896548" cy="44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Output</a:t>
          </a:r>
          <a:endParaRPr lang="en-US" sz="1800" kern="1200" dirty="0"/>
        </a:p>
      </dsp:txBody>
      <dsp:txXfrm>
        <a:off x="3265689" y="5206435"/>
        <a:ext cx="896548" cy="447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41EC-4F61-4BDD-BBC9-8FAED8CD1CC9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42E6-8413-4AD9-AAEE-2696295E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41EC-4F61-4BDD-BBC9-8FAED8CD1CC9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42E6-8413-4AD9-AAEE-2696295E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41EC-4F61-4BDD-BBC9-8FAED8CD1CC9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42E6-8413-4AD9-AAEE-2696295E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41EC-4F61-4BDD-BBC9-8FAED8CD1CC9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42E6-8413-4AD9-AAEE-2696295E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4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41EC-4F61-4BDD-BBC9-8FAED8CD1CC9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42E6-8413-4AD9-AAEE-2696295E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41EC-4F61-4BDD-BBC9-8FAED8CD1CC9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42E6-8413-4AD9-AAEE-2696295E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4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41EC-4F61-4BDD-BBC9-8FAED8CD1CC9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42E6-8413-4AD9-AAEE-2696295E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6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41EC-4F61-4BDD-BBC9-8FAED8CD1CC9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42E6-8413-4AD9-AAEE-2696295E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41EC-4F61-4BDD-BBC9-8FAED8CD1CC9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42E6-8413-4AD9-AAEE-2696295E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8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41EC-4F61-4BDD-BBC9-8FAED8CD1CC9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42E6-8413-4AD9-AAEE-2696295E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41EC-4F61-4BDD-BBC9-8FAED8CD1CC9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42E6-8413-4AD9-AAEE-2696295E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4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41EC-4F61-4BDD-BBC9-8FAED8CD1CC9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42E6-8413-4AD9-AAEE-2696295E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0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slide" Target="slide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8983" y="381002"/>
            <a:ext cx="9028819" cy="5410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8448" y="609600"/>
            <a:ext cx="4326396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4248" y="609600"/>
            <a:ext cx="4330438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5469" y="63542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PRELAB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3050" y="63542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0850" y="990600"/>
            <a:ext cx="2967923" cy="1295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0249" y="1143000"/>
            <a:ext cx="8382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45390" y="1143000"/>
            <a:ext cx="78821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113" y="1140480"/>
            <a:ext cx="746889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32278" y="1306735"/>
            <a:ext cx="678487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73649" y="1310793"/>
            <a:ext cx="527353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37811" y="1298547"/>
            <a:ext cx="672641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2" action="ppaction://hlinksldjump"/>
          </p:cNvPr>
          <p:cNvSpPr/>
          <p:nvPr/>
        </p:nvSpPr>
        <p:spPr>
          <a:xfrm>
            <a:off x="224648" y="2590799"/>
            <a:ext cx="8610600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87049" y="266699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22" name="Rectangle 21">
            <a:hlinkClick r:id="rId2" action="ppaction://hlinksldjump"/>
          </p:cNvPr>
          <p:cNvSpPr/>
          <p:nvPr/>
        </p:nvSpPr>
        <p:spPr>
          <a:xfrm>
            <a:off x="377048" y="3036331"/>
            <a:ext cx="8305800" cy="13070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20248" y="3194399"/>
            <a:ext cx="9906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824848" y="3195659"/>
            <a:ext cx="9906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7081" y="3186211"/>
            <a:ext cx="9906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42367" y="3238481"/>
            <a:ext cx="9906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46967" y="3239741"/>
            <a:ext cx="9906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69200" y="3230295"/>
            <a:ext cx="9906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40157" y="1975244"/>
            <a:ext cx="75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Steve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23521" y="4019489"/>
            <a:ext cx="472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Tal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267200" y="316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833" y="5335960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Sal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92164" y="1392795"/>
            <a:ext cx="781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Theory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326326" y="1306735"/>
            <a:ext cx="80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Pretest:</a:t>
            </a:r>
          </a:p>
          <a:p>
            <a:pPr algn="ctr"/>
            <a:r>
              <a:rPr lang="en-US" sz="1400" b="1" dirty="0" smtClean="0"/>
              <a:t>Theory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326249" y="1298501"/>
            <a:ext cx="942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Simulation</a:t>
            </a:r>
          </a:p>
          <a:p>
            <a:pPr algn="ctr"/>
            <a:r>
              <a:rPr lang="en-US" sz="1200" b="1" dirty="0" smtClean="0"/>
              <a:t>With Q/A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785301" y="1482924"/>
            <a:ext cx="577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Safety</a:t>
            </a:r>
          </a:p>
          <a:p>
            <a:pPr algn="ctr"/>
            <a:r>
              <a:rPr lang="en-US" sz="1200" b="1" dirty="0" smtClean="0"/>
              <a:t>Video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504508" y="1506636"/>
            <a:ext cx="459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Post</a:t>
            </a:r>
          </a:p>
          <a:p>
            <a:pPr algn="ctr"/>
            <a:r>
              <a:rPr lang="en-US" sz="1200" b="1" dirty="0" smtClean="0"/>
              <a:t>Test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32277" y="1496262"/>
            <a:ext cx="66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Lab </a:t>
            </a:r>
          </a:p>
          <a:p>
            <a:pPr algn="ctr"/>
            <a:r>
              <a:rPr lang="en-US" sz="1200" b="1" dirty="0" smtClean="0"/>
              <a:t>Report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97099" y="3460870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Videos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64447" y="3353148"/>
            <a:ext cx="71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Pretest</a:t>
            </a:r>
          </a:p>
          <a:p>
            <a:pPr algn="ctr"/>
            <a:r>
              <a:rPr lang="en-US" sz="1400" b="1" dirty="0" smtClean="0"/>
              <a:t>Help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122175" y="3387784"/>
            <a:ext cx="987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Simulation</a:t>
            </a:r>
          </a:p>
          <a:p>
            <a:pPr algn="ctr"/>
            <a:r>
              <a:rPr lang="en-US" sz="1400" b="1" dirty="0" smtClean="0"/>
              <a:t>Help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12821" y="3404271"/>
            <a:ext cx="91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Hardware</a:t>
            </a:r>
          </a:p>
          <a:p>
            <a:pPr algn="ctr"/>
            <a:r>
              <a:rPr lang="en-US" sz="1400" b="1" dirty="0" smtClean="0"/>
              <a:t>Help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327945" y="3428255"/>
            <a:ext cx="841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Post Test</a:t>
            </a:r>
          </a:p>
          <a:p>
            <a:pPr algn="ctr"/>
            <a:r>
              <a:rPr lang="en-US" sz="1400" b="1" dirty="0" smtClean="0"/>
              <a:t>Help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667045" y="3428255"/>
            <a:ext cx="767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General</a:t>
            </a:r>
          </a:p>
          <a:p>
            <a:pPr algn="ctr"/>
            <a:r>
              <a:rPr lang="en-US" sz="1400" b="1" dirty="0" smtClean="0"/>
              <a:t>Help</a:t>
            </a:r>
            <a:endParaRPr lang="en-US" sz="1400" b="1" dirty="0"/>
          </a:p>
        </p:txBody>
      </p:sp>
      <p:cxnSp>
        <p:nvCxnSpPr>
          <p:cNvPr id="50" name="Straight Arrow Connector 49"/>
          <p:cNvCxnSpPr>
            <a:stCxn id="8" idx="3"/>
            <a:endCxn id="9" idx="1"/>
          </p:cNvCxnSpPr>
          <p:nvPr/>
        </p:nvCxnSpPr>
        <p:spPr>
          <a:xfrm>
            <a:off x="1143000" y="1559580"/>
            <a:ext cx="202390" cy="25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3"/>
            <a:endCxn id="39" idx="1"/>
          </p:cNvCxnSpPr>
          <p:nvPr/>
        </p:nvCxnSpPr>
        <p:spPr>
          <a:xfrm flipV="1">
            <a:off x="2133600" y="1529334"/>
            <a:ext cx="192649" cy="327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5" idx="3"/>
            <a:endCxn id="18" idx="1"/>
          </p:cNvCxnSpPr>
          <p:nvPr/>
        </p:nvCxnSpPr>
        <p:spPr>
          <a:xfrm>
            <a:off x="7237567" y="1727093"/>
            <a:ext cx="236080" cy="2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" idx="3"/>
          </p:cNvCxnSpPr>
          <p:nvPr/>
        </p:nvCxnSpPr>
        <p:spPr>
          <a:xfrm>
            <a:off x="8001002" y="1729894"/>
            <a:ext cx="241277" cy="75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" idx="2"/>
          </p:cNvCxnSpPr>
          <p:nvPr/>
        </p:nvCxnSpPr>
        <p:spPr>
          <a:xfrm>
            <a:off x="2311646" y="2438401"/>
            <a:ext cx="165824" cy="152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" idx="2"/>
          </p:cNvCxnSpPr>
          <p:nvPr/>
        </p:nvCxnSpPr>
        <p:spPr>
          <a:xfrm flipV="1">
            <a:off x="6606650" y="2438401"/>
            <a:ext cx="202819" cy="152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486043" y="4579111"/>
            <a:ext cx="5977607" cy="1112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605064" y="4949480"/>
            <a:ext cx="990600" cy="6642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735859" y="5012795"/>
            <a:ext cx="741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Record </a:t>
            </a:r>
          </a:p>
          <a:p>
            <a:pPr algn="ctr"/>
            <a:r>
              <a:rPr lang="en-US" sz="1400" b="1" dirty="0" smtClean="0"/>
              <a:t>Speech</a:t>
            </a:r>
            <a:endParaRPr lang="en-US" sz="1400" b="1" dirty="0"/>
          </a:p>
        </p:txBody>
      </p:sp>
      <p:sp>
        <p:nvSpPr>
          <p:cNvPr id="74" name="Rectangle 73"/>
          <p:cNvSpPr/>
          <p:nvPr/>
        </p:nvSpPr>
        <p:spPr>
          <a:xfrm>
            <a:off x="3979544" y="4942293"/>
            <a:ext cx="990600" cy="6642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106972" y="5005608"/>
            <a:ext cx="748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Process</a:t>
            </a:r>
          </a:p>
          <a:p>
            <a:pPr algn="ctr"/>
            <a:r>
              <a:rPr lang="en-US" sz="1400" b="1" dirty="0" smtClean="0"/>
              <a:t>Speech</a:t>
            </a:r>
            <a:endParaRPr lang="en-US" sz="1400" b="1" dirty="0"/>
          </a:p>
        </p:txBody>
      </p:sp>
      <p:sp>
        <p:nvSpPr>
          <p:cNvPr id="76" name="Rectangle 75"/>
          <p:cNvSpPr/>
          <p:nvPr/>
        </p:nvSpPr>
        <p:spPr>
          <a:xfrm>
            <a:off x="6111348" y="4935107"/>
            <a:ext cx="990600" cy="6642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183054" y="4998421"/>
            <a:ext cx="859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Help</a:t>
            </a:r>
          </a:p>
          <a:p>
            <a:pPr algn="ctr"/>
            <a:r>
              <a:rPr lang="en-US" sz="1400" b="1" dirty="0" smtClean="0"/>
              <a:t>Interrupt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50532" y="4571999"/>
            <a:ext cx="89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SPEECH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76" idx="0"/>
            <a:endCxn id="20" idx="2"/>
          </p:cNvCxnSpPr>
          <p:nvPr/>
        </p:nvCxnSpPr>
        <p:spPr>
          <a:xfrm flipH="1" flipV="1">
            <a:off x="4426113" y="4419600"/>
            <a:ext cx="2284370" cy="515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8981" y="5943600"/>
            <a:ext cx="8975218" cy="8596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4231930" y="587906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95690" y="6172202"/>
            <a:ext cx="4191000" cy="580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4783686" y="6172203"/>
            <a:ext cx="4191000" cy="580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1217611" y="6248401"/>
            <a:ext cx="1765509" cy="454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223910" y="6258792"/>
            <a:ext cx="176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Prelab</a:t>
            </a:r>
            <a:endParaRPr lang="en-US" sz="1200" b="1" dirty="0" smtClean="0"/>
          </a:p>
          <a:p>
            <a:pPr algn="ctr"/>
            <a:r>
              <a:rPr lang="en-US" sz="1200" b="1" dirty="0" smtClean="0"/>
              <a:t>(same as above)</a:t>
            </a:r>
            <a:endParaRPr lang="en-US" sz="1200" b="1" dirty="0"/>
          </a:p>
        </p:txBody>
      </p:sp>
      <p:sp>
        <p:nvSpPr>
          <p:cNvPr id="94" name="Rectangle 93"/>
          <p:cNvSpPr/>
          <p:nvPr/>
        </p:nvSpPr>
        <p:spPr>
          <a:xfrm>
            <a:off x="6111350" y="6248400"/>
            <a:ext cx="1765509" cy="4540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6117649" y="6257800"/>
            <a:ext cx="176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Help</a:t>
            </a:r>
          </a:p>
          <a:p>
            <a:pPr algn="ctr"/>
            <a:r>
              <a:rPr lang="en-US" sz="1200" b="1" dirty="0" smtClean="0"/>
              <a:t>(same as above)</a:t>
            </a:r>
            <a:endParaRPr lang="en-US" sz="1200" b="1" dirty="0"/>
          </a:p>
        </p:txBody>
      </p:sp>
      <p:sp>
        <p:nvSpPr>
          <p:cNvPr id="103" name="Rectangle 102"/>
          <p:cNvSpPr/>
          <p:nvPr/>
        </p:nvSpPr>
        <p:spPr>
          <a:xfrm>
            <a:off x="5649852" y="1302228"/>
            <a:ext cx="598548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660297" y="1490497"/>
            <a:ext cx="577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Safety</a:t>
            </a:r>
          </a:p>
          <a:p>
            <a:pPr algn="ctr"/>
            <a:r>
              <a:rPr lang="en-US" sz="1200" b="1" dirty="0" smtClean="0"/>
              <a:t>Test</a:t>
            </a:r>
            <a:endParaRPr lang="en-US" sz="1200" b="1" dirty="0"/>
          </a:p>
        </p:txBody>
      </p:sp>
      <p:sp>
        <p:nvSpPr>
          <p:cNvPr id="105" name="Rectangle 104"/>
          <p:cNvSpPr/>
          <p:nvPr/>
        </p:nvSpPr>
        <p:spPr>
          <a:xfrm>
            <a:off x="6400801" y="1307993"/>
            <a:ext cx="836766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425476" y="1582829"/>
            <a:ext cx="812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Hardware</a:t>
            </a:r>
            <a:endParaRPr lang="en-US" sz="1200" b="1" dirty="0"/>
          </a:p>
        </p:txBody>
      </p:sp>
      <p:cxnSp>
        <p:nvCxnSpPr>
          <p:cNvPr id="116" name="Straight Arrow Connector 115"/>
          <p:cNvCxnSpPr>
            <a:stCxn id="104" idx="3"/>
            <a:endCxn id="106" idx="1"/>
          </p:cNvCxnSpPr>
          <p:nvPr/>
        </p:nvCxnSpPr>
        <p:spPr>
          <a:xfrm flipV="1">
            <a:off x="6237955" y="1721329"/>
            <a:ext cx="187521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9" idx="3"/>
            <a:endCxn id="104" idx="1"/>
          </p:cNvCxnSpPr>
          <p:nvPr/>
        </p:nvCxnSpPr>
        <p:spPr>
          <a:xfrm>
            <a:off x="5410452" y="1717647"/>
            <a:ext cx="249845" cy="36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3429002" y="1004753"/>
            <a:ext cx="997113" cy="1281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505200" y="1143001"/>
            <a:ext cx="8382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3453039" y="1295705"/>
            <a:ext cx="942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Image</a:t>
            </a:r>
          </a:p>
          <a:p>
            <a:pPr algn="ctr"/>
            <a:r>
              <a:rPr lang="en-US" sz="1200" b="1" dirty="0" smtClean="0"/>
              <a:t>Processing</a:t>
            </a:r>
            <a:endParaRPr lang="en-US" sz="1200" b="1" dirty="0"/>
          </a:p>
        </p:txBody>
      </p:sp>
      <p:cxnSp>
        <p:nvCxnSpPr>
          <p:cNvPr id="55" name="Straight Arrow Connector 54"/>
          <p:cNvCxnSpPr>
            <a:stCxn id="139" idx="3"/>
            <a:endCxn id="19" idx="1"/>
          </p:cNvCxnSpPr>
          <p:nvPr/>
        </p:nvCxnSpPr>
        <p:spPr>
          <a:xfrm>
            <a:off x="4343400" y="1562101"/>
            <a:ext cx="394410" cy="1555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0" idx="3"/>
            <a:endCxn id="139" idx="1"/>
          </p:cNvCxnSpPr>
          <p:nvPr/>
        </p:nvCxnSpPr>
        <p:spPr>
          <a:xfrm>
            <a:off x="3168451" y="1562101"/>
            <a:ext cx="336751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430889" y="195216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Sung</a:t>
            </a:r>
            <a:endParaRPr lang="en-US" sz="2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591999" y="-631"/>
            <a:ext cx="418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Functional 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5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2986131454"/>
              </p:ext>
            </p:extLst>
          </p:nvPr>
        </p:nvGraphicFramePr>
        <p:xfrm>
          <a:off x="76200" y="76200"/>
          <a:ext cx="89916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Left Arrow 25">
            <a:hlinkClick r:id="" action="ppaction://hlinkshowjump?jump=firstslide"/>
          </p:cNvPr>
          <p:cNvSpPr/>
          <p:nvPr/>
        </p:nvSpPr>
        <p:spPr>
          <a:xfrm>
            <a:off x="8106" y="6248400"/>
            <a:ext cx="753894" cy="585292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Home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12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26" y="-12940"/>
            <a:ext cx="9152626" cy="10001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 Text Input</a:t>
            </a:r>
            <a:endParaRPr lang="en-US" sz="2800" dirty="0"/>
          </a:p>
        </p:txBody>
      </p:sp>
      <p:sp>
        <p:nvSpPr>
          <p:cNvPr id="6" name="Left Arrow 5">
            <a:hlinkClick r:id="rId2" action="ppaction://hlinksldjump"/>
          </p:cNvPr>
          <p:cNvSpPr/>
          <p:nvPr/>
        </p:nvSpPr>
        <p:spPr>
          <a:xfrm>
            <a:off x="8106" y="6248400"/>
            <a:ext cx="753894" cy="585292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Back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426226" cy="544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05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26" y="-12940"/>
            <a:ext cx="9152626" cy="10001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 Hardware Database</a:t>
            </a:r>
            <a:endParaRPr lang="en-US" sz="2800" dirty="0"/>
          </a:p>
        </p:txBody>
      </p:sp>
      <p:sp>
        <p:nvSpPr>
          <p:cNvPr id="6" name="Left Arrow 5">
            <a:hlinkClick r:id="rId2" action="ppaction://hlinksldjump"/>
          </p:cNvPr>
          <p:cNvSpPr/>
          <p:nvPr/>
        </p:nvSpPr>
        <p:spPr>
          <a:xfrm>
            <a:off x="8106" y="6248400"/>
            <a:ext cx="753894" cy="585292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Back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72338" cy="533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9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26" y="-12940"/>
            <a:ext cx="9152626" cy="10001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 Text Output</a:t>
            </a:r>
            <a:endParaRPr lang="en-US" sz="2800" dirty="0"/>
          </a:p>
        </p:txBody>
      </p:sp>
      <p:sp>
        <p:nvSpPr>
          <p:cNvPr id="6" name="Left Arrow 5">
            <a:hlinkClick r:id="rId2" action="ppaction://hlinksldjump"/>
          </p:cNvPr>
          <p:cNvSpPr/>
          <p:nvPr/>
        </p:nvSpPr>
        <p:spPr>
          <a:xfrm>
            <a:off x="8106" y="6248400"/>
            <a:ext cx="753894" cy="585292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Back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91" y="1025106"/>
            <a:ext cx="7239000" cy="530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45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27894645"/>
              </p:ext>
            </p:extLst>
          </p:nvPr>
        </p:nvGraphicFramePr>
        <p:xfrm>
          <a:off x="152400" y="568643"/>
          <a:ext cx="8839200" cy="6111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" y="762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Question &amp; Answers Database Analysis Module</a:t>
            </a:r>
          </a:p>
        </p:txBody>
      </p:sp>
      <p:sp>
        <p:nvSpPr>
          <p:cNvPr id="6" name="Left Arrow 5">
            <a:hlinkClick r:id="rId7" action="ppaction://hlinksldjump"/>
          </p:cNvPr>
          <p:cNvSpPr/>
          <p:nvPr/>
        </p:nvSpPr>
        <p:spPr>
          <a:xfrm>
            <a:off x="8106" y="6248400"/>
            <a:ext cx="753894" cy="585292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Back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6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-461963"/>
            <a:ext cx="10287000" cy="7781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87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156</Words>
  <Application>Microsoft Office PowerPoint</Application>
  <PresentationFormat>On-screen Show (4:3)</PresentationFormat>
  <Paragraphs>81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Example Text Input</vt:lpstr>
      <vt:lpstr>Example Hardware Database</vt:lpstr>
      <vt:lpstr>Example Text Output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daniel</cp:lastModifiedBy>
  <cp:revision>17</cp:revision>
  <cp:lastPrinted>2013-11-14T18:14:34Z</cp:lastPrinted>
  <dcterms:created xsi:type="dcterms:W3CDTF">2013-11-14T17:54:24Z</dcterms:created>
  <dcterms:modified xsi:type="dcterms:W3CDTF">2013-11-23T18:29:05Z</dcterms:modified>
</cp:coreProperties>
</file>