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4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26CDFA-3D44-4461-B5AA-11180DB370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20E1CD-3947-4C49-A36C-AD84E3B80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2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6B24-05D1-4D56-9BC5-701D69217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Which Two Cities Are Similar?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9AB4-F4F6-4FDD-B8D6-CE73D8F01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Firdhous Puraliyil</a:t>
            </a:r>
          </a:p>
        </p:txBody>
      </p:sp>
    </p:spTree>
    <p:extLst>
      <p:ext uri="{BB962C8B-B14F-4D97-AF65-F5344CB8AC3E}">
        <p14:creationId xmlns:p14="http://schemas.microsoft.com/office/powerpoint/2010/main" val="332023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3ED10-B575-481E-9951-0B7E079C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0DF05D-C6A0-4880-A5F7-61E10A5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89142"/>
              </p:ext>
            </p:extLst>
          </p:nvPr>
        </p:nvGraphicFramePr>
        <p:xfrm>
          <a:off x="1096963" y="1846263"/>
          <a:ext cx="1005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1950024801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408040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Similarity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20383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Austin - Chicago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06758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Austin - Seattle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4819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Chicago - Seattle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41552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2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D7E-1390-41D6-A49E-C79C1ED4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A79C-90C6-476F-B92A-0B14083D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the Exploratory Analysis we can conclude that Chicago and Seattle have the most in common with 4 categories</a:t>
            </a:r>
          </a:p>
          <a:p>
            <a:r>
              <a:rPr lang="en-US" dirty="0"/>
              <a:t>Austin and Seattle are not similar in any way when Chicago is also added for comparison</a:t>
            </a:r>
          </a:p>
          <a:p>
            <a:r>
              <a:rPr lang="en-US" dirty="0"/>
              <a:t>Doesn’t necessarily mean that they are similar, only our data says that</a:t>
            </a:r>
          </a:p>
          <a:p>
            <a:r>
              <a:rPr lang="en-US" dirty="0"/>
              <a:t>Out of the three cities, Chicago and Seattle are the most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7736-2C88-4FD4-A526-A0D1539C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4E78-A1B0-4B29-9774-558DF363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DATA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ANALYSIS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ACF1-A20B-439B-9FFC-7EFAD3A8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DE10-7696-45FC-BD9C-44B42471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I am a data analyst that is trying to help people see which two cities out of Austin, Chicago and Seattle are similar</a:t>
            </a:r>
          </a:p>
          <a:p>
            <a:endParaRPr lang="en-US" dirty="0"/>
          </a:p>
          <a:p>
            <a:r>
              <a:rPr lang="en-US" dirty="0"/>
              <a:t>Background: I have always wondered which cities are similar and which are not. I always thought Austin and Seattle were the most similar. Let’s test it out</a:t>
            </a:r>
          </a:p>
          <a:p>
            <a:endParaRPr lang="en-US" dirty="0"/>
          </a:p>
          <a:p>
            <a:r>
              <a:rPr lang="en-US" dirty="0"/>
              <a:t>Audience: To anyone who has a curious interest in which two cities are similar out of Austin, Chicago and Seattle</a:t>
            </a:r>
          </a:p>
        </p:txBody>
      </p:sp>
    </p:spTree>
    <p:extLst>
      <p:ext uri="{BB962C8B-B14F-4D97-AF65-F5344CB8AC3E}">
        <p14:creationId xmlns:p14="http://schemas.microsoft.com/office/powerpoint/2010/main" val="331764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575-4563-450B-8FE7-D233397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FE99-3BFB-42B5-8F1B-4C85D800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following categories are what we used to measure similarity among cities: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Census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Cost of Living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Health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Venue (Foursquare API)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296-AAFC-43A7-BECA-6DB7276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(Census)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F6416F-F509-41C8-B875-A6F516AB7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22768"/>
            <a:ext cx="4938712" cy="3269715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9FF2D54-F686-4C34-A5F0-60F3451BF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71356"/>
            <a:ext cx="4937125" cy="27725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1336-B04B-4CF3-9DE3-D11F5419C88F}"/>
              </a:ext>
            </a:extLst>
          </p:cNvPr>
          <p:cNvSpPr txBox="1"/>
          <p:nvPr/>
        </p:nvSpPr>
        <p:spPr>
          <a:xfrm>
            <a:off x="2321781" y="5874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is Austin, 1 is Chicago, and 2 is Seattle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296-AAFC-43A7-BECA-6DB7276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(Cost of Living)</a:t>
            </a:r>
          </a:p>
        </p:txBody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E73F48-2F5D-40A3-AE8A-97E9FE0358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56118"/>
            <a:ext cx="4938712" cy="2403015"/>
          </a:xfrm>
        </p:spPr>
      </p:pic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A966C682-EB12-4FBB-9CF1-CEF7CBF88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39589"/>
            <a:ext cx="4937125" cy="28360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1336-B04B-4CF3-9DE3-D11F5419C88F}"/>
              </a:ext>
            </a:extLst>
          </p:cNvPr>
          <p:cNvSpPr txBox="1"/>
          <p:nvPr/>
        </p:nvSpPr>
        <p:spPr>
          <a:xfrm>
            <a:off x="2321781" y="5874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Seattle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 is Chicago, and 2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Austin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9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296-AAFC-43A7-BECA-6DB7276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(Health)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D4B5503-FD8A-41A0-949C-A55E4FA885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24789"/>
            <a:ext cx="4938712" cy="2865672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B311AFFC-6985-4459-9970-6AAB55702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57160"/>
            <a:ext cx="4937125" cy="28009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1336-B04B-4CF3-9DE3-D11F5419C88F}"/>
              </a:ext>
            </a:extLst>
          </p:cNvPr>
          <p:cNvSpPr txBox="1"/>
          <p:nvPr/>
        </p:nvSpPr>
        <p:spPr>
          <a:xfrm>
            <a:off x="2321781" y="5874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Austin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2 is Seattle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9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296-AAFC-43A7-BECA-6DB7276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(Venue)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EFF61F-42B5-4901-8AD8-1D8D84A75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28187"/>
            <a:ext cx="4938712" cy="2458877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0F1DA8E3-CD97-486C-A040-0A3B55A7D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66187"/>
            <a:ext cx="4937125" cy="25828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1336-B04B-4CF3-9DE3-D11F5419C88F}"/>
              </a:ext>
            </a:extLst>
          </p:cNvPr>
          <p:cNvSpPr txBox="1"/>
          <p:nvPr/>
        </p:nvSpPr>
        <p:spPr>
          <a:xfrm>
            <a:off x="2321781" y="5874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is Austin, 1 is Chicago, and 2 is Seattle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296-AAFC-43A7-BECA-6DB7276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(Weather)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1B88C7-8E9D-4CE4-BB19-0A19B8361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45334"/>
            <a:ext cx="4938712" cy="2424583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01128670-F28A-40CF-AC75-658A406E4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78819"/>
            <a:ext cx="4937125" cy="27576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1336-B04B-4CF3-9DE3-D11F5419C88F}"/>
              </a:ext>
            </a:extLst>
          </p:cNvPr>
          <p:cNvSpPr txBox="1"/>
          <p:nvPr/>
        </p:nvSpPr>
        <p:spPr>
          <a:xfrm>
            <a:off x="2321781" y="5874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is Austin, 1 is Chicago, and 2 is Seattle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282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Which Two Cities Are Similar?</vt:lpstr>
      <vt:lpstr>INDEX</vt:lpstr>
      <vt:lpstr>Introduction</vt:lpstr>
      <vt:lpstr>Data</vt:lpstr>
      <vt:lpstr>Analysis (Census)</vt:lpstr>
      <vt:lpstr>Analysis (Cost of Living)</vt:lpstr>
      <vt:lpstr>Analysis (Health)</vt:lpstr>
      <vt:lpstr>Analysis (Venue)</vt:lpstr>
      <vt:lpstr>Analysis (Weather)</vt:lpstr>
      <vt:lpstr>Results</vt:lpstr>
      <vt:lpstr>Results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Two Cities Are Similar?</dc:title>
  <dc:creator>Firdhous Puraliyil</dc:creator>
  <cp:lastModifiedBy>Firdhous Puraliyil</cp:lastModifiedBy>
  <cp:revision>3</cp:revision>
  <dcterms:created xsi:type="dcterms:W3CDTF">2020-10-19T03:41:24Z</dcterms:created>
  <dcterms:modified xsi:type="dcterms:W3CDTF">2020-10-19T04:03:54Z</dcterms:modified>
</cp:coreProperties>
</file>