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tles, Jason" initials="BJ" lastIdx="1" clrIdx="0">
    <p:extLst>
      <p:ext uri="{19B8F6BF-5375-455C-9EA6-DF929625EA0E}">
        <p15:presenceInfo xmlns:p15="http://schemas.microsoft.com/office/powerpoint/2012/main" userId="S-1-5-21-854245398-1972579041-362288127-14758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90" d="100"/>
          <a:sy n="90" d="100"/>
        </p:scale>
        <p:origin x="-1596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3T11:41:41.13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A4F4-F021-4A86-86DA-26BC100B2B4C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99119" y="3123633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7" name="Oval 6"/>
          <p:cNvSpPr/>
          <p:nvPr/>
        </p:nvSpPr>
        <p:spPr>
          <a:xfrm>
            <a:off x="3777881" y="3129549"/>
            <a:ext cx="1097280" cy="109728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Crawler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8" name="Oval 7"/>
          <p:cNvSpPr/>
          <p:nvPr/>
        </p:nvSpPr>
        <p:spPr>
          <a:xfrm>
            <a:off x="3783931" y="120712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Queen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8491012" y="3138671"/>
            <a:ext cx="1489685" cy="10839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Ant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982301" y="774353"/>
            <a:ext cx="2011680" cy="2011680"/>
            <a:chOff x="5066266" y="686750"/>
            <a:chExt cx="2011680" cy="2011680"/>
          </a:xfrm>
        </p:grpSpPr>
        <p:sp>
          <p:nvSpPr>
            <p:cNvPr id="5" name="Oval 4"/>
            <p:cNvSpPr/>
            <p:nvPr/>
          </p:nvSpPr>
          <p:spPr>
            <a:xfrm>
              <a:off x="5066266" y="6867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218666" y="8391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371066" y="9915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23466" y="11439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675866" y="12963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828266" y="14487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980666" y="16011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Ants</a:t>
              </a:r>
            </a:p>
          </p:txBody>
        </p:sp>
      </p:grpSp>
      <p:sp>
        <p:nvSpPr>
          <p:cNvPr id="17" name="Cloud 16"/>
          <p:cNvSpPr/>
          <p:nvPr/>
        </p:nvSpPr>
        <p:spPr>
          <a:xfrm>
            <a:off x="781139" y="3190109"/>
            <a:ext cx="1774299" cy="9991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MLB </a:t>
            </a:r>
            <a:br>
              <a:rPr lang="en-US" dirty="0"/>
            </a:br>
            <a:r>
              <a:rPr lang="en-US" dirty="0"/>
              <a:t>Game Day</a:t>
            </a:r>
          </a:p>
        </p:txBody>
      </p:sp>
      <p:cxnSp>
        <p:nvCxnSpPr>
          <p:cNvPr id="19" name="Straight Arrow Connector 18"/>
          <p:cNvCxnSpPr>
            <a:stCxn id="17" idx="0"/>
            <a:endCxn id="7" idx="2"/>
          </p:cNvCxnSpPr>
          <p:nvPr/>
        </p:nvCxnSpPr>
        <p:spPr>
          <a:xfrm flipV="1">
            <a:off x="2553959" y="3678189"/>
            <a:ext cx="1223922" cy="1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7" idx="0"/>
          </p:cNvCxnSpPr>
          <p:nvPr/>
        </p:nvCxnSpPr>
        <p:spPr>
          <a:xfrm flipH="1">
            <a:off x="4326521" y="2304406"/>
            <a:ext cx="6050" cy="82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2" idx="2"/>
          </p:cNvCxnSpPr>
          <p:nvPr/>
        </p:nvCxnSpPr>
        <p:spPr>
          <a:xfrm>
            <a:off x="4881211" y="1755766"/>
            <a:ext cx="1558290" cy="2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5" idx="2"/>
          </p:cNvCxnSpPr>
          <p:nvPr/>
        </p:nvCxnSpPr>
        <p:spPr>
          <a:xfrm>
            <a:off x="4881211" y="1755766"/>
            <a:ext cx="2015490" cy="48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14" idx="2"/>
          </p:cNvCxnSpPr>
          <p:nvPr/>
        </p:nvCxnSpPr>
        <p:spPr>
          <a:xfrm>
            <a:off x="4881211" y="1755766"/>
            <a:ext cx="1863090" cy="32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>
          <a:xfrm>
            <a:off x="4881211" y="1755766"/>
            <a:ext cx="1710690" cy="17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6"/>
            <a:endCxn id="11" idx="2"/>
          </p:cNvCxnSpPr>
          <p:nvPr/>
        </p:nvCxnSpPr>
        <p:spPr>
          <a:xfrm flipV="1">
            <a:off x="4881211" y="1627793"/>
            <a:ext cx="1405890" cy="127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10" idx="2"/>
          </p:cNvCxnSpPr>
          <p:nvPr/>
        </p:nvCxnSpPr>
        <p:spPr>
          <a:xfrm flipV="1">
            <a:off x="4881211" y="1475393"/>
            <a:ext cx="1253490" cy="28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5" idx="2"/>
          </p:cNvCxnSpPr>
          <p:nvPr/>
        </p:nvCxnSpPr>
        <p:spPr>
          <a:xfrm flipV="1">
            <a:off x="4881211" y="1322993"/>
            <a:ext cx="1101090" cy="43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6" idx="2"/>
          </p:cNvCxnSpPr>
          <p:nvPr/>
        </p:nvCxnSpPr>
        <p:spPr>
          <a:xfrm flipV="1">
            <a:off x="4875161" y="3672273"/>
            <a:ext cx="1323958" cy="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8360909" y="823403"/>
            <a:ext cx="1774299" cy="9991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Virtustream</a:t>
            </a:r>
            <a:br>
              <a:rPr lang="en-US" sz="1400" dirty="0"/>
            </a:br>
            <a:r>
              <a:rPr lang="en-US" sz="1400" dirty="0"/>
              <a:t>Object Storage</a:t>
            </a:r>
          </a:p>
        </p:txBody>
      </p:sp>
      <p:cxnSp>
        <p:nvCxnSpPr>
          <p:cNvPr id="59" name="Straight Arrow Connector 58"/>
          <p:cNvCxnSpPr>
            <a:stCxn id="6" idx="6"/>
            <a:endCxn id="9" idx="2"/>
          </p:cNvCxnSpPr>
          <p:nvPr/>
        </p:nvCxnSpPr>
        <p:spPr>
          <a:xfrm>
            <a:off x="7296399" y="3672273"/>
            <a:ext cx="1194613" cy="8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4839" y="3749040"/>
            <a:ext cx="145335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Write combined data</a:t>
            </a:r>
            <a:br>
              <a:rPr lang="en-US" sz="1000" dirty="0"/>
            </a:br>
            <a:r>
              <a:rPr lang="en-US" sz="1000" dirty="0"/>
              <a:t>(pitches, </a:t>
            </a:r>
            <a:r>
              <a:rPr lang="en-US" sz="1000" dirty="0" err="1"/>
              <a:t>atbat</a:t>
            </a:r>
            <a:r>
              <a:rPr lang="en-US" sz="1000" dirty="0"/>
              <a:t> events)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3091992" y="2426657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Activate Crawler Ant</a:t>
            </a:r>
          </a:p>
          <a:p>
            <a:r>
              <a:rPr lang="en-US" sz="1000" dirty="0"/>
              <a:t>1am every morning</a:t>
            </a:r>
            <a:endParaRPr 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591456" y="3749040"/>
            <a:ext cx="145335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Ingest raw data</a:t>
            </a:r>
            <a:br>
              <a:rPr lang="en-US" sz="1000" dirty="0"/>
            </a:br>
            <a:r>
              <a:rPr lang="en-US" sz="1000" dirty="0"/>
              <a:t>(pitches, </a:t>
            </a:r>
            <a:r>
              <a:rPr lang="en-US" sz="1000" dirty="0" err="1"/>
              <a:t>atbat</a:t>
            </a:r>
            <a:r>
              <a:rPr lang="en-US" sz="1000" dirty="0"/>
              <a:t> events)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7319199" y="3749040"/>
            <a:ext cx="1453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Read / Write Data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628881" y="770004"/>
            <a:ext cx="1453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Activate Analytics Ants</a:t>
            </a:r>
          </a:p>
          <a:p>
            <a:r>
              <a:rPr lang="en-US" sz="1000" dirty="0"/>
              <a:t>2am every morning.</a:t>
            </a:r>
            <a:br>
              <a:rPr lang="en-US" sz="1000" dirty="0"/>
            </a:br>
            <a:r>
              <a:rPr lang="en-US" sz="1000" dirty="0"/>
              <a:t>1 container per Hitter 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stCxn id="13" idx="7"/>
            <a:endCxn id="57" idx="2"/>
          </p:cNvCxnSpPr>
          <p:nvPr/>
        </p:nvCxnSpPr>
        <p:spPr>
          <a:xfrm flipV="1">
            <a:off x="7528488" y="1322993"/>
            <a:ext cx="837925" cy="2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7"/>
            <a:endCxn id="57" idx="2"/>
          </p:cNvCxnSpPr>
          <p:nvPr/>
        </p:nvCxnSpPr>
        <p:spPr>
          <a:xfrm>
            <a:off x="7071288" y="1087446"/>
            <a:ext cx="1295125" cy="23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7"/>
            <a:endCxn id="57" idx="2"/>
          </p:cNvCxnSpPr>
          <p:nvPr/>
        </p:nvCxnSpPr>
        <p:spPr>
          <a:xfrm>
            <a:off x="6918888" y="935046"/>
            <a:ext cx="1447525" cy="38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7"/>
            <a:endCxn id="57" idx="2"/>
          </p:cNvCxnSpPr>
          <p:nvPr/>
        </p:nvCxnSpPr>
        <p:spPr>
          <a:xfrm flipV="1">
            <a:off x="7680888" y="1322993"/>
            <a:ext cx="685525" cy="37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7"/>
            <a:endCxn id="57" idx="2"/>
          </p:cNvCxnSpPr>
          <p:nvPr/>
        </p:nvCxnSpPr>
        <p:spPr>
          <a:xfrm flipV="1">
            <a:off x="7833288" y="1322993"/>
            <a:ext cx="533125" cy="52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7"/>
            <a:endCxn id="57" idx="2"/>
          </p:cNvCxnSpPr>
          <p:nvPr/>
        </p:nvCxnSpPr>
        <p:spPr>
          <a:xfrm>
            <a:off x="7223688" y="1239846"/>
            <a:ext cx="1142725" cy="8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7"/>
            <a:endCxn id="57" idx="2"/>
          </p:cNvCxnSpPr>
          <p:nvPr/>
        </p:nvCxnSpPr>
        <p:spPr>
          <a:xfrm flipV="1">
            <a:off x="7376088" y="1322993"/>
            <a:ext cx="990325" cy="6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79581" y="590884"/>
            <a:ext cx="15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Store Data Visualizations</a:t>
            </a:r>
          </a:p>
          <a:p>
            <a:r>
              <a:rPr lang="en-US" sz="1000" dirty="0"/>
              <a:t>Heat Map, </a:t>
            </a:r>
            <a:r>
              <a:rPr lang="en-US" sz="1000" dirty="0" err="1"/>
              <a:t>HitterVal</a:t>
            </a:r>
            <a:r>
              <a:rPr lang="en-US" sz="1000" dirty="0"/>
              <a:t> Map </a:t>
            </a:r>
            <a:endParaRPr lang="en-US" sz="105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8270007" y="2583286"/>
            <a:ext cx="1558290" cy="2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270007" y="2583286"/>
            <a:ext cx="2015490" cy="48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70007" y="2583286"/>
            <a:ext cx="1863090" cy="32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70007" y="2583286"/>
            <a:ext cx="1710690" cy="17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270007" y="2455313"/>
            <a:ext cx="1405890" cy="127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" idx="0"/>
            <a:endCxn id="10" idx="3"/>
          </p:cNvCxnSpPr>
          <p:nvPr/>
        </p:nvCxnSpPr>
        <p:spPr>
          <a:xfrm flipH="1" flipV="1">
            <a:off x="6295394" y="1863340"/>
            <a:ext cx="452365" cy="126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" idx="0"/>
          </p:cNvCxnSpPr>
          <p:nvPr/>
        </p:nvCxnSpPr>
        <p:spPr>
          <a:xfrm flipH="1" flipV="1">
            <a:off x="6132984" y="1712118"/>
            <a:ext cx="614775" cy="141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3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Battles, Jason</dc:creator>
  <cp:lastModifiedBy>Battles, Jason</cp:lastModifiedBy>
  <cp:revision>5</cp:revision>
  <dcterms:created xsi:type="dcterms:W3CDTF">2016-10-23T16:31:26Z</dcterms:created>
  <dcterms:modified xsi:type="dcterms:W3CDTF">2016-10-23T16:58:35Z</dcterms:modified>
</cp:coreProperties>
</file>