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7" r:id="rId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39" autoAdjust="0"/>
    <p:restoredTop sz="94660"/>
  </p:normalViewPr>
  <p:slideViewPr>
    <p:cSldViewPr snapToGrid="0">
      <p:cViewPr>
        <p:scale>
          <a:sx n="60" d="100"/>
          <a:sy n="60" d="100"/>
        </p:scale>
        <p:origin x="18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485" y="1059589"/>
            <a:ext cx="5632880" cy="5713746"/>
          </a:xfrm>
        </p:spPr>
        <p:txBody>
          <a:bodyPr anchor="b">
            <a:normAutofit/>
          </a:bodyPr>
          <a:lstStyle>
            <a:lvl1pPr algn="ctr">
              <a:defRPr sz="3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485" y="6908800"/>
            <a:ext cx="5632880" cy="394508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8" y="7782197"/>
            <a:ext cx="5559755" cy="1613342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259" y="1771001"/>
            <a:ext cx="5476070" cy="52997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258" y="9395538"/>
            <a:ext cx="5559755" cy="145256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8258" y="10989057"/>
            <a:ext cx="4002959" cy="64911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1059588"/>
            <a:ext cx="5633606" cy="5578279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7721600"/>
            <a:ext cx="5633606" cy="312650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7864" y="1529379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617" y="530830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1059588"/>
            <a:ext cx="5230586" cy="5411696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42327" y="6489966"/>
            <a:ext cx="4973346" cy="677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8251033"/>
            <a:ext cx="5633605" cy="25738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8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6406340"/>
            <a:ext cx="5634254" cy="26112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62" y="9017540"/>
            <a:ext cx="5634254" cy="1830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7864" y="1340179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668" y="511910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1059588"/>
            <a:ext cx="5230586" cy="5056656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6908800"/>
            <a:ext cx="5634254" cy="187317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8781977"/>
            <a:ext cx="5634254" cy="206613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67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1059588"/>
            <a:ext cx="5633605" cy="490094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6547452"/>
            <a:ext cx="5633605" cy="186539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8412843"/>
            <a:ext cx="5633604" cy="243526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2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3761" y="1059587"/>
            <a:ext cx="5633605" cy="23332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0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3781" y="1059588"/>
            <a:ext cx="1333584" cy="97885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761" y="1059588"/>
            <a:ext cx="4218103" cy="978851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85" y="5814575"/>
            <a:ext cx="5632880" cy="3241431"/>
          </a:xfrm>
        </p:spPr>
        <p:txBody>
          <a:bodyPr anchor="b">
            <a:normAutofit/>
          </a:bodyPr>
          <a:lstStyle>
            <a:lvl1pPr algn="r">
              <a:defRPr sz="2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485" y="9073440"/>
            <a:ext cx="5632880" cy="17746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761" y="3663819"/>
            <a:ext cx="2763805" cy="7166811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3663819"/>
            <a:ext cx="2766929" cy="7166809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30" y="3663819"/>
            <a:ext cx="2547835" cy="1304171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761" y="4952938"/>
            <a:ext cx="2763805" cy="5895170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2612" y="3663820"/>
            <a:ext cx="2564753" cy="1289118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74" y="4952938"/>
            <a:ext cx="2776140" cy="5895170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9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0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3119872"/>
            <a:ext cx="2047142" cy="2438400"/>
          </a:xfrm>
        </p:spPr>
        <p:txBody>
          <a:bodyPr anchor="b">
            <a:normAutofit/>
          </a:bodyPr>
          <a:lstStyle>
            <a:lvl1pPr algn="l">
              <a:defRPr sz="165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642" y="1059589"/>
            <a:ext cx="3375723" cy="9788517"/>
          </a:xfrm>
        </p:spPr>
        <p:txBody>
          <a:bodyPr anchor="ctr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3761" y="5558272"/>
            <a:ext cx="2047142" cy="32512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3374700"/>
            <a:ext cx="3317852" cy="24384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581" y="-32512"/>
            <a:ext cx="1875047" cy="1227328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989" y="5813100"/>
            <a:ext cx="3317852" cy="32512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92737" y="10989057"/>
            <a:ext cx="538877" cy="649111"/>
          </a:xfrm>
        </p:spPr>
        <p:txBody>
          <a:bodyPr/>
          <a:lstStyle/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3761" y="10989057"/>
            <a:ext cx="2778975" cy="64911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18196" y="10989056"/>
            <a:ext cx="228890" cy="585333"/>
          </a:xfrm>
        </p:spPr>
        <p:txBody>
          <a:bodyPr/>
          <a:lstStyle/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761" y="1059587"/>
            <a:ext cx="5633605" cy="233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3663819"/>
            <a:ext cx="5633604" cy="7184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3781" y="10983574"/>
            <a:ext cx="96559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DE0486-DB19-4AE1-81E5-DD0814B313CD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3761" y="10983574"/>
            <a:ext cx="42181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7902" y="10983574"/>
            <a:ext cx="31011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40FFD9-1CFF-404B-85D6-A94B2756A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4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1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2705"/>
            <a:ext cx="6858000" cy="1026617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The Pitchers Friend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052" y="9569247"/>
            <a:ext cx="5314950" cy="385763"/>
          </a:xfrm>
        </p:spPr>
        <p:txBody>
          <a:bodyPr>
            <a:noAutofit/>
          </a:bodyPr>
          <a:lstStyle/>
          <a:p>
            <a:r>
              <a:rPr lang="en-US" sz="3200" dirty="0" smtClean="0"/>
              <a:t>Fire Ants</a:t>
            </a:r>
            <a:endParaRPr lang="en-US" sz="3200" dirty="0"/>
          </a:p>
        </p:txBody>
      </p:sp>
      <p:pic>
        <p:nvPicPr>
          <p:cNvPr id="1026" name="Picture 2" descr="http://thezenmom.com/wp-content/uploads/2011/10/start-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167" y="3848692"/>
            <a:ext cx="176272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stoncityride.com/bcr-Login/images/touch-h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19" y="4599781"/>
            <a:ext cx="2625135" cy="313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6.25E-7 L -1.21944 0.0493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72" y="24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36" y="671262"/>
            <a:ext cx="5603113" cy="215699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Who Do we want to break Down like </a:t>
            </a:r>
            <a:r>
              <a:rPr lang="en-US" sz="4400" smtClean="0"/>
              <a:t>a Fraction?</a:t>
            </a:r>
            <a:endParaRPr lang="en-US" sz="4400" dirty="0"/>
          </a:p>
        </p:txBody>
      </p:sp>
      <p:pic>
        <p:nvPicPr>
          <p:cNvPr id="2052" name="Picture 4" descr="http://www.wpclipart.com/signs_symbol/arrows/button_arrows/play_buttons/fast_forward_button_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30" y="11346908"/>
            <a:ext cx="597498" cy="59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62241" y="3034228"/>
            <a:ext cx="2468880" cy="1371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Mike Trout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62241" y="4689618"/>
            <a:ext cx="246888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Jose </a:t>
            </a:r>
            <a:r>
              <a:rPr lang="en-US" sz="3200" b="1" dirty="0" err="1">
                <a:solidFill>
                  <a:schemeClr val="bg1"/>
                </a:solidFill>
              </a:rPr>
              <a:t>Altuve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62241" y="6345008"/>
            <a:ext cx="246888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Xander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Bogaerts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62241" y="8000398"/>
            <a:ext cx="246888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David Ortiz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6421" y="3034228"/>
            <a:ext cx="246888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Daniel Murphy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421" y="4689618"/>
            <a:ext cx="246888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DJ </a:t>
            </a:r>
            <a:r>
              <a:rPr lang="en-US" sz="3200" b="1" dirty="0" err="1">
                <a:solidFill>
                  <a:schemeClr val="bg1"/>
                </a:solidFill>
              </a:rPr>
              <a:t>LeMahieu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6421" y="6345008"/>
            <a:ext cx="246888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Wilson Ramos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6421" y="8000398"/>
            <a:ext cx="246888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Martin Prado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62241" y="9655789"/>
            <a:ext cx="246888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Ian Desmond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6421" y="9655789"/>
            <a:ext cx="246888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Carlos Gonzalez</a:t>
            </a:r>
          </a:p>
        </p:txBody>
      </p:sp>
      <p:pic>
        <p:nvPicPr>
          <p:cNvPr id="2054" name="Picture 6" descr="http://www.bostoncityride.com/bcr-Login/images/touch-h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09" y="3498605"/>
            <a:ext cx="2263339" cy="27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7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72" y="437347"/>
            <a:ext cx="6145619" cy="251850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4400" dirty="0" smtClean="0"/>
              <a:t>Mike Trout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pic>
        <p:nvPicPr>
          <p:cNvPr id="2052" name="Picture 4" descr="http://www.wpclipart.com/signs_symbol/arrows/button_arrows/play_buttons/fast_forward_button_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30" y="11346908"/>
            <a:ext cx="597498" cy="59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bostoncityride.com/bcr-Login/images/touch-h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65" y="4364206"/>
            <a:ext cx="11478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657" y="1374085"/>
            <a:ext cx="1770844" cy="1285127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36" y="1297507"/>
            <a:ext cx="4255514" cy="1308543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382772" y="3183306"/>
            <a:ext cx="6145619" cy="47060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7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b="1" cap="none" dirty="0" smtClean="0">
                <a:ln/>
                <a:solidFill>
                  <a:schemeClr val="bg1"/>
                </a:solidFill>
                <a:effectLst/>
              </a:rPr>
              <a:t>Expected Hitter Values</a:t>
            </a:r>
            <a: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  <a:t/>
            </a:r>
            <a:b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</a:br>
            <a: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  <a:t/>
            </a:r>
            <a:b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</a:br>
            <a: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  <a:t/>
            </a:r>
            <a:b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</a:br>
            <a:endParaRPr lang="en-US" sz="4400" b="1" cap="none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382772" y="7995683"/>
            <a:ext cx="6145619" cy="33512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7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b="1" cap="none" dirty="0" smtClean="0">
                <a:ln/>
                <a:solidFill>
                  <a:schemeClr val="bg1"/>
                </a:solidFill>
                <a:effectLst/>
              </a:rPr>
              <a:t>Last Dozen Outcomes</a:t>
            </a:r>
            <a: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  <a:t/>
            </a:r>
            <a:b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</a:br>
            <a: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  <a:t/>
            </a:r>
            <a:b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</a:br>
            <a: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  <a:t/>
            </a:r>
            <a:br>
              <a:rPr lang="en-US" sz="4400" b="1" cap="none" dirty="0" smtClean="0">
                <a:ln/>
                <a:solidFill>
                  <a:schemeClr val="accent4"/>
                </a:solidFill>
                <a:effectLst/>
              </a:rPr>
            </a:br>
            <a:endParaRPr lang="en-US" sz="4400" b="1" cap="none" dirty="0">
              <a:ln/>
              <a:solidFill>
                <a:schemeClr val="accent4"/>
              </a:solidFill>
              <a:effectLst/>
            </a:endParaRPr>
          </a:p>
        </p:txBody>
      </p:sp>
      <p:graphicFrame>
        <p:nvGraphicFramePr>
          <p:cNvPr id="2056" name="Table 20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99280"/>
              </p:ext>
            </p:extLst>
          </p:nvPr>
        </p:nvGraphicFramePr>
        <p:xfrm>
          <a:off x="827655" y="8576303"/>
          <a:ext cx="5169498" cy="2595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3166"/>
                <a:gridCol w="1723166"/>
                <a:gridCol w="1723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Pitcher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Hit By Pitch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Intentional 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Scherzer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Scherzer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r>
                        <a:rPr lang="en-US" baseline="0" dirty="0" smtClean="0"/>
                        <a:t>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8" y="4073427"/>
            <a:ext cx="5762693" cy="332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1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2963</TotalTime>
  <Words>66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The Pitchers Friend</vt:lpstr>
      <vt:lpstr>Who Do we want to break Down like a Fraction?</vt:lpstr>
      <vt:lpstr>Mike Trout  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 Resource Finder</dc:title>
  <dc:creator>Brent Piatti</dc:creator>
  <cp:lastModifiedBy>Jason Battles</cp:lastModifiedBy>
  <cp:revision>18</cp:revision>
  <dcterms:created xsi:type="dcterms:W3CDTF">2015-03-08T22:16:14Z</dcterms:created>
  <dcterms:modified xsi:type="dcterms:W3CDTF">2016-09-29T19:12:38Z</dcterms:modified>
</cp:coreProperties>
</file>