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ttles, Jason" initials="B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 autoAdjust="0"/>
    <p:restoredTop sz="94660"/>
  </p:normalViewPr>
  <p:slideViewPr>
    <p:cSldViewPr snapToGrid="0">
      <p:cViewPr>
        <p:scale>
          <a:sx n="100" d="100"/>
          <a:sy n="100" d="100"/>
        </p:scale>
        <p:origin x="-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0-23T11:41:41.132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5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6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A4F4-F021-4A86-86DA-26BC100B2B4C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10D1A-A924-4C7A-A3F7-C888D5D06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6199119" y="3123633"/>
            <a:ext cx="1097280" cy="10972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API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Ant</a:t>
            </a:r>
          </a:p>
        </p:txBody>
      </p:sp>
      <p:sp>
        <p:nvSpPr>
          <p:cNvPr id="7" name="Oval 6"/>
          <p:cNvSpPr/>
          <p:nvPr/>
        </p:nvSpPr>
        <p:spPr>
          <a:xfrm>
            <a:off x="3777881" y="3129549"/>
            <a:ext cx="1097280" cy="1097280"/>
          </a:xfrm>
          <a:prstGeom prst="ellipse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Crawler</a:t>
            </a:r>
          </a:p>
          <a:p>
            <a:pPr algn="ctr"/>
            <a:r>
              <a:rPr lang="en-US" sz="1200" dirty="0"/>
              <a:t>Ant</a:t>
            </a:r>
          </a:p>
        </p:txBody>
      </p:sp>
      <p:sp>
        <p:nvSpPr>
          <p:cNvPr id="8" name="Oval 7"/>
          <p:cNvSpPr/>
          <p:nvPr/>
        </p:nvSpPr>
        <p:spPr>
          <a:xfrm>
            <a:off x="3783931" y="1207126"/>
            <a:ext cx="1097280" cy="1097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Queen</a:t>
            </a:r>
          </a:p>
          <a:p>
            <a:pPr algn="ctr"/>
            <a:r>
              <a:rPr lang="en-US" sz="1200" dirty="0"/>
              <a:t>Ant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8491012" y="3138671"/>
            <a:ext cx="1489685" cy="1083958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  <a:p>
            <a:pPr algn="ctr"/>
            <a:r>
              <a:rPr lang="en-US" dirty="0"/>
              <a:t>Ant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982301" y="774353"/>
            <a:ext cx="2011680" cy="2011680"/>
            <a:chOff x="5066266" y="686750"/>
            <a:chExt cx="2011680" cy="2011680"/>
          </a:xfrm>
        </p:grpSpPr>
        <p:sp>
          <p:nvSpPr>
            <p:cNvPr id="5" name="Oval 4"/>
            <p:cNvSpPr/>
            <p:nvPr/>
          </p:nvSpPr>
          <p:spPr>
            <a:xfrm>
              <a:off x="5066266" y="6867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218666" y="8391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371066" y="9915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523466" y="11439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675866" y="12963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828266" y="14487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980666" y="1601150"/>
              <a:ext cx="1097280" cy="10972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Analytics</a:t>
              </a:r>
            </a:p>
            <a:p>
              <a:pPr algn="ctr"/>
              <a:r>
                <a:rPr lang="en-US" sz="1200" dirty="0"/>
                <a:t>Ants</a:t>
              </a:r>
            </a:p>
          </p:txBody>
        </p:sp>
      </p:grpSp>
      <p:sp>
        <p:nvSpPr>
          <p:cNvPr id="17" name="Cloud 16"/>
          <p:cNvSpPr/>
          <p:nvPr/>
        </p:nvSpPr>
        <p:spPr>
          <a:xfrm>
            <a:off x="781139" y="3190109"/>
            <a:ext cx="1774299" cy="99917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MLB </a:t>
            </a:r>
            <a:br>
              <a:rPr lang="en-US" dirty="0"/>
            </a:br>
            <a:r>
              <a:rPr lang="en-US" dirty="0"/>
              <a:t>Game Day</a:t>
            </a:r>
          </a:p>
        </p:txBody>
      </p:sp>
      <p:cxnSp>
        <p:nvCxnSpPr>
          <p:cNvPr id="19" name="Straight Arrow Connector 18"/>
          <p:cNvCxnSpPr>
            <a:stCxn id="17" idx="0"/>
            <a:endCxn id="7" idx="2"/>
          </p:cNvCxnSpPr>
          <p:nvPr/>
        </p:nvCxnSpPr>
        <p:spPr>
          <a:xfrm flipV="1">
            <a:off x="2553959" y="3678189"/>
            <a:ext cx="1223922" cy="1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7" idx="0"/>
          </p:cNvCxnSpPr>
          <p:nvPr/>
        </p:nvCxnSpPr>
        <p:spPr>
          <a:xfrm flipH="1">
            <a:off x="4326521" y="2304406"/>
            <a:ext cx="6050" cy="82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12" idx="2"/>
          </p:cNvCxnSpPr>
          <p:nvPr/>
        </p:nvCxnSpPr>
        <p:spPr>
          <a:xfrm>
            <a:off x="4881211" y="1755766"/>
            <a:ext cx="1558290" cy="2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5" idx="2"/>
          </p:cNvCxnSpPr>
          <p:nvPr/>
        </p:nvCxnSpPr>
        <p:spPr>
          <a:xfrm>
            <a:off x="4881211" y="1755766"/>
            <a:ext cx="2015490" cy="48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6"/>
            <a:endCxn id="14" idx="2"/>
          </p:cNvCxnSpPr>
          <p:nvPr/>
        </p:nvCxnSpPr>
        <p:spPr>
          <a:xfrm>
            <a:off x="4881211" y="1755766"/>
            <a:ext cx="1863090" cy="32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6"/>
            <a:endCxn id="13" idx="2"/>
          </p:cNvCxnSpPr>
          <p:nvPr/>
        </p:nvCxnSpPr>
        <p:spPr>
          <a:xfrm>
            <a:off x="4881211" y="1755766"/>
            <a:ext cx="1710690" cy="176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6"/>
            <a:endCxn id="11" idx="2"/>
          </p:cNvCxnSpPr>
          <p:nvPr/>
        </p:nvCxnSpPr>
        <p:spPr>
          <a:xfrm flipV="1">
            <a:off x="4881211" y="1627793"/>
            <a:ext cx="1405890" cy="127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6"/>
            <a:endCxn id="10" idx="2"/>
          </p:cNvCxnSpPr>
          <p:nvPr/>
        </p:nvCxnSpPr>
        <p:spPr>
          <a:xfrm flipV="1">
            <a:off x="4881211" y="1475393"/>
            <a:ext cx="1253490" cy="280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6"/>
            <a:endCxn id="5" idx="2"/>
          </p:cNvCxnSpPr>
          <p:nvPr/>
        </p:nvCxnSpPr>
        <p:spPr>
          <a:xfrm flipV="1">
            <a:off x="4881211" y="1322993"/>
            <a:ext cx="1101090" cy="432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6"/>
            <a:endCxn id="6" idx="2"/>
          </p:cNvCxnSpPr>
          <p:nvPr/>
        </p:nvCxnSpPr>
        <p:spPr>
          <a:xfrm flipV="1">
            <a:off x="4875161" y="3672273"/>
            <a:ext cx="1323958" cy="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loud 56"/>
          <p:cNvSpPr/>
          <p:nvPr/>
        </p:nvSpPr>
        <p:spPr>
          <a:xfrm>
            <a:off x="8360909" y="823403"/>
            <a:ext cx="1774299" cy="99917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Virtustream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Object Storage</a:t>
            </a:r>
          </a:p>
        </p:txBody>
      </p:sp>
      <p:cxnSp>
        <p:nvCxnSpPr>
          <p:cNvPr id="59" name="Straight Arrow Connector 58"/>
          <p:cNvCxnSpPr>
            <a:stCxn id="6" idx="6"/>
            <a:endCxn id="9" idx="2"/>
          </p:cNvCxnSpPr>
          <p:nvPr/>
        </p:nvCxnSpPr>
        <p:spPr>
          <a:xfrm>
            <a:off x="7296399" y="3672273"/>
            <a:ext cx="1194613" cy="83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924839" y="3749040"/>
            <a:ext cx="1453351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Write combined data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(pitches, </a:t>
            </a:r>
            <a:r>
              <a:rPr lang="en-US" sz="1000" dirty="0" err="1"/>
              <a:t>atbat</a:t>
            </a:r>
            <a:r>
              <a:rPr lang="en-US" sz="1000" dirty="0"/>
              <a:t> events)</a:t>
            </a:r>
            <a:endParaRPr lang="en-US" sz="1050" dirty="0"/>
          </a:p>
        </p:txBody>
      </p:sp>
      <p:sp>
        <p:nvSpPr>
          <p:cNvPr id="65" name="TextBox 64"/>
          <p:cNvSpPr txBox="1"/>
          <p:nvPr/>
        </p:nvSpPr>
        <p:spPr>
          <a:xfrm>
            <a:off x="3091992" y="2426657"/>
            <a:ext cx="145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Activate Crawler Ant</a:t>
            </a:r>
          </a:p>
          <a:p>
            <a:r>
              <a:rPr lang="en-US" sz="1000" dirty="0"/>
              <a:t>1am every morning</a:t>
            </a:r>
            <a:endParaRPr 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2591456" y="3749040"/>
            <a:ext cx="1453351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Ingest raw data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(pitches, </a:t>
            </a:r>
            <a:r>
              <a:rPr lang="en-US" sz="1000" dirty="0" err="1"/>
              <a:t>atbat</a:t>
            </a:r>
            <a:r>
              <a:rPr lang="en-US" sz="1000" dirty="0"/>
              <a:t> events)</a:t>
            </a:r>
            <a:endParaRPr lang="en-US" sz="1050" dirty="0"/>
          </a:p>
        </p:txBody>
      </p:sp>
      <p:sp>
        <p:nvSpPr>
          <p:cNvPr id="69" name="TextBox 68"/>
          <p:cNvSpPr txBox="1"/>
          <p:nvPr/>
        </p:nvSpPr>
        <p:spPr>
          <a:xfrm>
            <a:off x="7319199" y="3749040"/>
            <a:ext cx="14533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Read / Write Data</a:t>
            </a:r>
            <a:endParaRPr lang="en-US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4628881" y="770004"/>
            <a:ext cx="14533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Activate Analytics Ants</a:t>
            </a:r>
          </a:p>
          <a:p>
            <a:r>
              <a:rPr lang="en-US" sz="1000" dirty="0"/>
              <a:t>2am every morning.</a:t>
            </a:r>
            <a:br>
              <a:rPr lang="en-US" sz="1000" dirty="0"/>
            </a:br>
            <a:r>
              <a:rPr lang="en-US" sz="1000" dirty="0"/>
              <a:t>1 container per Hitter </a:t>
            </a:r>
            <a:endParaRPr lang="en-US" sz="1050" dirty="0"/>
          </a:p>
        </p:txBody>
      </p:sp>
      <p:cxnSp>
        <p:nvCxnSpPr>
          <p:cNvPr id="72" name="Straight Arrow Connector 71"/>
          <p:cNvCxnSpPr>
            <a:stCxn id="13" idx="7"/>
            <a:endCxn id="57" idx="2"/>
          </p:cNvCxnSpPr>
          <p:nvPr/>
        </p:nvCxnSpPr>
        <p:spPr>
          <a:xfrm flipV="1">
            <a:off x="7528488" y="1322993"/>
            <a:ext cx="837925" cy="22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0" idx="7"/>
            <a:endCxn id="57" idx="2"/>
          </p:cNvCxnSpPr>
          <p:nvPr/>
        </p:nvCxnSpPr>
        <p:spPr>
          <a:xfrm>
            <a:off x="7071288" y="1087446"/>
            <a:ext cx="1295125" cy="23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7"/>
            <a:endCxn id="57" idx="2"/>
          </p:cNvCxnSpPr>
          <p:nvPr/>
        </p:nvCxnSpPr>
        <p:spPr>
          <a:xfrm>
            <a:off x="6918888" y="935046"/>
            <a:ext cx="1447525" cy="387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4" idx="7"/>
            <a:endCxn id="57" idx="2"/>
          </p:cNvCxnSpPr>
          <p:nvPr/>
        </p:nvCxnSpPr>
        <p:spPr>
          <a:xfrm flipV="1">
            <a:off x="7680888" y="1322993"/>
            <a:ext cx="685525" cy="37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5" idx="7"/>
            <a:endCxn id="57" idx="2"/>
          </p:cNvCxnSpPr>
          <p:nvPr/>
        </p:nvCxnSpPr>
        <p:spPr>
          <a:xfrm flipV="1">
            <a:off x="7833288" y="1322993"/>
            <a:ext cx="533125" cy="526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1" idx="7"/>
            <a:endCxn id="57" idx="2"/>
          </p:cNvCxnSpPr>
          <p:nvPr/>
        </p:nvCxnSpPr>
        <p:spPr>
          <a:xfrm>
            <a:off x="7223688" y="1239846"/>
            <a:ext cx="1142725" cy="83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" idx="7"/>
            <a:endCxn id="57" idx="2"/>
          </p:cNvCxnSpPr>
          <p:nvPr/>
        </p:nvCxnSpPr>
        <p:spPr>
          <a:xfrm flipV="1">
            <a:off x="7376088" y="1322993"/>
            <a:ext cx="990325" cy="69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079581" y="590884"/>
            <a:ext cx="15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Store Data Visualizations</a:t>
            </a:r>
          </a:p>
          <a:p>
            <a:r>
              <a:rPr lang="en-US" sz="1000" dirty="0"/>
              <a:t>Heat Map, </a:t>
            </a:r>
            <a:r>
              <a:rPr lang="en-US" sz="1000" dirty="0" err="1"/>
              <a:t>HitterVal</a:t>
            </a:r>
            <a:r>
              <a:rPr lang="en-US" sz="1000" dirty="0"/>
              <a:t> Map </a:t>
            </a:r>
            <a:endParaRPr lang="en-US" sz="1050" dirty="0"/>
          </a:p>
        </p:txBody>
      </p:sp>
      <p:cxnSp>
        <p:nvCxnSpPr>
          <p:cNvPr id="119" name="Straight Arrow Connector 118"/>
          <p:cNvCxnSpPr>
            <a:stCxn id="6" idx="0"/>
            <a:endCxn id="14" idx="3"/>
          </p:cNvCxnSpPr>
          <p:nvPr/>
        </p:nvCxnSpPr>
        <p:spPr>
          <a:xfrm flipV="1">
            <a:off x="6747759" y="2472940"/>
            <a:ext cx="157235" cy="650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6" idx="0"/>
            <a:endCxn id="11" idx="3"/>
          </p:cNvCxnSpPr>
          <p:nvPr/>
        </p:nvCxnSpPr>
        <p:spPr>
          <a:xfrm flipH="1" flipV="1">
            <a:off x="6447794" y="2015740"/>
            <a:ext cx="299965" cy="1107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6" idx="0"/>
            <a:endCxn id="12" idx="3"/>
          </p:cNvCxnSpPr>
          <p:nvPr/>
        </p:nvCxnSpPr>
        <p:spPr>
          <a:xfrm flipH="1" flipV="1">
            <a:off x="6600194" y="2168140"/>
            <a:ext cx="147565" cy="95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6" idx="0"/>
            <a:endCxn id="13" idx="3"/>
          </p:cNvCxnSpPr>
          <p:nvPr/>
        </p:nvCxnSpPr>
        <p:spPr>
          <a:xfrm flipV="1">
            <a:off x="6747759" y="2320540"/>
            <a:ext cx="4835" cy="803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6" idx="0"/>
            <a:endCxn id="15" idx="3"/>
          </p:cNvCxnSpPr>
          <p:nvPr/>
        </p:nvCxnSpPr>
        <p:spPr>
          <a:xfrm flipV="1">
            <a:off x="6747759" y="2625340"/>
            <a:ext cx="309635" cy="498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6" idx="0"/>
            <a:endCxn id="10" idx="3"/>
          </p:cNvCxnSpPr>
          <p:nvPr/>
        </p:nvCxnSpPr>
        <p:spPr>
          <a:xfrm flipH="1" flipV="1">
            <a:off x="6295394" y="1863340"/>
            <a:ext cx="452365" cy="1260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6" idx="0"/>
          </p:cNvCxnSpPr>
          <p:nvPr/>
        </p:nvCxnSpPr>
        <p:spPr>
          <a:xfrm flipH="1" flipV="1">
            <a:off x="6132984" y="1712118"/>
            <a:ext cx="614775" cy="1411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62280" y="2522326"/>
            <a:ext cx="1453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Read </a:t>
            </a:r>
            <a:r>
              <a:rPr lang="en-US" sz="1000" b="1" smtClean="0"/>
              <a:t>Hitter Events </a:t>
            </a:r>
            <a:r>
              <a:rPr lang="en-US" sz="1000" b="1" smtClean="0"/>
              <a:t>data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(pitches, </a:t>
            </a:r>
            <a:r>
              <a:rPr lang="en-US" sz="1000" dirty="0" err="1"/>
              <a:t>atbat</a:t>
            </a:r>
            <a:r>
              <a:rPr lang="en-US" sz="1000" dirty="0"/>
              <a:t> events)</a:t>
            </a:r>
            <a:endParaRPr lang="en-US" sz="1050" dirty="0"/>
          </a:p>
        </p:txBody>
      </p:sp>
      <p:sp>
        <p:nvSpPr>
          <p:cNvPr id="30" name="Rectangle 29"/>
          <p:cNvSpPr/>
          <p:nvPr/>
        </p:nvSpPr>
        <p:spPr>
          <a:xfrm>
            <a:off x="10135208" y="2116232"/>
            <a:ext cx="659218" cy="830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Mobile App</a:t>
            </a:r>
            <a:endParaRPr lang="en-US" sz="1200" dirty="0"/>
          </a:p>
        </p:txBody>
      </p:sp>
      <p:cxnSp>
        <p:nvCxnSpPr>
          <p:cNvPr id="60" name="Straight Arrow Connector 59"/>
          <p:cNvCxnSpPr>
            <a:stCxn id="30" idx="1"/>
            <a:endCxn id="57" idx="1"/>
          </p:cNvCxnSpPr>
          <p:nvPr/>
        </p:nvCxnSpPr>
        <p:spPr>
          <a:xfrm flipH="1" flipV="1">
            <a:off x="9248059" y="1821518"/>
            <a:ext cx="887149" cy="709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9480591" y="1738048"/>
            <a:ext cx="15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Load </a:t>
            </a:r>
            <a:r>
              <a:rPr lang="en-US" sz="1000" b="1" dirty="0" smtClean="0"/>
              <a:t>Data </a:t>
            </a:r>
            <a:r>
              <a:rPr lang="en-US" sz="1000" b="1" dirty="0"/>
              <a:t>Visualizations</a:t>
            </a:r>
          </a:p>
          <a:p>
            <a:r>
              <a:rPr lang="en-US" sz="1000" dirty="0"/>
              <a:t>Heat Map, </a:t>
            </a:r>
            <a:r>
              <a:rPr lang="en-US" sz="1000" dirty="0" err="1"/>
              <a:t>HitterVal</a:t>
            </a:r>
            <a:r>
              <a:rPr lang="en-US" sz="1000" dirty="0"/>
              <a:t> Map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2275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69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Battles, Jason</dc:creator>
  <cp:lastModifiedBy>Jason Battles</cp:lastModifiedBy>
  <cp:revision>6</cp:revision>
  <dcterms:created xsi:type="dcterms:W3CDTF">2016-10-23T16:31:26Z</dcterms:created>
  <dcterms:modified xsi:type="dcterms:W3CDTF">2016-10-24T03:07:32Z</dcterms:modified>
</cp:coreProperties>
</file>