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68" r:id="rId2"/>
  </p:sldMasterIdLst>
  <p:notesMasterIdLst>
    <p:notesMasterId r:id="rId22"/>
  </p:notesMasterIdLst>
  <p:handoutMasterIdLst>
    <p:handoutMasterId r:id="rId23"/>
  </p:handoutMasterIdLst>
  <p:sldIdLst>
    <p:sldId id="313" r:id="rId3"/>
    <p:sldId id="526" r:id="rId4"/>
    <p:sldId id="486" r:id="rId5"/>
    <p:sldId id="487" r:id="rId6"/>
    <p:sldId id="488" r:id="rId7"/>
    <p:sldId id="530" r:id="rId8"/>
    <p:sldId id="531" r:id="rId9"/>
    <p:sldId id="536" r:id="rId10"/>
    <p:sldId id="533" r:id="rId11"/>
    <p:sldId id="489" r:id="rId12"/>
    <p:sldId id="490" r:id="rId13"/>
    <p:sldId id="534" r:id="rId14"/>
    <p:sldId id="535" r:id="rId15"/>
    <p:sldId id="491" r:id="rId16"/>
    <p:sldId id="493" r:id="rId17"/>
    <p:sldId id="529" r:id="rId18"/>
    <p:sldId id="522" r:id="rId19"/>
    <p:sldId id="523" r:id="rId20"/>
    <p:sldId id="525" r:id="rId21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374"/>
    <a:srgbClr val="407E52"/>
    <a:srgbClr val="84AB88"/>
    <a:srgbClr val="A70000"/>
    <a:srgbClr val="CBE1C4"/>
    <a:srgbClr val="C1CFB3"/>
    <a:srgbClr val="E5DFC7"/>
    <a:srgbClr val="E3F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018" autoAdjust="0"/>
    <p:restoredTop sz="94066" autoAdjust="0"/>
  </p:normalViewPr>
  <p:slideViewPr>
    <p:cSldViewPr>
      <p:cViewPr varScale="1">
        <p:scale>
          <a:sx n="41" d="100"/>
          <a:sy n="41" d="100"/>
        </p:scale>
        <p:origin x="54" y="1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26" y="-67"/>
      </p:cViewPr>
      <p:guideLst>
        <p:guide orient="horz" pos="2928"/>
        <p:guide pos="2208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9B2E6-1D6E-4A31-93A0-1EFE3CE92A89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3F793E-2AC4-46C5-941A-6EA2C72EAE7F}">
      <dgm:prSet phldrT="[文字]"/>
      <dgm:spPr>
        <a:gradFill flip="none" rotWithShape="1">
          <a:gsLst>
            <a:gs pos="0">
              <a:schemeClr val="accent3">
                <a:lumMod val="65000"/>
              </a:schemeClr>
            </a:gs>
            <a:gs pos="64000">
              <a:schemeClr val="accent1">
                <a:lumMod val="75000"/>
              </a:schemeClr>
            </a:gs>
            <a:gs pos="100000">
              <a:srgbClr val="9CB86E"/>
            </a:gs>
            <a:gs pos="0">
              <a:srgbClr val="156B13"/>
            </a:gs>
          </a:gsLst>
          <a:lin ang="10800000" scaled="1"/>
          <a:tileRect/>
        </a:gradFill>
        <a:ln w="25400">
          <a:solidFill>
            <a:schemeClr val="tx1"/>
          </a:solidFill>
        </a:ln>
        <a:effectLst>
          <a:outerShdw blurRad="50800" dist="38100" dir="2700000" algn="tl" rotWithShape="0">
            <a:schemeClr val="accent6">
              <a:lumMod val="50000"/>
              <a:alpha val="40000"/>
            </a:schemeClr>
          </a:outerShdw>
        </a:effectLst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Module 1: Introduction &amp; Operational Planning</a:t>
          </a:r>
        </a:p>
      </dgm:t>
    </dgm:pt>
    <dgm:pt modelId="{D0692A64-D791-45D4-A9C1-59A2358C9F0B}" type="parTrans" cxnId="{88165BFE-6896-4B92-9080-E01A462CFC53}">
      <dgm:prSet/>
      <dgm:spPr/>
      <dgm:t>
        <a:bodyPr/>
        <a:lstStyle/>
        <a:p>
          <a:endParaRPr lang="en-US"/>
        </a:p>
      </dgm:t>
    </dgm:pt>
    <dgm:pt modelId="{9EAE7F25-1077-4AFD-9DE7-90C57B6771F9}" type="sibTrans" cxnId="{88165BFE-6896-4B92-9080-E01A462CFC53}">
      <dgm:prSet/>
      <dgm:spPr/>
      <dgm:t>
        <a:bodyPr/>
        <a:lstStyle/>
        <a:p>
          <a:endParaRPr lang="en-US"/>
        </a:p>
      </dgm:t>
    </dgm:pt>
    <dgm:pt modelId="{B2974C20-1D06-4B06-8124-0C1F8AC0C96D}">
      <dgm:prSet phldrT="[文字]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dirty="0">
              <a:solidFill>
                <a:srgbClr val="FF0000"/>
              </a:solidFill>
            </a:rPr>
            <a:t>Introduction to OM</a:t>
          </a:r>
        </a:p>
      </dgm:t>
    </dgm:pt>
    <dgm:pt modelId="{230E0AFC-DE99-4A43-A810-C51E4B279AC5}" type="parTrans" cxnId="{74B30DA2-6CED-4049-A906-E11A1665CBDB}">
      <dgm:prSet/>
      <dgm:spPr/>
      <dgm:t>
        <a:bodyPr/>
        <a:lstStyle/>
        <a:p>
          <a:endParaRPr lang="en-US"/>
        </a:p>
      </dgm:t>
    </dgm:pt>
    <dgm:pt modelId="{1578E1C4-E99D-459C-86F3-02C145B0DB8C}" type="sibTrans" cxnId="{74B30DA2-6CED-4049-A906-E11A1665CBDB}">
      <dgm:prSet/>
      <dgm:spPr/>
      <dgm:t>
        <a:bodyPr/>
        <a:lstStyle/>
        <a:p>
          <a:endParaRPr lang="en-US"/>
        </a:p>
      </dgm:t>
    </dgm:pt>
    <dgm:pt modelId="{1AEF64BF-1001-498B-82CE-0C1784D6C983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Process Structures</a:t>
          </a:r>
        </a:p>
      </dgm:t>
    </dgm:pt>
    <dgm:pt modelId="{2890DA2F-C219-4C84-A5BD-D9CADBEE5519}" type="parTrans" cxnId="{DD1EAA94-348A-445E-B03E-407599326679}">
      <dgm:prSet/>
      <dgm:spPr/>
      <dgm:t>
        <a:bodyPr/>
        <a:lstStyle/>
        <a:p>
          <a:endParaRPr lang="en-US"/>
        </a:p>
      </dgm:t>
    </dgm:pt>
    <dgm:pt modelId="{1FF7501C-B64D-4D96-972D-13E0E0810B1C}" type="sibTrans" cxnId="{DD1EAA94-348A-445E-B03E-407599326679}">
      <dgm:prSet/>
      <dgm:spPr/>
      <dgm:t>
        <a:bodyPr/>
        <a:lstStyle/>
        <a:p>
          <a:endParaRPr lang="en-US"/>
        </a:p>
      </dgm:t>
    </dgm:pt>
    <dgm:pt modelId="{3188EB7D-D311-4CCB-BBBE-AF9A79461C2E}">
      <dgm:prSet phldrT="[文字]"/>
      <dgm:spPr>
        <a:gradFill rotWithShape="0">
          <a:gsLst>
            <a:gs pos="0">
              <a:schemeClr val="accent3">
                <a:lumMod val="65000"/>
              </a:schemeClr>
            </a:gs>
            <a:gs pos="64000">
              <a:schemeClr val="accent1">
                <a:lumMod val="75000"/>
              </a:schemeClr>
            </a:gs>
            <a:gs pos="100000">
              <a:srgbClr val="9CB86E"/>
            </a:gs>
            <a:gs pos="0">
              <a:srgbClr val="156B13"/>
            </a:gs>
          </a:gsLst>
          <a:lin ang="10800000" scaled="1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Module 2: Capacity Planning</a:t>
          </a:r>
        </a:p>
      </dgm:t>
    </dgm:pt>
    <dgm:pt modelId="{520BDC75-512C-4762-B2F4-DBB1C176561B}" type="parTrans" cxnId="{D76E2E48-97F2-45AE-BA2F-729E8ABF01AC}">
      <dgm:prSet/>
      <dgm:spPr/>
      <dgm:t>
        <a:bodyPr/>
        <a:lstStyle/>
        <a:p>
          <a:endParaRPr lang="en-US"/>
        </a:p>
      </dgm:t>
    </dgm:pt>
    <dgm:pt modelId="{A98BB190-DB3F-47A3-9F92-E35234B24892}" type="sibTrans" cxnId="{D76E2E48-97F2-45AE-BA2F-729E8ABF01AC}">
      <dgm:prSet/>
      <dgm:spPr/>
      <dgm:t>
        <a:bodyPr/>
        <a:lstStyle/>
        <a:p>
          <a:endParaRPr lang="en-US"/>
        </a:p>
      </dgm:t>
    </dgm:pt>
    <dgm:pt modelId="{5110F9AA-29B9-49D1-B37E-E7D1AFB09959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/>
            <a:t>Lean &amp; Six Sigma</a:t>
          </a:r>
        </a:p>
      </dgm:t>
    </dgm:pt>
    <dgm:pt modelId="{8F8022F3-D968-4C2B-BC01-847175CE4A3F}" type="parTrans" cxnId="{5A818C54-8047-4666-90F7-D4B10EB37899}">
      <dgm:prSet/>
      <dgm:spPr/>
      <dgm:t>
        <a:bodyPr/>
        <a:lstStyle/>
        <a:p>
          <a:endParaRPr lang="en-US"/>
        </a:p>
      </dgm:t>
    </dgm:pt>
    <dgm:pt modelId="{22825C61-D03C-41BA-A91B-3C288450C14E}" type="sibTrans" cxnId="{5A818C54-8047-4666-90F7-D4B10EB37899}">
      <dgm:prSet/>
      <dgm:spPr/>
      <dgm:t>
        <a:bodyPr/>
        <a:lstStyle/>
        <a:p>
          <a:endParaRPr lang="en-US"/>
        </a:p>
      </dgm:t>
    </dgm:pt>
    <dgm:pt modelId="{5FFD4D90-7EA8-4D4B-A512-A6650649DB12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Product &amp; Service Design</a:t>
          </a:r>
        </a:p>
      </dgm:t>
    </dgm:pt>
    <dgm:pt modelId="{821CCF7A-7221-45F3-9E6C-3785B5C49071}" type="parTrans" cxnId="{FEC9A72D-8B49-41A9-8856-9C404AF72B05}">
      <dgm:prSet/>
      <dgm:spPr/>
      <dgm:t>
        <a:bodyPr/>
        <a:lstStyle/>
        <a:p>
          <a:endParaRPr lang="en-US"/>
        </a:p>
      </dgm:t>
    </dgm:pt>
    <dgm:pt modelId="{4476C05D-6C7F-415A-B07F-B62BD9F1A50F}" type="sibTrans" cxnId="{FEC9A72D-8B49-41A9-8856-9C404AF72B05}">
      <dgm:prSet/>
      <dgm:spPr/>
      <dgm:t>
        <a:bodyPr/>
        <a:lstStyle/>
        <a:p>
          <a:endParaRPr lang="en-US"/>
        </a:p>
      </dgm:t>
    </dgm:pt>
    <dgm:pt modelId="{74AF0AE7-ACF2-4553-B1EC-1AF14C87036D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Facility Location Planning</a:t>
          </a:r>
        </a:p>
      </dgm:t>
    </dgm:pt>
    <dgm:pt modelId="{E11B8258-7D1A-4290-B53C-E21ACD1F6FFF}" type="parTrans" cxnId="{27B36A75-FFA6-4C6D-B6CB-FD38CC7B3D87}">
      <dgm:prSet/>
      <dgm:spPr/>
      <dgm:t>
        <a:bodyPr/>
        <a:lstStyle/>
        <a:p>
          <a:endParaRPr lang="en-US"/>
        </a:p>
      </dgm:t>
    </dgm:pt>
    <dgm:pt modelId="{A5037C0E-B3A0-48E4-BA0F-1746F829F4D8}" type="sibTrans" cxnId="{27B36A75-FFA6-4C6D-B6CB-FD38CC7B3D87}">
      <dgm:prSet/>
      <dgm:spPr/>
      <dgm:t>
        <a:bodyPr/>
        <a:lstStyle/>
        <a:p>
          <a:endParaRPr lang="en-US"/>
        </a:p>
      </dgm:t>
    </dgm:pt>
    <dgm:pt modelId="{958F9FCE-7A97-4CFE-AC2B-D0D6C0300541}">
      <dgm:prSet phldrT="[文字]"/>
      <dgm:spPr>
        <a:gradFill rotWithShape="0">
          <a:gsLst>
            <a:gs pos="0">
              <a:schemeClr val="accent3">
                <a:lumMod val="65000"/>
              </a:schemeClr>
            </a:gs>
            <a:gs pos="64000">
              <a:schemeClr val="accent1">
                <a:lumMod val="75000"/>
              </a:schemeClr>
            </a:gs>
            <a:gs pos="100000">
              <a:srgbClr val="9CB86E"/>
            </a:gs>
            <a:gs pos="0">
              <a:srgbClr val="156B13"/>
            </a:gs>
          </a:gsLst>
          <a:lin ang="10800000" scaled="1"/>
        </a:gradFill>
        <a:ln>
          <a:solidFill>
            <a:srgbClr val="407E52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Module 3: Product &amp; Service Delivery</a:t>
          </a:r>
        </a:p>
      </dgm:t>
    </dgm:pt>
    <dgm:pt modelId="{0D4A08B0-6C67-40E2-80FD-0C4C81453BAE}" type="parTrans" cxnId="{59B067F4-6B10-4C3D-9D52-43164BF85202}">
      <dgm:prSet/>
      <dgm:spPr/>
      <dgm:t>
        <a:bodyPr/>
        <a:lstStyle/>
        <a:p>
          <a:endParaRPr lang="en-US"/>
        </a:p>
      </dgm:t>
    </dgm:pt>
    <dgm:pt modelId="{42C4303A-154A-4F9C-A2CF-E86E1C036738}" type="sibTrans" cxnId="{59B067F4-6B10-4C3D-9D52-43164BF85202}">
      <dgm:prSet/>
      <dgm:spPr/>
      <dgm:t>
        <a:bodyPr/>
        <a:lstStyle/>
        <a:p>
          <a:endParaRPr lang="en-US"/>
        </a:p>
      </dgm:t>
    </dgm:pt>
    <dgm:pt modelId="{20DD8648-15B5-4175-9BA3-7CED7222BCF8}">
      <dgm:prSet phldrT="[文字]"/>
      <dgm:spPr>
        <a:gradFill rotWithShape="0">
          <a:gsLst>
            <a:gs pos="0">
              <a:schemeClr val="accent3">
                <a:lumMod val="65000"/>
              </a:schemeClr>
            </a:gs>
            <a:gs pos="64000">
              <a:schemeClr val="accent1">
                <a:lumMod val="75000"/>
              </a:schemeClr>
            </a:gs>
            <a:gs pos="100000">
              <a:srgbClr val="9CB86E"/>
            </a:gs>
            <a:gs pos="0">
              <a:srgbClr val="156B13"/>
            </a:gs>
          </a:gsLst>
          <a:lin ang="10800000" scaled="1"/>
        </a:gra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Module 4: Control &amp; Sustainability</a:t>
          </a:r>
        </a:p>
      </dgm:t>
    </dgm:pt>
    <dgm:pt modelId="{42EE85DD-86EA-45A6-B075-80D2C0AFA3C7}" type="parTrans" cxnId="{85733374-F591-4322-ADE8-9CA4B9D52AEA}">
      <dgm:prSet/>
      <dgm:spPr/>
      <dgm:t>
        <a:bodyPr/>
        <a:lstStyle/>
        <a:p>
          <a:endParaRPr lang="en-US"/>
        </a:p>
      </dgm:t>
    </dgm:pt>
    <dgm:pt modelId="{3912A71A-07A7-4BC9-AC6A-0E52BFB91AFF}" type="sibTrans" cxnId="{85733374-F591-4322-ADE8-9CA4B9D52AEA}">
      <dgm:prSet/>
      <dgm:spPr/>
      <dgm:t>
        <a:bodyPr/>
        <a:lstStyle/>
        <a:p>
          <a:endParaRPr lang="en-US"/>
        </a:p>
      </dgm:t>
    </dgm:pt>
    <dgm:pt modelId="{0E615795-A237-46DD-BDA8-885E9F83A4F3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Service Delivery</a:t>
          </a:r>
        </a:p>
      </dgm:t>
    </dgm:pt>
    <dgm:pt modelId="{C916935D-6A64-4F85-ABA1-B446462261C6}" type="parTrans" cxnId="{51E3A088-137E-4D29-8F99-F7E7B1380A91}">
      <dgm:prSet/>
      <dgm:spPr/>
      <dgm:t>
        <a:bodyPr/>
        <a:lstStyle/>
        <a:p>
          <a:endParaRPr lang="en-US"/>
        </a:p>
      </dgm:t>
    </dgm:pt>
    <dgm:pt modelId="{339AF9A5-1A87-4E20-8EE6-DC77B48914CF}" type="sibTrans" cxnId="{51E3A088-137E-4D29-8F99-F7E7B1380A91}">
      <dgm:prSet/>
      <dgm:spPr/>
      <dgm:t>
        <a:bodyPr/>
        <a:lstStyle/>
        <a:p>
          <a:endParaRPr lang="en-US"/>
        </a:p>
      </dgm:t>
    </dgm:pt>
    <dgm:pt modelId="{976C471B-1364-4636-984D-D034D5DCDB88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Distribution &amp; Inventory Management</a:t>
          </a:r>
        </a:p>
      </dgm:t>
    </dgm:pt>
    <dgm:pt modelId="{3F5A6FB1-9B4A-4175-AF1A-DB12122F140D}" type="parTrans" cxnId="{3B11EC97-2421-4B44-8EF6-009856BBC17B}">
      <dgm:prSet/>
      <dgm:spPr/>
      <dgm:t>
        <a:bodyPr/>
        <a:lstStyle/>
        <a:p>
          <a:endParaRPr lang="en-US"/>
        </a:p>
      </dgm:t>
    </dgm:pt>
    <dgm:pt modelId="{6835CDC4-E1EE-493D-95DA-4B25B22A9530}" type="sibTrans" cxnId="{3B11EC97-2421-4B44-8EF6-009856BBC17B}">
      <dgm:prSet/>
      <dgm:spPr/>
      <dgm:t>
        <a:bodyPr/>
        <a:lstStyle/>
        <a:p>
          <a:endParaRPr lang="en-US"/>
        </a:p>
      </dgm:t>
    </dgm:pt>
    <dgm:pt modelId="{76A4A9B4-0841-4767-8B2C-71A5C6C5DDB8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Demand &amp; Revenue Management</a:t>
          </a:r>
        </a:p>
      </dgm:t>
    </dgm:pt>
    <dgm:pt modelId="{008D46BA-F9EB-4EDB-9A48-925B44891DCF}" type="parTrans" cxnId="{F0AA6F66-053D-43CB-BD8C-25143A84455B}">
      <dgm:prSet/>
      <dgm:spPr/>
      <dgm:t>
        <a:bodyPr/>
        <a:lstStyle/>
        <a:p>
          <a:endParaRPr lang="en-US"/>
        </a:p>
      </dgm:t>
    </dgm:pt>
    <dgm:pt modelId="{DD45349C-966E-4455-B75A-AC342EA7BB83}" type="sibTrans" cxnId="{F0AA6F66-053D-43CB-BD8C-25143A84455B}">
      <dgm:prSet/>
      <dgm:spPr/>
      <dgm:t>
        <a:bodyPr/>
        <a:lstStyle/>
        <a:p>
          <a:endParaRPr lang="en-US"/>
        </a:p>
      </dgm:t>
    </dgm:pt>
    <dgm:pt modelId="{4602073C-B527-4E31-B304-8B708599D211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Operations Strategy</a:t>
          </a:r>
          <a:endParaRPr lang="en-US" dirty="0"/>
        </a:p>
      </dgm:t>
    </dgm:pt>
    <dgm:pt modelId="{71C77D28-76F0-4880-9CAD-E706C9B95400}" type="parTrans" cxnId="{3FB78189-A966-434A-A985-6D06D999F2A8}">
      <dgm:prSet/>
      <dgm:spPr/>
      <dgm:t>
        <a:bodyPr/>
        <a:lstStyle/>
        <a:p>
          <a:endParaRPr lang="en-US"/>
        </a:p>
      </dgm:t>
    </dgm:pt>
    <dgm:pt modelId="{0BC5071E-671C-459E-A666-E2526B37DFF8}" type="sibTrans" cxnId="{3FB78189-A966-434A-A985-6D06D999F2A8}">
      <dgm:prSet/>
      <dgm:spPr/>
      <dgm:t>
        <a:bodyPr/>
        <a:lstStyle/>
        <a:p>
          <a:endParaRPr lang="en-US"/>
        </a:p>
      </dgm:t>
    </dgm:pt>
    <dgm:pt modelId="{60FE46B6-1F17-4A2A-A89F-64911CB295EE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 smtClean="0"/>
            <a:t>Supply Chain Strategy</a:t>
          </a:r>
          <a:endParaRPr lang="en-US" dirty="0"/>
        </a:p>
      </dgm:t>
    </dgm:pt>
    <dgm:pt modelId="{CB9F12F6-D1A9-4605-A37E-C2281DA1D27C}" type="parTrans" cxnId="{67145EF1-E77B-45BD-B83E-F81F923EB31F}">
      <dgm:prSet/>
      <dgm:spPr/>
      <dgm:t>
        <a:bodyPr/>
        <a:lstStyle/>
        <a:p>
          <a:endParaRPr lang="en-US"/>
        </a:p>
      </dgm:t>
    </dgm:pt>
    <dgm:pt modelId="{A9BF5D22-0591-4F22-B84F-B962CAAAAC1B}" type="sibTrans" cxnId="{67145EF1-E77B-45BD-B83E-F81F923EB31F}">
      <dgm:prSet/>
      <dgm:spPr/>
      <dgm:t>
        <a:bodyPr/>
        <a:lstStyle/>
        <a:p>
          <a:endParaRPr lang="en-US"/>
        </a:p>
      </dgm:t>
    </dgm:pt>
    <dgm:pt modelId="{15C295C3-9FD3-4BD0-B2DA-5AE4AD4F1B92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Globalization &amp; Sustainability</a:t>
          </a:r>
        </a:p>
      </dgm:t>
    </dgm:pt>
    <dgm:pt modelId="{8EDC4DCC-470A-4537-8693-8BD2E7DE9A0F}" type="parTrans" cxnId="{D6781742-24F6-4BE1-A0E3-55720CF10687}">
      <dgm:prSet/>
      <dgm:spPr/>
      <dgm:t>
        <a:bodyPr/>
        <a:lstStyle/>
        <a:p>
          <a:endParaRPr lang="en-US"/>
        </a:p>
      </dgm:t>
    </dgm:pt>
    <dgm:pt modelId="{303E183C-55AD-478B-AC95-8A41B2659CE2}" type="sibTrans" cxnId="{D6781742-24F6-4BE1-A0E3-55720CF10687}">
      <dgm:prSet/>
      <dgm:spPr/>
      <dgm:t>
        <a:bodyPr/>
        <a:lstStyle/>
        <a:p>
          <a:endParaRPr lang="en-US"/>
        </a:p>
      </dgm:t>
    </dgm:pt>
    <dgm:pt modelId="{D8A96DC2-B66D-4284-AD53-0495D6D3F541}">
      <dgm:prSet phldrT="[文字]"/>
      <dgm:spPr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Process Flow Analysis</a:t>
          </a:r>
        </a:p>
      </dgm:t>
    </dgm:pt>
    <dgm:pt modelId="{3133F451-D424-405F-9E4B-F2F81AFADC04}" type="sibTrans" cxnId="{5340F397-8882-471E-83D1-87AB49374FCD}">
      <dgm:prSet/>
      <dgm:spPr/>
      <dgm:t>
        <a:bodyPr/>
        <a:lstStyle/>
        <a:p>
          <a:endParaRPr lang="en-US"/>
        </a:p>
      </dgm:t>
    </dgm:pt>
    <dgm:pt modelId="{DE923A21-98AC-4348-9072-754B54122F30}" type="parTrans" cxnId="{5340F397-8882-471E-83D1-87AB49374FCD}">
      <dgm:prSet/>
      <dgm:spPr/>
      <dgm:t>
        <a:bodyPr/>
        <a:lstStyle/>
        <a:p>
          <a:endParaRPr lang="en-US"/>
        </a:p>
      </dgm:t>
    </dgm:pt>
    <dgm:pt modelId="{B10C8F44-4C50-4407-BA9F-098F9514F210}" type="pres">
      <dgm:prSet presAssocID="{86A9B2E6-1D6E-4A31-93A0-1EFE3CE92A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FF1406-3EB6-46D2-B548-BB9773CFF60F}" type="pres">
      <dgm:prSet presAssocID="{1D3F793E-2AC4-46C5-941A-6EA2C72EAE7F}" presName="root" presStyleCnt="0"/>
      <dgm:spPr/>
    </dgm:pt>
    <dgm:pt modelId="{5094EAB7-A5E6-4418-9EAE-466790C973F3}" type="pres">
      <dgm:prSet presAssocID="{1D3F793E-2AC4-46C5-941A-6EA2C72EAE7F}" presName="rootComposite" presStyleCnt="0"/>
      <dgm:spPr/>
    </dgm:pt>
    <dgm:pt modelId="{3A18D1EB-2495-4481-9F1D-5EB4D61D6573}" type="pres">
      <dgm:prSet presAssocID="{1D3F793E-2AC4-46C5-941A-6EA2C72EAE7F}" presName="rootText" presStyleLbl="node1" presStyleIdx="0" presStyleCnt="4"/>
      <dgm:spPr/>
      <dgm:t>
        <a:bodyPr/>
        <a:lstStyle/>
        <a:p>
          <a:endParaRPr lang="en-US"/>
        </a:p>
      </dgm:t>
    </dgm:pt>
    <dgm:pt modelId="{1C292A00-0356-48EB-8C14-F7F8D4A80D3C}" type="pres">
      <dgm:prSet presAssocID="{1D3F793E-2AC4-46C5-941A-6EA2C72EAE7F}" presName="rootConnector" presStyleLbl="node1" presStyleIdx="0" presStyleCnt="4"/>
      <dgm:spPr/>
      <dgm:t>
        <a:bodyPr/>
        <a:lstStyle/>
        <a:p>
          <a:endParaRPr lang="en-US"/>
        </a:p>
      </dgm:t>
    </dgm:pt>
    <dgm:pt modelId="{5196D06F-8AF8-4C6C-8C92-A866DB9B9A83}" type="pres">
      <dgm:prSet presAssocID="{1D3F793E-2AC4-46C5-941A-6EA2C72EAE7F}" presName="childShape" presStyleCnt="0"/>
      <dgm:spPr/>
    </dgm:pt>
    <dgm:pt modelId="{40B5F542-4F33-4224-BDF0-9EBDB1770B62}" type="pres">
      <dgm:prSet presAssocID="{230E0AFC-DE99-4A43-A810-C51E4B279AC5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7B7F807F-637B-41A5-9E6E-C420A042C231}" type="pres">
      <dgm:prSet presAssocID="{B2974C20-1D06-4B06-8124-0C1F8AC0C96D}" presName="childText" presStyleLbl="bgAcc1" presStyleIdx="0" presStyleCnt="12" custLinFactNeighborX="7889" custLinFactNeighborY="-3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1075-C828-4FB2-BCE4-13056E1021AF}" type="pres">
      <dgm:prSet presAssocID="{2890DA2F-C219-4C84-A5BD-D9CADBEE5519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59D1A80D-1638-4BCF-8685-4C66C59EA9B0}" type="pres">
      <dgm:prSet presAssocID="{1AEF64BF-1001-498B-82CE-0C1784D6C983}" presName="childText" presStyleLbl="bgAcc1" presStyleIdx="1" presStyleCnt="12" custLinFactY="23304" custLinFactNeighborX="103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ED153-F741-4F52-9336-E02DC3B6B71E}" type="pres">
      <dgm:prSet presAssocID="{821CCF7A-7221-45F3-9E6C-3785B5C49071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3AA1D499-5AD7-4A63-947D-14BD90048580}" type="pres">
      <dgm:prSet presAssocID="{5FFD4D90-7EA8-4D4B-A512-A6650649DB12}" presName="childText" presStyleLbl="bgAcc1" presStyleIdx="2" presStyleCnt="12" custLinFactY="-23848" custLinFactNeighborX="902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7DA4-64FD-40C6-B7FF-AD64680E2D7B}" type="pres">
      <dgm:prSet presAssocID="{3188EB7D-D311-4CCB-BBBE-AF9A79461C2E}" presName="root" presStyleCnt="0"/>
      <dgm:spPr/>
    </dgm:pt>
    <dgm:pt modelId="{D4959840-C72B-4581-B0F3-BF21D63E2E2C}" type="pres">
      <dgm:prSet presAssocID="{3188EB7D-D311-4CCB-BBBE-AF9A79461C2E}" presName="rootComposite" presStyleCnt="0"/>
      <dgm:spPr/>
    </dgm:pt>
    <dgm:pt modelId="{749DF889-B7A5-43A8-A22C-C8EAA5E998EE}" type="pres">
      <dgm:prSet presAssocID="{3188EB7D-D311-4CCB-BBBE-AF9A79461C2E}" presName="rootText" presStyleLbl="node1" presStyleIdx="1" presStyleCnt="4"/>
      <dgm:spPr/>
      <dgm:t>
        <a:bodyPr/>
        <a:lstStyle/>
        <a:p>
          <a:endParaRPr lang="en-US"/>
        </a:p>
      </dgm:t>
    </dgm:pt>
    <dgm:pt modelId="{9FAFABC4-EB7A-432C-8A07-70CB4A4FD5F1}" type="pres">
      <dgm:prSet presAssocID="{3188EB7D-D311-4CCB-BBBE-AF9A79461C2E}" presName="rootConnector" presStyleLbl="node1" presStyleIdx="1" presStyleCnt="4"/>
      <dgm:spPr/>
      <dgm:t>
        <a:bodyPr/>
        <a:lstStyle/>
        <a:p>
          <a:endParaRPr lang="en-US"/>
        </a:p>
      </dgm:t>
    </dgm:pt>
    <dgm:pt modelId="{128D8CA5-8885-48A8-A801-F07BD1F11614}" type="pres">
      <dgm:prSet presAssocID="{3188EB7D-D311-4CCB-BBBE-AF9A79461C2E}" presName="childShape" presStyleCnt="0"/>
      <dgm:spPr/>
    </dgm:pt>
    <dgm:pt modelId="{28A708A3-3252-4EC4-A1F0-AF5DB0D48FFF}" type="pres">
      <dgm:prSet presAssocID="{DE923A21-98AC-4348-9072-754B54122F30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CB58F6EB-439A-4113-A8C8-C3D520B070C5}" type="pres">
      <dgm:prSet presAssocID="{D8A96DC2-B66D-4284-AD53-0495D6D3F541}" presName="childText" presStyleLbl="bgAcc1" presStyleIdx="3" presStyleCnt="12" custLinFactNeighborX="445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23D43-2BCC-4BE2-8322-281BA6A23057}" type="pres">
      <dgm:prSet presAssocID="{8F8022F3-D968-4C2B-BC01-847175CE4A3F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DA539593-6127-483F-8F8F-ACAD83C8ED9B}" type="pres">
      <dgm:prSet presAssocID="{5110F9AA-29B9-49D1-B37E-E7D1AFB09959}" presName="childText" presStyleLbl="bgAcc1" presStyleIdx="4" presStyleCnt="12" custLinFactNeighborX="6367" custLinFactNeighborY="-4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AC050-F571-42B4-9E00-E2F5F5F2ED27}" type="pres">
      <dgm:prSet presAssocID="{E11B8258-7D1A-4290-B53C-E21ACD1F6FFF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5947FF89-0F50-4086-A829-5952F28BB992}" type="pres">
      <dgm:prSet presAssocID="{74AF0AE7-ACF2-4553-B1EC-1AF14C87036D}" presName="childText" presStyleLbl="bgAcc1" presStyleIdx="5" presStyleCnt="12" custLinFactNeighborX="7661" custLinFactNeighborY="-3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ABF77-35B9-4969-AC8C-04C437F98966}" type="pres">
      <dgm:prSet presAssocID="{958F9FCE-7A97-4CFE-AC2B-D0D6C0300541}" presName="root" presStyleCnt="0"/>
      <dgm:spPr/>
    </dgm:pt>
    <dgm:pt modelId="{BF9EBA22-6DA3-48B0-AB51-38192BE96C2A}" type="pres">
      <dgm:prSet presAssocID="{958F9FCE-7A97-4CFE-AC2B-D0D6C0300541}" presName="rootComposite" presStyleCnt="0"/>
      <dgm:spPr/>
    </dgm:pt>
    <dgm:pt modelId="{DDFF5B29-4F67-4389-909C-C7902A796DDE}" type="pres">
      <dgm:prSet presAssocID="{958F9FCE-7A97-4CFE-AC2B-D0D6C0300541}" presName="rootText" presStyleLbl="node1" presStyleIdx="2" presStyleCnt="4"/>
      <dgm:spPr/>
      <dgm:t>
        <a:bodyPr/>
        <a:lstStyle/>
        <a:p>
          <a:endParaRPr lang="en-US"/>
        </a:p>
      </dgm:t>
    </dgm:pt>
    <dgm:pt modelId="{E2806CB7-1E7B-4D43-B70A-5B360D8F207B}" type="pres">
      <dgm:prSet presAssocID="{958F9FCE-7A97-4CFE-AC2B-D0D6C0300541}" presName="rootConnector" presStyleLbl="node1" presStyleIdx="2" presStyleCnt="4"/>
      <dgm:spPr/>
      <dgm:t>
        <a:bodyPr/>
        <a:lstStyle/>
        <a:p>
          <a:endParaRPr lang="en-US"/>
        </a:p>
      </dgm:t>
    </dgm:pt>
    <dgm:pt modelId="{6B3B17FA-8C21-4A5C-AF4A-9F7CF9FC0D15}" type="pres">
      <dgm:prSet presAssocID="{958F9FCE-7A97-4CFE-AC2B-D0D6C0300541}" presName="childShape" presStyleCnt="0"/>
      <dgm:spPr/>
    </dgm:pt>
    <dgm:pt modelId="{B0FC15DA-8E41-4B3D-A7CF-2AA23FF57C80}" type="pres">
      <dgm:prSet presAssocID="{C916935D-6A64-4F85-ABA1-B446462261C6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AE9014C1-86A1-4200-9C86-EECBCBDE97F4}" type="pres">
      <dgm:prSet presAssocID="{0E615795-A237-46DD-BDA8-885E9F83A4F3}" presName="childText" presStyleLbl="bgAcc1" presStyleIdx="6" presStyleCnt="12" custLinFactNeighborX="445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36153-9266-4AE8-9A69-E9522FFAE82E}" type="pres">
      <dgm:prSet presAssocID="{3F5A6FB1-9B4A-4175-AF1A-DB12122F140D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7A46CA8A-293E-4014-90CD-FD98087E38C0}" type="pres">
      <dgm:prSet presAssocID="{976C471B-1364-4636-984D-D034D5DCDB88}" presName="childText" presStyleLbl="bgAcc1" presStyleIdx="7" presStyleCnt="12" custLinFactNeighborX="445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93087-4C2B-420C-A3D0-177658E236AB}" type="pres">
      <dgm:prSet presAssocID="{008D46BA-F9EB-4EDB-9A48-925B44891DCF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63ABEBD0-5439-4D9F-B807-4547F1E2E2BA}" type="pres">
      <dgm:prSet presAssocID="{76A4A9B4-0841-4767-8B2C-71A5C6C5DDB8}" presName="childText" presStyleLbl="bgAcc1" presStyleIdx="8" presStyleCnt="12" custLinFactNeighborX="445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82EA-A9E5-4CBD-AD97-23E85E1F2826}" type="pres">
      <dgm:prSet presAssocID="{20DD8648-15B5-4175-9BA3-7CED7222BCF8}" presName="root" presStyleCnt="0"/>
      <dgm:spPr/>
    </dgm:pt>
    <dgm:pt modelId="{A9D41F2D-24CF-43E5-AA90-40DBA6723122}" type="pres">
      <dgm:prSet presAssocID="{20DD8648-15B5-4175-9BA3-7CED7222BCF8}" presName="rootComposite" presStyleCnt="0"/>
      <dgm:spPr/>
    </dgm:pt>
    <dgm:pt modelId="{CAAB2402-6039-4F99-8321-FFF381C94E97}" type="pres">
      <dgm:prSet presAssocID="{20DD8648-15B5-4175-9BA3-7CED7222BCF8}" presName="rootText" presStyleLbl="node1" presStyleIdx="3" presStyleCnt="4"/>
      <dgm:spPr/>
      <dgm:t>
        <a:bodyPr/>
        <a:lstStyle/>
        <a:p>
          <a:endParaRPr lang="en-US"/>
        </a:p>
      </dgm:t>
    </dgm:pt>
    <dgm:pt modelId="{2C9A7D0F-7ABC-4638-8C57-12BA5BCFFF12}" type="pres">
      <dgm:prSet presAssocID="{20DD8648-15B5-4175-9BA3-7CED7222BCF8}" presName="rootConnector" presStyleLbl="node1" presStyleIdx="3" presStyleCnt="4"/>
      <dgm:spPr/>
      <dgm:t>
        <a:bodyPr/>
        <a:lstStyle/>
        <a:p>
          <a:endParaRPr lang="en-US"/>
        </a:p>
      </dgm:t>
    </dgm:pt>
    <dgm:pt modelId="{F748C6AD-4780-435B-AC5B-6EF87BD0743C}" type="pres">
      <dgm:prSet presAssocID="{20DD8648-15B5-4175-9BA3-7CED7222BCF8}" presName="childShape" presStyleCnt="0"/>
      <dgm:spPr/>
    </dgm:pt>
    <dgm:pt modelId="{7FFA9E4C-1478-4F22-A530-545C7687019C}" type="pres">
      <dgm:prSet presAssocID="{71C77D28-76F0-4880-9CAD-E706C9B95400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A127BA00-4B5B-4028-8C3D-9ECEE7C6A2B2}" type="pres">
      <dgm:prSet presAssocID="{4602073C-B527-4E31-B304-8B708599D211}" presName="childText" presStyleLbl="bgAcc1" presStyleIdx="9" presStyleCnt="12" custLinFactNeighborX="10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0E407-FDCE-457A-BDD6-B0813A1468BD}" type="pres">
      <dgm:prSet presAssocID="{CB9F12F6-D1A9-4605-A37E-C2281DA1D27C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BFFA5863-EBEB-4C72-B2D8-3B57A749494D}" type="pres">
      <dgm:prSet presAssocID="{60FE46B6-1F17-4A2A-A89F-64911CB295EE}" presName="childText" presStyleLbl="bgAcc1" presStyleIdx="10" presStyleCnt="12" custLinFactNeighborX="109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DDD9-DC1F-474D-BEB6-323D01BB1A3C}" type="pres">
      <dgm:prSet presAssocID="{8EDC4DCC-470A-4537-8693-8BD2E7DE9A0F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7D1F7923-A8FF-4AB6-A958-5D852FA6D3B9}" type="pres">
      <dgm:prSet presAssocID="{15C295C3-9FD3-4BD0-B2DA-5AE4AD4F1B92}" presName="childText" presStyleLbl="bgAcc1" presStyleIdx="11" presStyleCnt="12" custLinFactNeighborX="-2140" custLinFactNeighborY="-3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08C36E-59E1-4F64-8330-2C5A9313B05B}" type="presOf" srcId="{E11B8258-7D1A-4290-B53C-E21ACD1F6FFF}" destId="{656AC050-F571-42B4-9E00-E2F5F5F2ED27}" srcOrd="0" destOrd="0" presId="urn:microsoft.com/office/officeart/2005/8/layout/hierarchy3"/>
    <dgm:cxn modelId="{67145EF1-E77B-45BD-B83E-F81F923EB31F}" srcId="{20DD8648-15B5-4175-9BA3-7CED7222BCF8}" destId="{60FE46B6-1F17-4A2A-A89F-64911CB295EE}" srcOrd="1" destOrd="0" parTransId="{CB9F12F6-D1A9-4605-A37E-C2281DA1D27C}" sibTransId="{A9BF5D22-0591-4F22-B84F-B962CAAAAC1B}"/>
    <dgm:cxn modelId="{DF914547-83ED-4216-8DBB-A3681D241CC1}" type="presOf" srcId="{71C77D28-76F0-4880-9CAD-E706C9B95400}" destId="{7FFA9E4C-1478-4F22-A530-545C7687019C}" srcOrd="0" destOrd="0" presId="urn:microsoft.com/office/officeart/2005/8/layout/hierarchy3"/>
    <dgm:cxn modelId="{16C58738-2553-4C75-AB6B-528463AA58FF}" type="presOf" srcId="{5FFD4D90-7EA8-4D4B-A512-A6650649DB12}" destId="{3AA1D499-5AD7-4A63-947D-14BD90048580}" srcOrd="0" destOrd="0" presId="urn:microsoft.com/office/officeart/2005/8/layout/hierarchy3"/>
    <dgm:cxn modelId="{648C6AE6-A781-45CC-8E2E-A449502F900B}" type="presOf" srcId="{0E615795-A237-46DD-BDA8-885E9F83A4F3}" destId="{AE9014C1-86A1-4200-9C86-EECBCBDE97F4}" srcOrd="0" destOrd="0" presId="urn:microsoft.com/office/officeart/2005/8/layout/hierarchy3"/>
    <dgm:cxn modelId="{0B6CC2E7-22B0-4A5A-8863-DA8D249E1695}" type="presOf" srcId="{20DD8648-15B5-4175-9BA3-7CED7222BCF8}" destId="{CAAB2402-6039-4F99-8321-FFF381C94E97}" srcOrd="0" destOrd="0" presId="urn:microsoft.com/office/officeart/2005/8/layout/hierarchy3"/>
    <dgm:cxn modelId="{3FB78189-A966-434A-A985-6D06D999F2A8}" srcId="{20DD8648-15B5-4175-9BA3-7CED7222BCF8}" destId="{4602073C-B527-4E31-B304-8B708599D211}" srcOrd="0" destOrd="0" parTransId="{71C77D28-76F0-4880-9CAD-E706C9B95400}" sibTransId="{0BC5071E-671C-459E-A666-E2526B37DFF8}"/>
    <dgm:cxn modelId="{2934101C-537B-4CF6-A078-BFF5E73FFC58}" type="presOf" srcId="{74AF0AE7-ACF2-4553-B1EC-1AF14C87036D}" destId="{5947FF89-0F50-4086-A829-5952F28BB992}" srcOrd="0" destOrd="0" presId="urn:microsoft.com/office/officeart/2005/8/layout/hierarchy3"/>
    <dgm:cxn modelId="{72FDFC8D-7C70-4322-B105-A864080C68E4}" type="presOf" srcId="{CB9F12F6-D1A9-4605-A37E-C2281DA1D27C}" destId="{70A0E407-FDCE-457A-BDD6-B0813A1468BD}" srcOrd="0" destOrd="0" presId="urn:microsoft.com/office/officeart/2005/8/layout/hierarchy3"/>
    <dgm:cxn modelId="{E8551881-4C9D-41E7-9EEA-579C15862110}" type="presOf" srcId="{5110F9AA-29B9-49D1-B37E-E7D1AFB09959}" destId="{DA539593-6127-483F-8F8F-ACAD83C8ED9B}" srcOrd="0" destOrd="0" presId="urn:microsoft.com/office/officeart/2005/8/layout/hierarchy3"/>
    <dgm:cxn modelId="{6116F647-94A1-47F8-A4DF-F599D1746E81}" type="presOf" srcId="{230E0AFC-DE99-4A43-A810-C51E4B279AC5}" destId="{40B5F542-4F33-4224-BDF0-9EBDB1770B62}" srcOrd="0" destOrd="0" presId="urn:microsoft.com/office/officeart/2005/8/layout/hierarchy3"/>
    <dgm:cxn modelId="{512D48BA-AEE2-4B0F-A85D-442B7D79C758}" type="presOf" srcId="{C916935D-6A64-4F85-ABA1-B446462261C6}" destId="{B0FC15DA-8E41-4B3D-A7CF-2AA23FF57C80}" srcOrd="0" destOrd="0" presId="urn:microsoft.com/office/officeart/2005/8/layout/hierarchy3"/>
    <dgm:cxn modelId="{D6781742-24F6-4BE1-A0E3-55720CF10687}" srcId="{20DD8648-15B5-4175-9BA3-7CED7222BCF8}" destId="{15C295C3-9FD3-4BD0-B2DA-5AE4AD4F1B92}" srcOrd="2" destOrd="0" parTransId="{8EDC4DCC-470A-4537-8693-8BD2E7DE9A0F}" sibTransId="{303E183C-55AD-478B-AC95-8A41B2659CE2}"/>
    <dgm:cxn modelId="{213AD402-DA7A-4292-B13F-EF28AD66FD0A}" type="presOf" srcId="{3188EB7D-D311-4CCB-BBBE-AF9A79461C2E}" destId="{749DF889-B7A5-43A8-A22C-C8EAA5E998EE}" srcOrd="0" destOrd="0" presId="urn:microsoft.com/office/officeart/2005/8/layout/hierarchy3"/>
    <dgm:cxn modelId="{88165BFE-6896-4B92-9080-E01A462CFC53}" srcId="{86A9B2E6-1D6E-4A31-93A0-1EFE3CE92A89}" destId="{1D3F793E-2AC4-46C5-941A-6EA2C72EAE7F}" srcOrd="0" destOrd="0" parTransId="{D0692A64-D791-45D4-A9C1-59A2358C9F0B}" sibTransId="{9EAE7F25-1077-4AFD-9DE7-90C57B6771F9}"/>
    <dgm:cxn modelId="{85733374-F591-4322-ADE8-9CA4B9D52AEA}" srcId="{86A9B2E6-1D6E-4A31-93A0-1EFE3CE92A89}" destId="{20DD8648-15B5-4175-9BA3-7CED7222BCF8}" srcOrd="3" destOrd="0" parTransId="{42EE85DD-86EA-45A6-B075-80D2C0AFA3C7}" sibTransId="{3912A71A-07A7-4BC9-AC6A-0E52BFB91AFF}"/>
    <dgm:cxn modelId="{56CA369F-2143-44BF-AD1B-F74EE8E1B64B}" type="presOf" srcId="{4602073C-B527-4E31-B304-8B708599D211}" destId="{A127BA00-4B5B-4028-8C3D-9ECEE7C6A2B2}" srcOrd="0" destOrd="0" presId="urn:microsoft.com/office/officeart/2005/8/layout/hierarchy3"/>
    <dgm:cxn modelId="{CFF5861A-E497-447F-B33B-F9CEF1C9CD42}" type="presOf" srcId="{D8A96DC2-B66D-4284-AD53-0495D6D3F541}" destId="{CB58F6EB-439A-4113-A8C8-C3D520B070C5}" srcOrd="0" destOrd="0" presId="urn:microsoft.com/office/officeart/2005/8/layout/hierarchy3"/>
    <dgm:cxn modelId="{FFBB56D9-EA1D-49B9-9EBC-146D6DF2D9C4}" type="presOf" srcId="{008D46BA-F9EB-4EDB-9A48-925B44891DCF}" destId="{C7293087-4C2B-420C-A3D0-177658E236AB}" srcOrd="0" destOrd="0" presId="urn:microsoft.com/office/officeart/2005/8/layout/hierarchy3"/>
    <dgm:cxn modelId="{74B30DA2-6CED-4049-A906-E11A1665CBDB}" srcId="{1D3F793E-2AC4-46C5-941A-6EA2C72EAE7F}" destId="{B2974C20-1D06-4B06-8124-0C1F8AC0C96D}" srcOrd="0" destOrd="0" parTransId="{230E0AFC-DE99-4A43-A810-C51E4B279AC5}" sibTransId="{1578E1C4-E99D-459C-86F3-02C145B0DB8C}"/>
    <dgm:cxn modelId="{7F13104E-65DF-4E80-B148-EDCF1A77A42C}" type="presOf" srcId="{86A9B2E6-1D6E-4A31-93A0-1EFE3CE92A89}" destId="{B10C8F44-4C50-4407-BA9F-098F9514F210}" srcOrd="0" destOrd="0" presId="urn:microsoft.com/office/officeart/2005/8/layout/hierarchy3"/>
    <dgm:cxn modelId="{BC88EFA1-B0B8-4233-8644-7F7B339E8FC9}" type="presOf" srcId="{2890DA2F-C219-4C84-A5BD-D9CADBEE5519}" destId="{F3061075-C828-4FB2-BCE4-13056E1021AF}" srcOrd="0" destOrd="0" presId="urn:microsoft.com/office/officeart/2005/8/layout/hierarchy3"/>
    <dgm:cxn modelId="{27B36A75-FFA6-4C6D-B6CB-FD38CC7B3D87}" srcId="{3188EB7D-D311-4CCB-BBBE-AF9A79461C2E}" destId="{74AF0AE7-ACF2-4553-B1EC-1AF14C87036D}" srcOrd="2" destOrd="0" parTransId="{E11B8258-7D1A-4290-B53C-E21ACD1F6FFF}" sibTransId="{A5037C0E-B3A0-48E4-BA0F-1746F829F4D8}"/>
    <dgm:cxn modelId="{1C6A512E-F65A-4370-9B6C-FC5E313EDAD4}" type="presOf" srcId="{60FE46B6-1F17-4A2A-A89F-64911CB295EE}" destId="{BFFA5863-EBEB-4C72-B2D8-3B57A749494D}" srcOrd="0" destOrd="0" presId="urn:microsoft.com/office/officeart/2005/8/layout/hierarchy3"/>
    <dgm:cxn modelId="{5340F397-8882-471E-83D1-87AB49374FCD}" srcId="{3188EB7D-D311-4CCB-BBBE-AF9A79461C2E}" destId="{D8A96DC2-B66D-4284-AD53-0495D6D3F541}" srcOrd="0" destOrd="0" parTransId="{DE923A21-98AC-4348-9072-754B54122F30}" sibTransId="{3133F451-D424-405F-9E4B-F2F81AFADC04}"/>
    <dgm:cxn modelId="{F0AA6F66-053D-43CB-BD8C-25143A84455B}" srcId="{958F9FCE-7A97-4CFE-AC2B-D0D6C0300541}" destId="{76A4A9B4-0841-4767-8B2C-71A5C6C5DDB8}" srcOrd="2" destOrd="0" parTransId="{008D46BA-F9EB-4EDB-9A48-925B44891DCF}" sibTransId="{DD45349C-966E-4455-B75A-AC342EA7BB83}"/>
    <dgm:cxn modelId="{A4289CBE-9257-4C12-B604-EADAFCFA2A9A}" type="presOf" srcId="{1D3F793E-2AC4-46C5-941A-6EA2C72EAE7F}" destId="{3A18D1EB-2495-4481-9F1D-5EB4D61D6573}" srcOrd="0" destOrd="0" presId="urn:microsoft.com/office/officeart/2005/8/layout/hierarchy3"/>
    <dgm:cxn modelId="{87759536-471D-4451-83F9-D44EC10D489B}" type="presOf" srcId="{8F8022F3-D968-4C2B-BC01-847175CE4A3F}" destId="{73023D43-2BCC-4BE2-8322-281BA6A23057}" srcOrd="0" destOrd="0" presId="urn:microsoft.com/office/officeart/2005/8/layout/hierarchy3"/>
    <dgm:cxn modelId="{47C216E0-9E7F-4627-BA4D-2CA35E518130}" type="presOf" srcId="{976C471B-1364-4636-984D-D034D5DCDB88}" destId="{7A46CA8A-293E-4014-90CD-FD98087E38C0}" srcOrd="0" destOrd="0" presId="urn:microsoft.com/office/officeart/2005/8/layout/hierarchy3"/>
    <dgm:cxn modelId="{5784337A-07C9-4EC5-B314-9B6E81C7A79C}" type="presOf" srcId="{3188EB7D-D311-4CCB-BBBE-AF9A79461C2E}" destId="{9FAFABC4-EB7A-432C-8A07-70CB4A4FD5F1}" srcOrd="1" destOrd="0" presId="urn:microsoft.com/office/officeart/2005/8/layout/hierarchy3"/>
    <dgm:cxn modelId="{E6F368CD-435D-47CF-92C4-2105307639A8}" type="presOf" srcId="{B2974C20-1D06-4B06-8124-0C1F8AC0C96D}" destId="{7B7F807F-637B-41A5-9E6E-C420A042C231}" srcOrd="0" destOrd="0" presId="urn:microsoft.com/office/officeart/2005/8/layout/hierarchy3"/>
    <dgm:cxn modelId="{D8737815-AE89-45E5-9FD9-3CB88D5BDD05}" type="presOf" srcId="{958F9FCE-7A97-4CFE-AC2B-D0D6C0300541}" destId="{E2806CB7-1E7B-4D43-B70A-5B360D8F207B}" srcOrd="1" destOrd="0" presId="urn:microsoft.com/office/officeart/2005/8/layout/hierarchy3"/>
    <dgm:cxn modelId="{3FE83070-7D8F-4F57-A496-392B40A7D3C3}" type="presOf" srcId="{8EDC4DCC-470A-4537-8693-8BD2E7DE9A0F}" destId="{C033DDD9-DC1F-474D-BEB6-323D01BB1A3C}" srcOrd="0" destOrd="0" presId="urn:microsoft.com/office/officeart/2005/8/layout/hierarchy3"/>
    <dgm:cxn modelId="{17892427-278E-41A7-82FF-42616263E0E1}" type="presOf" srcId="{15C295C3-9FD3-4BD0-B2DA-5AE4AD4F1B92}" destId="{7D1F7923-A8FF-4AB6-A958-5D852FA6D3B9}" srcOrd="0" destOrd="0" presId="urn:microsoft.com/office/officeart/2005/8/layout/hierarchy3"/>
    <dgm:cxn modelId="{51E3A088-137E-4D29-8F99-F7E7B1380A91}" srcId="{958F9FCE-7A97-4CFE-AC2B-D0D6C0300541}" destId="{0E615795-A237-46DD-BDA8-885E9F83A4F3}" srcOrd="0" destOrd="0" parTransId="{C916935D-6A64-4F85-ABA1-B446462261C6}" sibTransId="{339AF9A5-1A87-4E20-8EE6-DC77B48914CF}"/>
    <dgm:cxn modelId="{D76E2E48-97F2-45AE-BA2F-729E8ABF01AC}" srcId="{86A9B2E6-1D6E-4A31-93A0-1EFE3CE92A89}" destId="{3188EB7D-D311-4CCB-BBBE-AF9A79461C2E}" srcOrd="1" destOrd="0" parTransId="{520BDC75-512C-4762-B2F4-DBB1C176561B}" sibTransId="{A98BB190-DB3F-47A3-9F92-E35234B24892}"/>
    <dgm:cxn modelId="{DD1EAA94-348A-445E-B03E-407599326679}" srcId="{1D3F793E-2AC4-46C5-941A-6EA2C72EAE7F}" destId="{1AEF64BF-1001-498B-82CE-0C1784D6C983}" srcOrd="1" destOrd="0" parTransId="{2890DA2F-C219-4C84-A5BD-D9CADBEE5519}" sibTransId="{1FF7501C-B64D-4D96-972D-13E0E0810B1C}"/>
    <dgm:cxn modelId="{234A1EAC-59B3-4F61-B1EE-1DC40E6FE4E4}" type="presOf" srcId="{1AEF64BF-1001-498B-82CE-0C1784D6C983}" destId="{59D1A80D-1638-4BCF-8685-4C66C59EA9B0}" srcOrd="0" destOrd="0" presId="urn:microsoft.com/office/officeart/2005/8/layout/hierarchy3"/>
    <dgm:cxn modelId="{81631E8F-3BD1-41D5-BC7E-63345E8C8E11}" type="presOf" srcId="{DE923A21-98AC-4348-9072-754B54122F30}" destId="{28A708A3-3252-4EC4-A1F0-AF5DB0D48FFF}" srcOrd="0" destOrd="0" presId="urn:microsoft.com/office/officeart/2005/8/layout/hierarchy3"/>
    <dgm:cxn modelId="{3B11EC97-2421-4B44-8EF6-009856BBC17B}" srcId="{958F9FCE-7A97-4CFE-AC2B-D0D6C0300541}" destId="{976C471B-1364-4636-984D-D034D5DCDB88}" srcOrd="1" destOrd="0" parTransId="{3F5A6FB1-9B4A-4175-AF1A-DB12122F140D}" sibTransId="{6835CDC4-E1EE-493D-95DA-4B25B22A9530}"/>
    <dgm:cxn modelId="{04E4BF99-DCA4-48FF-81F7-B2AA1B954B43}" type="presOf" srcId="{1D3F793E-2AC4-46C5-941A-6EA2C72EAE7F}" destId="{1C292A00-0356-48EB-8C14-F7F8D4A80D3C}" srcOrd="1" destOrd="0" presId="urn:microsoft.com/office/officeart/2005/8/layout/hierarchy3"/>
    <dgm:cxn modelId="{59B067F4-6B10-4C3D-9D52-43164BF85202}" srcId="{86A9B2E6-1D6E-4A31-93A0-1EFE3CE92A89}" destId="{958F9FCE-7A97-4CFE-AC2B-D0D6C0300541}" srcOrd="2" destOrd="0" parTransId="{0D4A08B0-6C67-40E2-80FD-0C4C81453BAE}" sibTransId="{42C4303A-154A-4F9C-A2CF-E86E1C036738}"/>
    <dgm:cxn modelId="{5A818C54-8047-4666-90F7-D4B10EB37899}" srcId="{3188EB7D-D311-4CCB-BBBE-AF9A79461C2E}" destId="{5110F9AA-29B9-49D1-B37E-E7D1AFB09959}" srcOrd="1" destOrd="0" parTransId="{8F8022F3-D968-4C2B-BC01-847175CE4A3F}" sibTransId="{22825C61-D03C-41BA-A91B-3C288450C14E}"/>
    <dgm:cxn modelId="{8CC9B6FD-78F2-43DA-AE5B-6E4A223B4810}" type="presOf" srcId="{3F5A6FB1-9B4A-4175-AF1A-DB12122F140D}" destId="{86036153-9266-4AE8-9A69-E9522FFAE82E}" srcOrd="0" destOrd="0" presId="urn:microsoft.com/office/officeart/2005/8/layout/hierarchy3"/>
    <dgm:cxn modelId="{2AAD8518-3B94-4DAB-A219-F0B8167EEDF7}" type="presOf" srcId="{958F9FCE-7A97-4CFE-AC2B-D0D6C0300541}" destId="{DDFF5B29-4F67-4389-909C-C7902A796DDE}" srcOrd="0" destOrd="0" presId="urn:microsoft.com/office/officeart/2005/8/layout/hierarchy3"/>
    <dgm:cxn modelId="{1E7DA7CC-5677-40D1-A0E2-3C1B247C694D}" type="presOf" srcId="{821CCF7A-7221-45F3-9E6C-3785B5C49071}" destId="{D6CED153-F741-4F52-9336-E02DC3B6B71E}" srcOrd="0" destOrd="0" presId="urn:microsoft.com/office/officeart/2005/8/layout/hierarchy3"/>
    <dgm:cxn modelId="{CD8EF145-CF13-464D-B008-2D6C51B9277D}" type="presOf" srcId="{76A4A9B4-0841-4767-8B2C-71A5C6C5DDB8}" destId="{63ABEBD0-5439-4D9F-B807-4547F1E2E2BA}" srcOrd="0" destOrd="0" presId="urn:microsoft.com/office/officeart/2005/8/layout/hierarchy3"/>
    <dgm:cxn modelId="{E3D8C4AF-F51A-4A39-8138-AFACA090D5E7}" type="presOf" srcId="{20DD8648-15B5-4175-9BA3-7CED7222BCF8}" destId="{2C9A7D0F-7ABC-4638-8C57-12BA5BCFFF12}" srcOrd="1" destOrd="0" presId="urn:microsoft.com/office/officeart/2005/8/layout/hierarchy3"/>
    <dgm:cxn modelId="{FEC9A72D-8B49-41A9-8856-9C404AF72B05}" srcId="{1D3F793E-2AC4-46C5-941A-6EA2C72EAE7F}" destId="{5FFD4D90-7EA8-4D4B-A512-A6650649DB12}" srcOrd="2" destOrd="0" parTransId="{821CCF7A-7221-45F3-9E6C-3785B5C49071}" sibTransId="{4476C05D-6C7F-415A-B07F-B62BD9F1A50F}"/>
    <dgm:cxn modelId="{B6FD0534-9573-4BD5-89D4-2229CE93B84C}" type="presParOf" srcId="{B10C8F44-4C50-4407-BA9F-098F9514F210}" destId="{0CFF1406-3EB6-46D2-B548-BB9773CFF60F}" srcOrd="0" destOrd="0" presId="urn:microsoft.com/office/officeart/2005/8/layout/hierarchy3"/>
    <dgm:cxn modelId="{48AC81E0-F8CF-4544-97A8-F1827C9362DE}" type="presParOf" srcId="{0CFF1406-3EB6-46D2-B548-BB9773CFF60F}" destId="{5094EAB7-A5E6-4418-9EAE-466790C973F3}" srcOrd="0" destOrd="0" presId="urn:microsoft.com/office/officeart/2005/8/layout/hierarchy3"/>
    <dgm:cxn modelId="{1A8801D3-2CA0-41A5-81A0-7F2BAC9F7C69}" type="presParOf" srcId="{5094EAB7-A5E6-4418-9EAE-466790C973F3}" destId="{3A18D1EB-2495-4481-9F1D-5EB4D61D6573}" srcOrd="0" destOrd="0" presId="urn:microsoft.com/office/officeart/2005/8/layout/hierarchy3"/>
    <dgm:cxn modelId="{F75B003F-89DB-44EC-A469-D36F389E2088}" type="presParOf" srcId="{5094EAB7-A5E6-4418-9EAE-466790C973F3}" destId="{1C292A00-0356-48EB-8C14-F7F8D4A80D3C}" srcOrd="1" destOrd="0" presId="urn:microsoft.com/office/officeart/2005/8/layout/hierarchy3"/>
    <dgm:cxn modelId="{F703039D-B5A9-4508-AF2E-F2F84900ECDF}" type="presParOf" srcId="{0CFF1406-3EB6-46D2-B548-BB9773CFF60F}" destId="{5196D06F-8AF8-4C6C-8C92-A866DB9B9A83}" srcOrd="1" destOrd="0" presId="urn:microsoft.com/office/officeart/2005/8/layout/hierarchy3"/>
    <dgm:cxn modelId="{00A6B507-DEC8-44E0-A596-CD807FEBCB97}" type="presParOf" srcId="{5196D06F-8AF8-4C6C-8C92-A866DB9B9A83}" destId="{40B5F542-4F33-4224-BDF0-9EBDB1770B62}" srcOrd="0" destOrd="0" presId="urn:microsoft.com/office/officeart/2005/8/layout/hierarchy3"/>
    <dgm:cxn modelId="{AB51CA3D-3324-4476-99A0-2E911A50ED84}" type="presParOf" srcId="{5196D06F-8AF8-4C6C-8C92-A866DB9B9A83}" destId="{7B7F807F-637B-41A5-9E6E-C420A042C231}" srcOrd="1" destOrd="0" presId="urn:microsoft.com/office/officeart/2005/8/layout/hierarchy3"/>
    <dgm:cxn modelId="{DFD6D718-7AA0-448C-AB99-71D073C917F5}" type="presParOf" srcId="{5196D06F-8AF8-4C6C-8C92-A866DB9B9A83}" destId="{F3061075-C828-4FB2-BCE4-13056E1021AF}" srcOrd="2" destOrd="0" presId="urn:microsoft.com/office/officeart/2005/8/layout/hierarchy3"/>
    <dgm:cxn modelId="{C305659F-F4CB-4574-A204-4613EB5750A9}" type="presParOf" srcId="{5196D06F-8AF8-4C6C-8C92-A866DB9B9A83}" destId="{59D1A80D-1638-4BCF-8685-4C66C59EA9B0}" srcOrd="3" destOrd="0" presId="urn:microsoft.com/office/officeart/2005/8/layout/hierarchy3"/>
    <dgm:cxn modelId="{D48C897A-A4D4-48AA-B61C-F7AB560053BD}" type="presParOf" srcId="{5196D06F-8AF8-4C6C-8C92-A866DB9B9A83}" destId="{D6CED153-F741-4F52-9336-E02DC3B6B71E}" srcOrd="4" destOrd="0" presId="urn:microsoft.com/office/officeart/2005/8/layout/hierarchy3"/>
    <dgm:cxn modelId="{109799D2-B60A-40EE-BD01-0C684599E09C}" type="presParOf" srcId="{5196D06F-8AF8-4C6C-8C92-A866DB9B9A83}" destId="{3AA1D499-5AD7-4A63-947D-14BD90048580}" srcOrd="5" destOrd="0" presId="urn:microsoft.com/office/officeart/2005/8/layout/hierarchy3"/>
    <dgm:cxn modelId="{4BA2D841-512A-4C1F-ABDF-8E97F3B678B9}" type="presParOf" srcId="{B10C8F44-4C50-4407-BA9F-098F9514F210}" destId="{205D7DA4-64FD-40C6-B7FF-AD64680E2D7B}" srcOrd="1" destOrd="0" presId="urn:microsoft.com/office/officeart/2005/8/layout/hierarchy3"/>
    <dgm:cxn modelId="{58C69912-E56D-4C62-A7D3-BD39F16388A1}" type="presParOf" srcId="{205D7DA4-64FD-40C6-B7FF-AD64680E2D7B}" destId="{D4959840-C72B-4581-B0F3-BF21D63E2E2C}" srcOrd="0" destOrd="0" presId="urn:microsoft.com/office/officeart/2005/8/layout/hierarchy3"/>
    <dgm:cxn modelId="{03D69CC9-A260-45A3-A90D-9B3CA15F7BC0}" type="presParOf" srcId="{D4959840-C72B-4581-B0F3-BF21D63E2E2C}" destId="{749DF889-B7A5-43A8-A22C-C8EAA5E998EE}" srcOrd="0" destOrd="0" presId="urn:microsoft.com/office/officeart/2005/8/layout/hierarchy3"/>
    <dgm:cxn modelId="{CBF16B6C-0A5C-4D78-ABD8-53FCB298B8C8}" type="presParOf" srcId="{D4959840-C72B-4581-B0F3-BF21D63E2E2C}" destId="{9FAFABC4-EB7A-432C-8A07-70CB4A4FD5F1}" srcOrd="1" destOrd="0" presId="urn:microsoft.com/office/officeart/2005/8/layout/hierarchy3"/>
    <dgm:cxn modelId="{31E4C44B-0560-45E6-BDF3-8347FB33A24A}" type="presParOf" srcId="{205D7DA4-64FD-40C6-B7FF-AD64680E2D7B}" destId="{128D8CA5-8885-48A8-A801-F07BD1F11614}" srcOrd="1" destOrd="0" presId="urn:microsoft.com/office/officeart/2005/8/layout/hierarchy3"/>
    <dgm:cxn modelId="{6BB56AEB-3E6F-4004-8515-82F07BACC26B}" type="presParOf" srcId="{128D8CA5-8885-48A8-A801-F07BD1F11614}" destId="{28A708A3-3252-4EC4-A1F0-AF5DB0D48FFF}" srcOrd="0" destOrd="0" presId="urn:microsoft.com/office/officeart/2005/8/layout/hierarchy3"/>
    <dgm:cxn modelId="{824B95F8-1C3B-4E5F-A6B8-23A0DC312192}" type="presParOf" srcId="{128D8CA5-8885-48A8-A801-F07BD1F11614}" destId="{CB58F6EB-439A-4113-A8C8-C3D520B070C5}" srcOrd="1" destOrd="0" presId="urn:microsoft.com/office/officeart/2005/8/layout/hierarchy3"/>
    <dgm:cxn modelId="{D0DA0DA6-BA0E-445C-8EA5-C9F86713B471}" type="presParOf" srcId="{128D8CA5-8885-48A8-A801-F07BD1F11614}" destId="{73023D43-2BCC-4BE2-8322-281BA6A23057}" srcOrd="2" destOrd="0" presId="urn:microsoft.com/office/officeart/2005/8/layout/hierarchy3"/>
    <dgm:cxn modelId="{E0F88FA9-58F3-43D4-B542-01A7A2A20691}" type="presParOf" srcId="{128D8CA5-8885-48A8-A801-F07BD1F11614}" destId="{DA539593-6127-483F-8F8F-ACAD83C8ED9B}" srcOrd="3" destOrd="0" presId="urn:microsoft.com/office/officeart/2005/8/layout/hierarchy3"/>
    <dgm:cxn modelId="{B54A9CEC-2A00-4004-A61B-4C2624E4664F}" type="presParOf" srcId="{128D8CA5-8885-48A8-A801-F07BD1F11614}" destId="{656AC050-F571-42B4-9E00-E2F5F5F2ED27}" srcOrd="4" destOrd="0" presId="urn:microsoft.com/office/officeart/2005/8/layout/hierarchy3"/>
    <dgm:cxn modelId="{3DC0A449-A90B-4B5F-959A-170FCA4A6760}" type="presParOf" srcId="{128D8CA5-8885-48A8-A801-F07BD1F11614}" destId="{5947FF89-0F50-4086-A829-5952F28BB992}" srcOrd="5" destOrd="0" presId="urn:microsoft.com/office/officeart/2005/8/layout/hierarchy3"/>
    <dgm:cxn modelId="{9FB3D55A-FCE7-4C26-A023-3C380D06F389}" type="presParOf" srcId="{B10C8F44-4C50-4407-BA9F-098F9514F210}" destId="{9D0ABF77-35B9-4969-AC8C-04C437F98966}" srcOrd="2" destOrd="0" presId="urn:microsoft.com/office/officeart/2005/8/layout/hierarchy3"/>
    <dgm:cxn modelId="{7F4602E4-7560-45F2-B2D2-C497A3277D0A}" type="presParOf" srcId="{9D0ABF77-35B9-4969-AC8C-04C437F98966}" destId="{BF9EBA22-6DA3-48B0-AB51-38192BE96C2A}" srcOrd="0" destOrd="0" presId="urn:microsoft.com/office/officeart/2005/8/layout/hierarchy3"/>
    <dgm:cxn modelId="{33E80D65-9728-49F2-AE69-5F627F4E4E92}" type="presParOf" srcId="{BF9EBA22-6DA3-48B0-AB51-38192BE96C2A}" destId="{DDFF5B29-4F67-4389-909C-C7902A796DDE}" srcOrd="0" destOrd="0" presId="urn:microsoft.com/office/officeart/2005/8/layout/hierarchy3"/>
    <dgm:cxn modelId="{0DAFCA37-690A-4E63-94D1-F7B194B034A7}" type="presParOf" srcId="{BF9EBA22-6DA3-48B0-AB51-38192BE96C2A}" destId="{E2806CB7-1E7B-4D43-B70A-5B360D8F207B}" srcOrd="1" destOrd="0" presId="urn:microsoft.com/office/officeart/2005/8/layout/hierarchy3"/>
    <dgm:cxn modelId="{B951A657-013E-4279-9C0F-FEC48054FEF7}" type="presParOf" srcId="{9D0ABF77-35B9-4969-AC8C-04C437F98966}" destId="{6B3B17FA-8C21-4A5C-AF4A-9F7CF9FC0D15}" srcOrd="1" destOrd="0" presId="urn:microsoft.com/office/officeart/2005/8/layout/hierarchy3"/>
    <dgm:cxn modelId="{6EBF41BD-91BA-4719-B55F-A40988AA0291}" type="presParOf" srcId="{6B3B17FA-8C21-4A5C-AF4A-9F7CF9FC0D15}" destId="{B0FC15DA-8E41-4B3D-A7CF-2AA23FF57C80}" srcOrd="0" destOrd="0" presId="urn:microsoft.com/office/officeart/2005/8/layout/hierarchy3"/>
    <dgm:cxn modelId="{97E4224E-786F-4856-AE41-7FBC4107054B}" type="presParOf" srcId="{6B3B17FA-8C21-4A5C-AF4A-9F7CF9FC0D15}" destId="{AE9014C1-86A1-4200-9C86-EECBCBDE97F4}" srcOrd="1" destOrd="0" presId="urn:microsoft.com/office/officeart/2005/8/layout/hierarchy3"/>
    <dgm:cxn modelId="{090AF344-EC31-476C-A421-D7E2FA9E12E2}" type="presParOf" srcId="{6B3B17FA-8C21-4A5C-AF4A-9F7CF9FC0D15}" destId="{86036153-9266-4AE8-9A69-E9522FFAE82E}" srcOrd="2" destOrd="0" presId="urn:microsoft.com/office/officeart/2005/8/layout/hierarchy3"/>
    <dgm:cxn modelId="{A8F02DFE-1CB6-4782-884C-9E0444B4DAC3}" type="presParOf" srcId="{6B3B17FA-8C21-4A5C-AF4A-9F7CF9FC0D15}" destId="{7A46CA8A-293E-4014-90CD-FD98087E38C0}" srcOrd="3" destOrd="0" presId="urn:microsoft.com/office/officeart/2005/8/layout/hierarchy3"/>
    <dgm:cxn modelId="{0930F5AB-A032-4162-8EC8-29D0F0184D0C}" type="presParOf" srcId="{6B3B17FA-8C21-4A5C-AF4A-9F7CF9FC0D15}" destId="{C7293087-4C2B-420C-A3D0-177658E236AB}" srcOrd="4" destOrd="0" presId="urn:microsoft.com/office/officeart/2005/8/layout/hierarchy3"/>
    <dgm:cxn modelId="{40E6DF88-777F-465F-8F1A-806795505504}" type="presParOf" srcId="{6B3B17FA-8C21-4A5C-AF4A-9F7CF9FC0D15}" destId="{63ABEBD0-5439-4D9F-B807-4547F1E2E2BA}" srcOrd="5" destOrd="0" presId="urn:microsoft.com/office/officeart/2005/8/layout/hierarchy3"/>
    <dgm:cxn modelId="{ABDCC8B5-E3B0-4DCD-BABE-19113C457301}" type="presParOf" srcId="{B10C8F44-4C50-4407-BA9F-098F9514F210}" destId="{E46A82EA-A9E5-4CBD-AD97-23E85E1F2826}" srcOrd="3" destOrd="0" presId="urn:microsoft.com/office/officeart/2005/8/layout/hierarchy3"/>
    <dgm:cxn modelId="{DA2D7CFA-1D15-4598-AB47-ABDE2F5C93B9}" type="presParOf" srcId="{E46A82EA-A9E5-4CBD-AD97-23E85E1F2826}" destId="{A9D41F2D-24CF-43E5-AA90-40DBA6723122}" srcOrd="0" destOrd="0" presId="urn:microsoft.com/office/officeart/2005/8/layout/hierarchy3"/>
    <dgm:cxn modelId="{A1971707-176F-4A4B-A224-78E0273BBEB5}" type="presParOf" srcId="{A9D41F2D-24CF-43E5-AA90-40DBA6723122}" destId="{CAAB2402-6039-4F99-8321-FFF381C94E97}" srcOrd="0" destOrd="0" presId="urn:microsoft.com/office/officeart/2005/8/layout/hierarchy3"/>
    <dgm:cxn modelId="{8DDB274A-5364-4C47-9180-6AA432B108B7}" type="presParOf" srcId="{A9D41F2D-24CF-43E5-AA90-40DBA6723122}" destId="{2C9A7D0F-7ABC-4638-8C57-12BA5BCFFF12}" srcOrd="1" destOrd="0" presId="urn:microsoft.com/office/officeart/2005/8/layout/hierarchy3"/>
    <dgm:cxn modelId="{7A557184-543F-42FD-BED6-E8DDA96B5FD0}" type="presParOf" srcId="{E46A82EA-A9E5-4CBD-AD97-23E85E1F2826}" destId="{F748C6AD-4780-435B-AC5B-6EF87BD0743C}" srcOrd="1" destOrd="0" presId="urn:microsoft.com/office/officeart/2005/8/layout/hierarchy3"/>
    <dgm:cxn modelId="{7EF9B504-ECE8-44E9-9A03-7AE6D1A98FEA}" type="presParOf" srcId="{F748C6AD-4780-435B-AC5B-6EF87BD0743C}" destId="{7FFA9E4C-1478-4F22-A530-545C7687019C}" srcOrd="0" destOrd="0" presId="urn:microsoft.com/office/officeart/2005/8/layout/hierarchy3"/>
    <dgm:cxn modelId="{1260119F-BCA7-48E4-80DC-5A18BEB95E89}" type="presParOf" srcId="{F748C6AD-4780-435B-AC5B-6EF87BD0743C}" destId="{A127BA00-4B5B-4028-8C3D-9ECEE7C6A2B2}" srcOrd="1" destOrd="0" presId="urn:microsoft.com/office/officeart/2005/8/layout/hierarchy3"/>
    <dgm:cxn modelId="{33DE2D1C-D7A8-400C-AFF8-F8D61D278991}" type="presParOf" srcId="{F748C6AD-4780-435B-AC5B-6EF87BD0743C}" destId="{70A0E407-FDCE-457A-BDD6-B0813A1468BD}" srcOrd="2" destOrd="0" presId="urn:microsoft.com/office/officeart/2005/8/layout/hierarchy3"/>
    <dgm:cxn modelId="{3C3BF2BE-BA29-45DA-B374-3F8A65F3D086}" type="presParOf" srcId="{F748C6AD-4780-435B-AC5B-6EF87BD0743C}" destId="{BFFA5863-EBEB-4C72-B2D8-3B57A749494D}" srcOrd="3" destOrd="0" presId="urn:microsoft.com/office/officeart/2005/8/layout/hierarchy3"/>
    <dgm:cxn modelId="{9C3356FC-4ABD-47E2-9131-FAE1843F9C82}" type="presParOf" srcId="{F748C6AD-4780-435B-AC5B-6EF87BD0743C}" destId="{C033DDD9-DC1F-474D-BEB6-323D01BB1A3C}" srcOrd="4" destOrd="0" presId="urn:microsoft.com/office/officeart/2005/8/layout/hierarchy3"/>
    <dgm:cxn modelId="{7321D990-A710-4062-AB60-31CF5A81FC06}" type="presParOf" srcId="{F748C6AD-4780-435B-AC5B-6EF87BD0743C}" destId="{7D1F7923-A8FF-4AB6-A958-5D852FA6D3B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AC18-23AD-431A-A08E-07A200285BF6}" type="doc">
      <dgm:prSet loTypeId="urn:microsoft.com/office/officeart/2005/8/layout/default#1" loCatId="list" qsTypeId="urn:microsoft.com/office/officeart/2005/8/quickstyle/simple1#18" qsCatId="simple" csTypeId="urn:microsoft.com/office/officeart/2005/8/colors/accent1_2#18" csCatId="accent1" phldr="1"/>
      <dgm:spPr/>
      <dgm:t>
        <a:bodyPr/>
        <a:lstStyle/>
        <a:p>
          <a:endParaRPr lang="en-US"/>
        </a:p>
      </dgm:t>
    </dgm:pt>
    <dgm:pt modelId="{7E7A8D2D-C7A5-4279-AC11-03B172B64E8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Plant manager</a:t>
          </a:r>
          <a:endParaRPr lang="en-US" dirty="0"/>
        </a:p>
      </dgm:t>
    </dgm:pt>
    <dgm:pt modelId="{A951CE93-479A-4BEE-89AE-CFEF657A4176}" type="parTrans" cxnId="{D9521C5E-5773-4F67-85D6-366FC48933B0}">
      <dgm:prSet/>
      <dgm:spPr/>
      <dgm:t>
        <a:bodyPr/>
        <a:lstStyle/>
        <a:p>
          <a:endParaRPr lang="en-US"/>
        </a:p>
      </dgm:t>
    </dgm:pt>
    <dgm:pt modelId="{B470A921-02F9-47BC-B4F7-7F7CF04218B7}" type="sibTrans" cxnId="{D9521C5E-5773-4F67-85D6-366FC48933B0}">
      <dgm:prSet/>
      <dgm:spPr/>
      <dgm:t>
        <a:bodyPr/>
        <a:lstStyle/>
        <a:p>
          <a:endParaRPr lang="en-US"/>
        </a:p>
      </dgm:t>
    </dgm:pt>
    <dgm:pt modelId="{079B7458-15FD-463A-A52E-7960F116B6A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Hospital administrator</a:t>
          </a:r>
          <a:endParaRPr lang="en-US" dirty="0"/>
        </a:p>
      </dgm:t>
    </dgm:pt>
    <dgm:pt modelId="{8587782E-6411-4136-A2A3-979196F7976D}" type="parTrans" cxnId="{5C6C6ADA-9061-4D75-9F92-A36D1190811B}">
      <dgm:prSet/>
      <dgm:spPr/>
      <dgm:t>
        <a:bodyPr/>
        <a:lstStyle/>
        <a:p>
          <a:endParaRPr lang="en-US"/>
        </a:p>
      </dgm:t>
    </dgm:pt>
    <dgm:pt modelId="{26C5F138-6141-4F08-8D3C-DF3375488F0E}" type="sibTrans" cxnId="{5C6C6ADA-9061-4D75-9F92-A36D1190811B}">
      <dgm:prSet/>
      <dgm:spPr/>
      <dgm:t>
        <a:bodyPr/>
        <a:lstStyle/>
        <a:p>
          <a:endParaRPr lang="en-US"/>
        </a:p>
      </dgm:t>
    </dgm:pt>
    <dgm:pt modelId="{D8F084CF-D2B0-4927-9C18-180B2B9DD56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Branch manager</a:t>
          </a:r>
          <a:endParaRPr lang="en-US" dirty="0"/>
        </a:p>
      </dgm:t>
    </dgm:pt>
    <dgm:pt modelId="{4BCC0F56-31BA-4A2D-B8CC-EB348B137E72}" type="parTrans" cxnId="{8275C302-6D1B-438D-9E99-CDB6FF5A9DE4}">
      <dgm:prSet/>
      <dgm:spPr/>
      <dgm:t>
        <a:bodyPr/>
        <a:lstStyle/>
        <a:p>
          <a:endParaRPr lang="en-US"/>
        </a:p>
      </dgm:t>
    </dgm:pt>
    <dgm:pt modelId="{BA08E0F8-8D7E-4AE9-9EE5-91444C8F43EE}" type="sibTrans" cxnId="{8275C302-6D1B-438D-9E99-CDB6FF5A9DE4}">
      <dgm:prSet/>
      <dgm:spPr/>
      <dgm:t>
        <a:bodyPr/>
        <a:lstStyle/>
        <a:p>
          <a:endParaRPr lang="en-US"/>
        </a:p>
      </dgm:t>
    </dgm:pt>
    <dgm:pt modelId="{978C191A-0D07-45B4-BB73-90E6B0D4273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Department store manager</a:t>
          </a:r>
          <a:endParaRPr lang="en-US" dirty="0"/>
        </a:p>
      </dgm:t>
    </dgm:pt>
    <dgm:pt modelId="{E0A00DFA-5FFB-4B23-8917-1E4DD4D186C9}" type="parTrans" cxnId="{7C8F3B74-10D7-45A7-8F25-C476C65DDD33}">
      <dgm:prSet/>
      <dgm:spPr/>
      <dgm:t>
        <a:bodyPr/>
        <a:lstStyle/>
        <a:p>
          <a:endParaRPr lang="en-US"/>
        </a:p>
      </dgm:t>
    </dgm:pt>
    <dgm:pt modelId="{D1A24352-BD2C-478E-A128-18D1CAE66329}" type="sibTrans" cxnId="{7C8F3B74-10D7-45A7-8F25-C476C65DDD33}">
      <dgm:prSet/>
      <dgm:spPr/>
      <dgm:t>
        <a:bodyPr/>
        <a:lstStyle/>
        <a:p>
          <a:endParaRPr lang="en-US"/>
        </a:p>
      </dgm:t>
    </dgm:pt>
    <dgm:pt modelId="{2AA71D96-8E7F-41A1-9F4A-FBFED358E14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Call center manager</a:t>
          </a:r>
          <a:endParaRPr lang="en-US" dirty="0"/>
        </a:p>
      </dgm:t>
    </dgm:pt>
    <dgm:pt modelId="{470F5F1C-B278-4CDC-9460-C90E411CBBD7}" type="parTrans" cxnId="{CEED578A-E500-4935-9E23-8443E6DF639A}">
      <dgm:prSet/>
      <dgm:spPr/>
      <dgm:t>
        <a:bodyPr/>
        <a:lstStyle/>
        <a:p>
          <a:endParaRPr lang="en-US"/>
        </a:p>
      </dgm:t>
    </dgm:pt>
    <dgm:pt modelId="{285E7E09-E1E2-4729-9F08-6201748B7CBF}" type="sibTrans" cxnId="{CEED578A-E500-4935-9E23-8443E6DF639A}">
      <dgm:prSet/>
      <dgm:spPr/>
      <dgm:t>
        <a:bodyPr/>
        <a:lstStyle/>
        <a:p>
          <a:endParaRPr lang="en-US"/>
        </a:p>
      </dgm:t>
    </dgm:pt>
    <dgm:pt modelId="{8411674C-30C5-4FB1-8FFB-CB471348A1B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Supply chain manager</a:t>
          </a:r>
          <a:endParaRPr lang="en-US" dirty="0"/>
        </a:p>
      </dgm:t>
    </dgm:pt>
    <dgm:pt modelId="{81BEC04C-3768-49FF-A640-AB3406BDE24B}" type="parTrans" cxnId="{10449AF7-8349-481B-A1F1-C73026D63571}">
      <dgm:prSet/>
      <dgm:spPr/>
      <dgm:t>
        <a:bodyPr/>
        <a:lstStyle/>
        <a:p>
          <a:endParaRPr lang="en-US"/>
        </a:p>
      </dgm:t>
    </dgm:pt>
    <dgm:pt modelId="{B00AF930-42ED-4E4A-933C-0133A186D69B}" type="sibTrans" cxnId="{10449AF7-8349-481B-A1F1-C73026D63571}">
      <dgm:prSet/>
      <dgm:spPr/>
      <dgm:t>
        <a:bodyPr/>
        <a:lstStyle/>
        <a:p>
          <a:endParaRPr lang="en-US"/>
        </a:p>
      </dgm:t>
    </dgm:pt>
    <dgm:pt modelId="{49BCBD2C-7CCC-48EB-8C66-DC4E23B7AAD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Purchasing manager</a:t>
          </a:r>
          <a:endParaRPr lang="en-US" dirty="0"/>
        </a:p>
      </dgm:t>
    </dgm:pt>
    <dgm:pt modelId="{6C3C71AF-B8F1-4BAA-8A47-694FBA1C0C44}" type="parTrans" cxnId="{72F411B3-62AE-4696-8354-B1B4DA233688}">
      <dgm:prSet/>
      <dgm:spPr/>
      <dgm:t>
        <a:bodyPr/>
        <a:lstStyle/>
        <a:p>
          <a:endParaRPr lang="en-US"/>
        </a:p>
      </dgm:t>
    </dgm:pt>
    <dgm:pt modelId="{C140732F-C756-493E-BC50-DF20E41EF509}" type="sibTrans" cxnId="{72F411B3-62AE-4696-8354-B1B4DA233688}">
      <dgm:prSet/>
      <dgm:spPr/>
      <dgm:t>
        <a:bodyPr/>
        <a:lstStyle/>
        <a:p>
          <a:endParaRPr lang="en-US"/>
        </a:p>
      </dgm:t>
    </dgm:pt>
    <dgm:pt modelId="{EF7D5613-B9B9-4707-B50A-55589516FAE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Business process improvement analyst</a:t>
          </a:r>
          <a:endParaRPr lang="en-US" dirty="0"/>
        </a:p>
      </dgm:t>
    </dgm:pt>
    <dgm:pt modelId="{2D639088-AB4A-4E3E-A062-F5027FB2B2B5}" type="parTrans" cxnId="{2D73D195-8AAE-4066-9000-4F0DB2E0681B}">
      <dgm:prSet/>
      <dgm:spPr/>
      <dgm:t>
        <a:bodyPr/>
        <a:lstStyle/>
        <a:p>
          <a:endParaRPr lang="en-US"/>
        </a:p>
      </dgm:t>
    </dgm:pt>
    <dgm:pt modelId="{B2454A21-2C1C-4958-BA38-FA2C424DE34D}" type="sibTrans" cxnId="{2D73D195-8AAE-4066-9000-4F0DB2E0681B}">
      <dgm:prSet/>
      <dgm:spPr/>
      <dgm:t>
        <a:bodyPr/>
        <a:lstStyle/>
        <a:p>
          <a:endParaRPr lang="en-US"/>
        </a:p>
      </dgm:t>
    </dgm:pt>
    <dgm:pt modelId="{F62F10D4-9E35-416E-8E25-671B42AE6F4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Quality control manager</a:t>
          </a:r>
          <a:endParaRPr lang="en-US" dirty="0"/>
        </a:p>
      </dgm:t>
    </dgm:pt>
    <dgm:pt modelId="{9827D34B-F72B-44E2-B701-3D9DEC4A4585}" type="parTrans" cxnId="{5A6B8DED-C6DF-42CB-8932-D2733948F517}">
      <dgm:prSet/>
      <dgm:spPr/>
      <dgm:t>
        <a:bodyPr/>
        <a:lstStyle/>
        <a:p>
          <a:endParaRPr lang="en-US"/>
        </a:p>
      </dgm:t>
    </dgm:pt>
    <dgm:pt modelId="{76B724CA-4E46-41D8-B5B7-DC21C9D8101C}" type="sibTrans" cxnId="{5A6B8DED-C6DF-42CB-8932-D2733948F517}">
      <dgm:prSet/>
      <dgm:spPr/>
      <dgm:t>
        <a:bodyPr/>
        <a:lstStyle/>
        <a:p>
          <a:endParaRPr lang="en-US"/>
        </a:p>
      </dgm:t>
    </dgm:pt>
    <dgm:pt modelId="{620F6085-A562-489C-ADE0-3A968D7439D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Lean improvement manager</a:t>
          </a:r>
          <a:endParaRPr lang="en-US" dirty="0"/>
        </a:p>
      </dgm:t>
    </dgm:pt>
    <dgm:pt modelId="{A0BAB36E-D0BE-4E22-822D-3D02AA980B72}" type="parTrans" cxnId="{1C501FA4-1130-4B0D-AE07-6E238ECB7E57}">
      <dgm:prSet/>
      <dgm:spPr/>
      <dgm:t>
        <a:bodyPr/>
        <a:lstStyle/>
        <a:p>
          <a:endParaRPr lang="en-US"/>
        </a:p>
      </dgm:t>
    </dgm:pt>
    <dgm:pt modelId="{3C65455B-D85A-45AB-BC3A-039761AF437B}" type="sibTrans" cxnId="{1C501FA4-1130-4B0D-AE07-6E238ECB7E57}">
      <dgm:prSet/>
      <dgm:spPr/>
      <dgm:t>
        <a:bodyPr/>
        <a:lstStyle/>
        <a:p>
          <a:endParaRPr lang="en-US"/>
        </a:p>
      </dgm:t>
    </dgm:pt>
    <dgm:pt modelId="{741DB9C4-F65A-4674-92FD-59D1F89BC1B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Project manager</a:t>
          </a:r>
          <a:endParaRPr lang="en-US" dirty="0"/>
        </a:p>
      </dgm:t>
    </dgm:pt>
    <dgm:pt modelId="{9E0D6450-79A5-411F-8D8D-6335C2708FC5}" type="parTrans" cxnId="{A088A792-1922-4346-97E0-7C511ED31CD9}">
      <dgm:prSet/>
      <dgm:spPr/>
      <dgm:t>
        <a:bodyPr/>
        <a:lstStyle/>
        <a:p>
          <a:endParaRPr lang="en-US"/>
        </a:p>
      </dgm:t>
    </dgm:pt>
    <dgm:pt modelId="{EE367671-C50C-4192-A7B8-629AA9C2DF23}" type="sibTrans" cxnId="{A088A792-1922-4346-97E0-7C511ED31CD9}">
      <dgm:prSet/>
      <dgm:spPr/>
      <dgm:t>
        <a:bodyPr/>
        <a:lstStyle/>
        <a:p>
          <a:endParaRPr lang="en-US"/>
        </a:p>
      </dgm:t>
    </dgm:pt>
    <dgm:pt modelId="{60444D67-BD49-4CBE-8EA0-C7B15F67916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Production control analyst</a:t>
          </a:r>
          <a:endParaRPr lang="en-US" dirty="0"/>
        </a:p>
      </dgm:t>
    </dgm:pt>
    <dgm:pt modelId="{F0B6CAB2-E55E-4955-8B6E-B20C39B7E8B9}" type="parTrans" cxnId="{4B1DCF41-5588-4475-9C2A-5E9898F2C9AF}">
      <dgm:prSet/>
      <dgm:spPr/>
      <dgm:t>
        <a:bodyPr/>
        <a:lstStyle/>
        <a:p>
          <a:endParaRPr lang="en-US"/>
        </a:p>
      </dgm:t>
    </dgm:pt>
    <dgm:pt modelId="{3CBBC877-BE66-463F-BC64-DCE7E465DA9F}" type="sibTrans" cxnId="{4B1DCF41-5588-4475-9C2A-5E9898F2C9AF}">
      <dgm:prSet/>
      <dgm:spPr/>
      <dgm:t>
        <a:bodyPr/>
        <a:lstStyle/>
        <a:p>
          <a:endParaRPr lang="en-US"/>
        </a:p>
      </dgm:t>
    </dgm:pt>
    <dgm:pt modelId="{A323BBBB-8DC1-415A-8ED7-CAF8186FB84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Facilities manager</a:t>
          </a:r>
          <a:endParaRPr lang="en-US" dirty="0"/>
        </a:p>
      </dgm:t>
    </dgm:pt>
    <dgm:pt modelId="{414AAF74-3587-42DA-B0F5-3F9BA06A84A8}" type="parTrans" cxnId="{B7602778-41DA-4372-AD3D-CD8A70F53D0D}">
      <dgm:prSet/>
      <dgm:spPr/>
      <dgm:t>
        <a:bodyPr/>
        <a:lstStyle/>
        <a:p>
          <a:endParaRPr lang="en-US"/>
        </a:p>
      </dgm:t>
    </dgm:pt>
    <dgm:pt modelId="{6D67C7B4-3853-46A8-9ADB-5C4620693343}" type="sibTrans" cxnId="{B7602778-41DA-4372-AD3D-CD8A70F53D0D}">
      <dgm:prSet/>
      <dgm:spPr/>
      <dgm:t>
        <a:bodyPr/>
        <a:lstStyle/>
        <a:p>
          <a:endParaRPr lang="en-US"/>
        </a:p>
      </dgm:t>
    </dgm:pt>
    <dgm:pt modelId="{E15DBB8B-4C2A-440D-ACD8-6FB7742C809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Chief Operating Officer</a:t>
          </a:r>
          <a:endParaRPr lang="en-US" dirty="0"/>
        </a:p>
      </dgm:t>
    </dgm:pt>
    <dgm:pt modelId="{4861D4FB-335F-4F22-A937-A7D31974AB84}" type="parTrans" cxnId="{99B1F063-CC79-44BF-8CEA-F31FB5A83CB1}">
      <dgm:prSet/>
      <dgm:spPr/>
      <dgm:t>
        <a:bodyPr/>
        <a:lstStyle/>
        <a:p>
          <a:endParaRPr lang="en-US"/>
        </a:p>
      </dgm:t>
    </dgm:pt>
    <dgm:pt modelId="{7FB3CDAE-45DA-412C-ABFD-0B0B8307BDBE}" type="sibTrans" cxnId="{99B1F063-CC79-44BF-8CEA-F31FB5A83CB1}">
      <dgm:prSet/>
      <dgm:spPr/>
      <dgm:t>
        <a:bodyPr/>
        <a:lstStyle/>
        <a:p>
          <a:endParaRPr lang="en-US"/>
        </a:p>
      </dgm:t>
    </dgm:pt>
    <dgm:pt modelId="{4C970513-B84A-454A-91DC-15EF44F1323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Business</a:t>
          </a:r>
        </a:p>
        <a:p>
          <a:r>
            <a:rPr lang="en-US" dirty="0" smtClean="0"/>
            <a:t>Consultant</a:t>
          </a:r>
          <a:endParaRPr lang="en-US" dirty="0"/>
        </a:p>
      </dgm:t>
    </dgm:pt>
    <dgm:pt modelId="{857AF9FD-70EA-4C3E-B149-842B919FCDE0}" type="parTrans" cxnId="{9B422261-8BC5-4072-BE80-489E9121D3F7}">
      <dgm:prSet/>
      <dgm:spPr/>
      <dgm:t>
        <a:bodyPr/>
        <a:lstStyle/>
        <a:p>
          <a:endParaRPr lang="en-US"/>
        </a:p>
      </dgm:t>
    </dgm:pt>
    <dgm:pt modelId="{D75F071A-724B-4805-B01A-20C7B29A32BF}" type="sibTrans" cxnId="{9B422261-8BC5-4072-BE80-489E9121D3F7}">
      <dgm:prSet/>
      <dgm:spPr/>
      <dgm:t>
        <a:bodyPr/>
        <a:lstStyle/>
        <a:p>
          <a:endParaRPr lang="en-US"/>
        </a:p>
      </dgm:t>
    </dgm:pt>
    <dgm:pt modelId="{B749BD61-3721-47EC-BC26-5BC4918BB1A8}" type="pres">
      <dgm:prSet presAssocID="{98DBAC18-23AD-431A-A08E-07A200285BF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806ED-1FD9-4C6F-B254-0FFD99E76461}" type="pres">
      <dgm:prSet presAssocID="{7E7A8D2D-C7A5-4279-AC11-03B172B64E80}" presName="node" presStyleLbl="node1" presStyleIdx="0" presStyleCnt="15" custLinFactY="100000" custLinFactNeighborX="-1484" custLinFactNeighborY="138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A8E44-0766-4076-939E-10379143C821}" type="pres">
      <dgm:prSet presAssocID="{B470A921-02F9-47BC-B4F7-7F7CF04218B7}" presName="sibTrans" presStyleCnt="0"/>
      <dgm:spPr/>
    </dgm:pt>
    <dgm:pt modelId="{9E2C27F3-1D57-4DE1-92A1-13B686A7A440}" type="pres">
      <dgm:prSet presAssocID="{079B7458-15FD-463A-A52E-7960F116B6AD}" presName="node" presStyleLbl="node1" presStyleIdx="1" presStyleCnt="15" custLinFactX="8298" custLinFactY="147862" custLinFactNeighborX="100000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B24FE-CD7B-4852-B1B6-4ADCA47234FF}" type="pres">
      <dgm:prSet presAssocID="{26C5F138-6141-4F08-8D3C-DF3375488F0E}" presName="sibTrans" presStyleCnt="0"/>
      <dgm:spPr/>
    </dgm:pt>
    <dgm:pt modelId="{466127C3-CFE7-46E5-B193-C1AED201AB91}" type="pres">
      <dgm:prSet presAssocID="{D8F084CF-D2B0-4927-9C18-180B2B9DD564}" presName="node" presStyleLbl="node1" presStyleIdx="2" presStyleCnt="15" custLinFactX="-100000" custLinFactNeighborX="-121484" custLinFactNeighborY="-1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1A2D7-DD83-4016-A1B1-66F45B9451F9}" type="pres">
      <dgm:prSet presAssocID="{BA08E0F8-8D7E-4AE9-9EE5-91444C8F43EE}" presName="sibTrans" presStyleCnt="0"/>
      <dgm:spPr/>
    </dgm:pt>
    <dgm:pt modelId="{0826BB0B-1DA4-4694-A65D-35194123FC67}" type="pres">
      <dgm:prSet presAssocID="{978C191A-0D07-45B4-BB73-90E6B0D4273B}" presName="node" presStyleLbl="node1" presStyleIdx="3" presStyleCnt="15" custLinFactY="147862" custLinFactNeighborX="-1811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A6FBC-7700-4D93-B590-D5BAAB0ED0A6}" type="pres">
      <dgm:prSet presAssocID="{D1A24352-BD2C-478E-A128-18D1CAE66329}" presName="sibTrans" presStyleCnt="0"/>
      <dgm:spPr/>
    </dgm:pt>
    <dgm:pt modelId="{DA626A40-293A-40B7-8F46-1C269E298CF5}" type="pres">
      <dgm:prSet presAssocID="{2AA71D96-8E7F-41A1-9F4A-FBFED358E142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CC4A6-63D1-4578-AEFD-64FA8C9F97E9}" type="pres">
      <dgm:prSet presAssocID="{285E7E09-E1E2-4729-9F08-6201748B7CBF}" presName="sibTrans" presStyleCnt="0"/>
      <dgm:spPr/>
    </dgm:pt>
    <dgm:pt modelId="{2BB14411-6079-489D-802D-E1E3C4A8CCF4}" type="pres">
      <dgm:prSet presAssocID="{8411674C-30C5-4FB1-8FFB-CB471348A1BD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29D8A-0599-481E-BCA8-AF5CF2EAB488}" type="pres">
      <dgm:prSet presAssocID="{B00AF930-42ED-4E4A-933C-0133A186D69B}" presName="sibTrans" presStyleCnt="0"/>
      <dgm:spPr/>
    </dgm:pt>
    <dgm:pt modelId="{D1D397DD-B25B-4DA4-B97D-F1DC8A6F9C42}" type="pres">
      <dgm:prSet presAssocID="{49BCBD2C-7CCC-48EB-8C66-DC4E23B7AAD9}" presName="node" presStyleLbl="node1" presStyleIdx="6" presStyleCnt="15" custLinFactX="-11593" custLinFactY="100000" custLinFactNeighborX="-100000" custLinFactNeighborY="131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C6A15-2EA1-4792-9C0C-C084FECDC079}" type="pres">
      <dgm:prSet presAssocID="{C140732F-C756-493E-BC50-DF20E41EF509}" presName="sibTrans" presStyleCnt="0"/>
      <dgm:spPr/>
    </dgm:pt>
    <dgm:pt modelId="{4ABAB604-68C3-4A55-A39D-8A4E6CB7ABFC}" type="pres">
      <dgm:prSet presAssocID="{F62F10D4-9E35-416E-8E25-671B42AE6F40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F7C5A-7750-463A-8D3E-EA8D445C36DE}" type="pres">
      <dgm:prSet presAssocID="{76B724CA-4E46-41D8-B5B7-DC21C9D8101C}" presName="sibTrans" presStyleCnt="0"/>
      <dgm:spPr/>
    </dgm:pt>
    <dgm:pt modelId="{3C34AF1C-732E-4597-9F87-FA804CF83B40}" type="pres">
      <dgm:prSet presAssocID="{EF7D5613-B9B9-4707-B50A-55589516FAE4}" presName="node" presStyleLbl="node1" presStyleIdx="8" presStyleCnt="15" custLinFactX="100000" custLinFactNeighborX="118298" custLinFactNeighborY="5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B3033-F312-47B2-B992-91252B0A159D}" type="pres">
      <dgm:prSet presAssocID="{B2454A21-2C1C-4958-BA38-FA2C424DE34D}" presName="sibTrans" presStyleCnt="0"/>
      <dgm:spPr/>
    </dgm:pt>
    <dgm:pt modelId="{FBBB9D3C-CDAE-429F-94BF-7DD6401FEA77}" type="pres">
      <dgm:prSet presAssocID="{620F6085-A562-489C-ADE0-3A968D7439DE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343BE-FC0B-47C1-864C-599D29918649}" type="pres">
      <dgm:prSet presAssocID="{3C65455B-D85A-45AB-BC3A-039761AF437B}" presName="sibTrans" presStyleCnt="0"/>
      <dgm:spPr/>
    </dgm:pt>
    <dgm:pt modelId="{9EC93837-390D-439D-B59F-6A90B4FC9C8D}" type="pres">
      <dgm:prSet presAssocID="{741DB9C4-F65A-4674-92FD-59D1F89BC1BD}" presName="node" presStyleLbl="node1" presStyleIdx="10" presStyleCnt="15" custLinFactX="8189" custLinFactY="-100000" custLinFactNeighborX="100000" custLinFactNeighborY="-13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B539D-D21A-4DA4-8472-15AA5EA0E9E0}" type="pres">
      <dgm:prSet presAssocID="{EE367671-C50C-4192-A7B8-629AA9C2DF23}" presName="sibTrans" presStyleCnt="0"/>
      <dgm:spPr/>
    </dgm:pt>
    <dgm:pt modelId="{3D3B08B5-249C-4722-8C09-C4F7F86F2D8E}" type="pres">
      <dgm:prSet presAssocID="{60444D67-BD49-4CBE-8EA0-C7B15F67916C}" presName="node" presStyleLbl="node1" presStyleIdx="11" presStyleCnt="15" custLinFactNeighborX="-1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2697E-7D02-42FA-B6D7-54B7B142607B}" type="pres">
      <dgm:prSet presAssocID="{3CBBC877-BE66-463F-BC64-DCE7E465DA9F}" presName="sibTrans" presStyleCnt="0"/>
      <dgm:spPr/>
    </dgm:pt>
    <dgm:pt modelId="{F7F037EF-0F51-42E1-89BA-F45DB182E7AE}" type="pres">
      <dgm:prSet presAssocID="{A323BBBB-8DC1-415A-8ED7-CAF8186FB84C}" presName="node" presStyleLbl="node1" presStyleIdx="12" presStyleCnt="15" custLinFactNeighborX="-56484" custLinFactNeighborY="-2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1EA24-4FE1-4893-8EB3-B294686C1BFD}" type="pres">
      <dgm:prSet presAssocID="{6D67C7B4-3853-46A8-9ADB-5C4620693343}" presName="sibTrans" presStyleCnt="0"/>
      <dgm:spPr/>
    </dgm:pt>
    <dgm:pt modelId="{389CE9EE-5F6E-4CC2-83AA-D8021E31FD63}" type="pres">
      <dgm:prSet presAssocID="{E15DBB8B-4C2A-440D-ACD8-6FB7742C8095}" presName="node" presStyleLbl="node1" presStyleIdx="13" presStyleCnt="15" custLinFactY="-150127" custLinFactNeighborX="-56593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44260-0433-4B98-8878-8CBD3681E96E}" type="pres">
      <dgm:prSet presAssocID="{7FB3CDAE-45DA-412C-ABFD-0B0B8307BDBE}" presName="sibTrans" presStyleCnt="0"/>
      <dgm:spPr/>
    </dgm:pt>
    <dgm:pt modelId="{9F29B9C4-A6D0-4FD0-A467-877453B8CCA1}" type="pres">
      <dgm:prSet presAssocID="{4C970513-B84A-454A-91DC-15EF44F1323F}" presName="node" presStyleLbl="node1" presStyleIdx="14" presStyleCnt="15" custLinFactY="-150127" custLinFactNeighborX="-5670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612D2-942B-4619-B347-C19100360068}" type="presOf" srcId="{F62F10D4-9E35-416E-8E25-671B42AE6F40}" destId="{4ABAB604-68C3-4A55-A39D-8A4E6CB7ABFC}" srcOrd="0" destOrd="0" presId="urn:microsoft.com/office/officeart/2005/8/layout/default#1"/>
    <dgm:cxn modelId="{99B1F063-CC79-44BF-8CEA-F31FB5A83CB1}" srcId="{98DBAC18-23AD-431A-A08E-07A200285BF6}" destId="{E15DBB8B-4C2A-440D-ACD8-6FB7742C8095}" srcOrd="13" destOrd="0" parTransId="{4861D4FB-335F-4F22-A937-A7D31974AB84}" sibTransId="{7FB3CDAE-45DA-412C-ABFD-0B0B8307BDBE}"/>
    <dgm:cxn modelId="{9B422261-8BC5-4072-BE80-489E9121D3F7}" srcId="{98DBAC18-23AD-431A-A08E-07A200285BF6}" destId="{4C970513-B84A-454A-91DC-15EF44F1323F}" srcOrd="14" destOrd="0" parTransId="{857AF9FD-70EA-4C3E-B149-842B919FCDE0}" sibTransId="{D75F071A-724B-4805-B01A-20C7B29A32BF}"/>
    <dgm:cxn modelId="{7EB34A19-0C2B-473B-95C4-8AF3E0CD83B1}" type="presOf" srcId="{98DBAC18-23AD-431A-A08E-07A200285BF6}" destId="{B749BD61-3721-47EC-BC26-5BC4918BB1A8}" srcOrd="0" destOrd="0" presId="urn:microsoft.com/office/officeart/2005/8/layout/default#1"/>
    <dgm:cxn modelId="{1C501FA4-1130-4B0D-AE07-6E238ECB7E57}" srcId="{98DBAC18-23AD-431A-A08E-07A200285BF6}" destId="{620F6085-A562-489C-ADE0-3A968D7439DE}" srcOrd="9" destOrd="0" parTransId="{A0BAB36E-D0BE-4E22-822D-3D02AA980B72}" sibTransId="{3C65455B-D85A-45AB-BC3A-039761AF437B}"/>
    <dgm:cxn modelId="{5807FFAC-DB75-4666-B056-205D5B3FC0DD}" type="presOf" srcId="{2AA71D96-8E7F-41A1-9F4A-FBFED358E142}" destId="{DA626A40-293A-40B7-8F46-1C269E298CF5}" srcOrd="0" destOrd="0" presId="urn:microsoft.com/office/officeart/2005/8/layout/default#1"/>
    <dgm:cxn modelId="{CEED578A-E500-4935-9E23-8443E6DF639A}" srcId="{98DBAC18-23AD-431A-A08E-07A200285BF6}" destId="{2AA71D96-8E7F-41A1-9F4A-FBFED358E142}" srcOrd="4" destOrd="0" parTransId="{470F5F1C-B278-4CDC-9460-C90E411CBBD7}" sibTransId="{285E7E09-E1E2-4729-9F08-6201748B7CBF}"/>
    <dgm:cxn modelId="{B7602778-41DA-4372-AD3D-CD8A70F53D0D}" srcId="{98DBAC18-23AD-431A-A08E-07A200285BF6}" destId="{A323BBBB-8DC1-415A-8ED7-CAF8186FB84C}" srcOrd="12" destOrd="0" parTransId="{414AAF74-3587-42DA-B0F5-3F9BA06A84A8}" sibTransId="{6D67C7B4-3853-46A8-9ADB-5C4620693343}"/>
    <dgm:cxn modelId="{AE6B4EED-FD8F-4AD4-A8FF-BF111343FE00}" type="presOf" srcId="{620F6085-A562-489C-ADE0-3A968D7439DE}" destId="{FBBB9D3C-CDAE-429F-94BF-7DD6401FEA77}" srcOrd="0" destOrd="0" presId="urn:microsoft.com/office/officeart/2005/8/layout/default#1"/>
    <dgm:cxn modelId="{10449AF7-8349-481B-A1F1-C73026D63571}" srcId="{98DBAC18-23AD-431A-A08E-07A200285BF6}" destId="{8411674C-30C5-4FB1-8FFB-CB471348A1BD}" srcOrd="5" destOrd="0" parTransId="{81BEC04C-3768-49FF-A640-AB3406BDE24B}" sibTransId="{B00AF930-42ED-4E4A-933C-0133A186D69B}"/>
    <dgm:cxn modelId="{2D097B1E-FB6B-4F8E-BEA2-7CA8F9D96475}" type="presOf" srcId="{E15DBB8B-4C2A-440D-ACD8-6FB7742C8095}" destId="{389CE9EE-5F6E-4CC2-83AA-D8021E31FD63}" srcOrd="0" destOrd="0" presId="urn:microsoft.com/office/officeart/2005/8/layout/default#1"/>
    <dgm:cxn modelId="{11DA2CF3-2BE6-4430-89F7-789E9C0FC0CD}" type="presOf" srcId="{EF7D5613-B9B9-4707-B50A-55589516FAE4}" destId="{3C34AF1C-732E-4597-9F87-FA804CF83B40}" srcOrd="0" destOrd="0" presId="urn:microsoft.com/office/officeart/2005/8/layout/default#1"/>
    <dgm:cxn modelId="{6E927816-C44E-4924-B156-62357E738B66}" type="presOf" srcId="{4C970513-B84A-454A-91DC-15EF44F1323F}" destId="{9F29B9C4-A6D0-4FD0-A467-877453B8CCA1}" srcOrd="0" destOrd="0" presId="urn:microsoft.com/office/officeart/2005/8/layout/default#1"/>
    <dgm:cxn modelId="{98B4082A-1254-411D-B04C-87D1AEBDBB3E}" type="presOf" srcId="{7E7A8D2D-C7A5-4279-AC11-03B172B64E80}" destId="{7BE806ED-1FD9-4C6F-B254-0FFD99E76461}" srcOrd="0" destOrd="0" presId="urn:microsoft.com/office/officeart/2005/8/layout/default#1"/>
    <dgm:cxn modelId="{5A6B8DED-C6DF-42CB-8932-D2733948F517}" srcId="{98DBAC18-23AD-431A-A08E-07A200285BF6}" destId="{F62F10D4-9E35-416E-8E25-671B42AE6F40}" srcOrd="7" destOrd="0" parTransId="{9827D34B-F72B-44E2-B701-3D9DEC4A4585}" sibTransId="{76B724CA-4E46-41D8-B5B7-DC21C9D8101C}"/>
    <dgm:cxn modelId="{FEAD4A71-E660-4B30-9F29-F6A8CC24DD9F}" type="presOf" srcId="{60444D67-BD49-4CBE-8EA0-C7B15F67916C}" destId="{3D3B08B5-249C-4722-8C09-C4F7F86F2D8E}" srcOrd="0" destOrd="0" presId="urn:microsoft.com/office/officeart/2005/8/layout/default#1"/>
    <dgm:cxn modelId="{5D4C90D9-177D-4FB1-A168-08A9F91D6936}" type="presOf" srcId="{978C191A-0D07-45B4-BB73-90E6B0D4273B}" destId="{0826BB0B-1DA4-4694-A65D-35194123FC67}" srcOrd="0" destOrd="0" presId="urn:microsoft.com/office/officeart/2005/8/layout/default#1"/>
    <dgm:cxn modelId="{7C8F3B74-10D7-45A7-8F25-C476C65DDD33}" srcId="{98DBAC18-23AD-431A-A08E-07A200285BF6}" destId="{978C191A-0D07-45B4-BB73-90E6B0D4273B}" srcOrd="3" destOrd="0" parTransId="{E0A00DFA-5FFB-4B23-8917-1E4DD4D186C9}" sibTransId="{D1A24352-BD2C-478E-A128-18D1CAE66329}"/>
    <dgm:cxn modelId="{4B1DCF41-5588-4475-9C2A-5E9898F2C9AF}" srcId="{98DBAC18-23AD-431A-A08E-07A200285BF6}" destId="{60444D67-BD49-4CBE-8EA0-C7B15F67916C}" srcOrd="11" destOrd="0" parTransId="{F0B6CAB2-E55E-4955-8B6E-B20C39B7E8B9}" sibTransId="{3CBBC877-BE66-463F-BC64-DCE7E465DA9F}"/>
    <dgm:cxn modelId="{72F411B3-62AE-4696-8354-B1B4DA233688}" srcId="{98DBAC18-23AD-431A-A08E-07A200285BF6}" destId="{49BCBD2C-7CCC-48EB-8C66-DC4E23B7AAD9}" srcOrd="6" destOrd="0" parTransId="{6C3C71AF-B8F1-4BAA-8A47-694FBA1C0C44}" sibTransId="{C140732F-C756-493E-BC50-DF20E41EF509}"/>
    <dgm:cxn modelId="{A088A792-1922-4346-97E0-7C511ED31CD9}" srcId="{98DBAC18-23AD-431A-A08E-07A200285BF6}" destId="{741DB9C4-F65A-4674-92FD-59D1F89BC1BD}" srcOrd="10" destOrd="0" parTransId="{9E0D6450-79A5-411F-8D8D-6335C2708FC5}" sibTransId="{EE367671-C50C-4192-A7B8-629AA9C2DF23}"/>
    <dgm:cxn modelId="{2D73D195-8AAE-4066-9000-4F0DB2E0681B}" srcId="{98DBAC18-23AD-431A-A08E-07A200285BF6}" destId="{EF7D5613-B9B9-4707-B50A-55589516FAE4}" srcOrd="8" destOrd="0" parTransId="{2D639088-AB4A-4E3E-A062-F5027FB2B2B5}" sibTransId="{B2454A21-2C1C-4958-BA38-FA2C424DE34D}"/>
    <dgm:cxn modelId="{BAB52921-4C85-4B82-8852-38A42DFDABC6}" type="presOf" srcId="{D8F084CF-D2B0-4927-9C18-180B2B9DD564}" destId="{466127C3-CFE7-46E5-B193-C1AED201AB91}" srcOrd="0" destOrd="0" presId="urn:microsoft.com/office/officeart/2005/8/layout/default#1"/>
    <dgm:cxn modelId="{DE3B58FC-F8BA-44FB-AC0A-07523D038B53}" type="presOf" srcId="{8411674C-30C5-4FB1-8FFB-CB471348A1BD}" destId="{2BB14411-6079-489D-802D-E1E3C4A8CCF4}" srcOrd="0" destOrd="0" presId="urn:microsoft.com/office/officeart/2005/8/layout/default#1"/>
    <dgm:cxn modelId="{DEF0EAE0-AD85-41CB-A0B7-E0A320C95BD7}" type="presOf" srcId="{49BCBD2C-7CCC-48EB-8C66-DC4E23B7AAD9}" destId="{D1D397DD-B25B-4DA4-B97D-F1DC8A6F9C42}" srcOrd="0" destOrd="0" presId="urn:microsoft.com/office/officeart/2005/8/layout/default#1"/>
    <dgm:cxn modelId="{8275C302-6D1B-438D-9E99-CDB6FF5A9DE4}" srcId="{98DBAC18-23AD-431A-A08E-07A200285BF6}" destId="{D8F084CF-D2B0-4927-9C18-180B2B9DD564}" srcOrd="2" destOrd="0" parTransId="{4BCC0F56-31BA-4A2D-B8CC-EB348B137E72}" sibTransId="{BA08E0F8-8D7E-4AE9-9EE5-91444C8F43EE}"/>
    <dgm:cxn modelId="{B6ED28EB-E56C-4695-9DD9-E0E6BC4F18F5}" type="presOf" srcId="{741DB9C4-F65A-4674-92FD-59D1F89BC1BD}" destId="{9EC93837-390D-439D-B59F-6A90B4FC9C8D}" srcOrd="0" destOrd="0" presId="urn:microsoft.com/office/officeart/2005/8/layout/default#1"/>
    <dgm:cxn modelId="{B4E1F093-0C28-47C0-9A4D-FD1B5B482E0D}" type="presOf" srcId="{A323BBBB-8DC1-415A-8ED7-CAF8186FB84C}" destId="{F7F037EF-0F51-42E1-89BA-F45DB182E7AE}" srcOrd="0" destOrd="0" presId="urn:microsoft.com/office/officeart/2005/8/layout/default#1"/>
    <dgm:cxn modelId="{D9521C5E-5773-4F67-85D6-366FC48933B0}" srcId="{98DBAC18-23AD-431A-A08E-07A200285BF6}" destId="{7E7A8D2D-C7A5-4279-AC11-03B172B64E80}" srcOrd="0" destOrd="0" parTransId="{A951CE93-479A-4BEE-89AE-CFEF657A4176}" sibTransId="{B470A921-02F9-47BC-B4F7-7F7CF04218B7}"/>
    <dgm:cxn modelId="{5C6C6ADA-9061-4D75-9F92-A36D1190811B}" srcId="{98DBAC18-23AD-431A-A08E-07A200285BF6}" destId="{079B7458-15FD-463A-A52E-7960F116B6AD}" srcOrd="1" destOrd="0" parTransId="{8587782E-6411-4136-A2A3-979196F7976D}" sibTransId="{26C5F138-6141-4F08-8D3C-DF3375488F0E}"/>
    <dgm:cxn modelId="{868D9BA1-470B-4BDF-9AC8-8457D210E05E}" type="presOf" srcId="{079B7458-15FD-463A-A52E-7960F116B6AD}" destId="{9E2C27F3-1D57-4DE1-92A1-13B686A7A440}" srcOrd="0" destOrd="0" presId="urn:microsoft.com/office/officeart/2005/8/layout/default#1"/>
    <dgm:cxn modelId="{341CB793-AD39-43B5-A2EF-D2F9DF3BA247}" type="presParOf" srcId="{B749BD61-3721-47EC-BC26-5BC4918BB1A8}" destId="{7BE806ED-1FD9-4C6F-B254-0FFD99E76461}" srcOrd="0" destOrd="0" presId="urn:microsoft.com/office/officeart/2005/8/layout/default#1"/>
    <dgm:cxn modelId="{8117EE33-ACE5-4FD3-AF8E-7D7C8F40DADF}" type="presParOf" srcId="{B749BD61-3721-47EC-BC26-5BC4918BB1A8}" destId="{15DA8E44-0766-4076-939E-10379143C821}" srcOrd="1" destOrd="0" presId="urn:microsoft.com/office/officeart/2005/8/layout/default#1"/>
    <dgm:cxn modelId="{0096333B-69A5-405D-A3BB-E2610362BF4E}" type="presParOf" srcId="{B749BD61-3721-47EC-BC26-5BC4918BB1A8}" destId="{9E2C27F3-1D57-4DE1-92A1-13B686A7A440}" srcOrd="2" destOrd="0" presId="urn:microsoft.com/office/officeart/2005/8/layout/default#1"/>
    <dgm:cxn modelId="{AFA79B3F-578E-44D0-B100-4CFA4AA89A65}" type="presParOf" srcId="{B749BD61-3721-47EC-BC26-5BC4918BB1A8}" destId="{E9AB24FE-CD7B-4852-B1B6-4ADCA47234FF}" srcOrd="3" destOrd="0" presId="urn:microsoft.com/office/officeart/2005/8/layout/default#1"/>
    <dgm:cxn modelId="{985992BE-DDA6-40C4-9001-446CD1737159}" type="presParOf" srcId="{B749BD61-3721-47EC-BC26-5BC4918BB1A8}" destId="{466127C3-CFE7-46E5-B193-C1AED201AB91}" srcOrd="4" destOrd="0" presId="urn:microsoft.com/office/officeart/2005/8/layout/default#1"/>
    <dgm:cxn modelId="{818ED658-2E8D-4393-9710-A359FADAD954}" type="presParOf" srcId="{B749BD61-3721-47EC-BC26-5BC4918BB1A8}" destId="{6781A2D7-DD83-4016-A1B1-66F45B9451F9}" srcOrd="5" destOrd="0" presId="urn:microsoft.com/office/officeart/2005/8/layout/default#1"/>
    <dgm:cxn modelId="{78048526-5A76-4887-9753-633FE7486818}" type="presParOf" srcId="{B749BD61-3721-47EC-BC26-5BC4918BB1A8}" destId="{0826BB0B-1DA4-4694-A65D-35194123FC67}" srcOrd="6" destOrd="0" presId="urn:microsoft.com/office/officeart/2005/8/layout/default#1"/>
    <dgm:cxn modelId="{2D0A8AE8-0875-4BC6-BF57-252E8DD89591}" type="presParOf" srcId="{B749BD61-3721-47EC-BC26-5BC4918BB1A8}" destId="{BBBA6FBC-7700-4D93-B590-D5BAAB0ED0A6}" srcOrd="7" destOrd="0" presId="urn:microsoft.com/office/officeart/2005/8/layout/default#1"/>
    <dgm:cxn modelId="{3C6270F0-ED3A-469C-9ECE-6E8FCC66E32A}" type="presParOf" srcId="{B749BD61-3721-47EC-BC26-5BC4918BB1A8}" destId="{DA626A40-293A-40B7-8F46-1C269E298CF5}" srcOrd="8" destOrd="0" presId="urn:microsoft.com/office/officeart/2005/8/layout/default#1"/>
    <dgm:cxn modelId="{BFF6C73F-3646-410D-874C-F5BD5FC08DC7}" type="presParOf" srcId="{B749BD61-3721-47EC-BC26-5BC4918BB1A8}" destId="{693CC4A6-63D1-4578-AEFD-64FA8C9F97E9}" srcOrd="9" destOrd="0" presId="urn:microsoft.com/office/officeart/2005/8/layout/default#1"/>
    <dgm:cxn modelId="{1C1D447B-4733-442E-8BC2-489F56ECD613}" type="presParOf" srcId="{B749BD61-3721-47EC-BC26-5BC4918BB1A8}" destId="{2BB14411-6079-489D-802D-E1E3C4A8CCF4}" srcOrd="10" destOrd="0" presId="urn:microsoft.com/office/officeart/2005/8/layout/default#1"/>
    <dgm:cxn modelId="{7CDF3782-CB06-4E84-A571-22E7291894A5}" type="presParOf" srcId="{B749BD61-3721-47EC-BC26-5BC4918BB1A8}" destId="{2D829D8A-0599-481E-BCA8-AF5CF2EAB488}" srcOrd="11" destOrd="0" presId="urn:microsoft.com/office/officeart/2005/8/layout/default#1"/>
    <dgm:cxn modelId="{A546AB0D-F2B8-4C9A-B11D-6FC1219BC41B}" type="presParOf" srcId="{B749BD61-3721-47EC-BC26-5BC4918BB1A8}" destId="{D1D397DD-B25B-4DA4-B97D-F1DC8A6F9C42}" srcOrd="12" destOrd="0" presId="urn:microsoft.com/office/officeart/2005/8/layout/default#1"/>
    <dgm:cxn modelId="{E7F3D4B8-D0F6-4187-AF5B-705BCD1F0ED9}" type="presParOf" srcId="{B749BD61-3721-47EC-BC26-5BC4918BB1A8}" destId="{219C6A15-2EA1-4792-9C0C-C084FECDC079}" srcOrd="13" destOrd="0" presId="urn:microsoft.com/office/officeart/2005/8/layout/default#1"/>
    <dgm:cxn modelId="{DD6F220C-9279-42D9-9FD2-EC9A7EEFC022}" type="presParOf" srcId="{B749BD61-3721-47EC-BC26-5BC4918BB1A8}" destId="{4ABAB604-68C3-4A55-A39D-8A4E6CB7ABFC}" srcOrd="14" destOrd="0" presId="urn:microsoft.com/office/officeart/2005/8/layout/default#1"/>
    <dgm:cxn modelId="{E39571B0-63F4-433A-BFC2-4F00260932EA}" type="presParOf" srcId="{B749BD61-3721-47EC-BC26-5BC4918BB1A8}" destId="{077F7C5A-7750-463A-8D3E-EA8D445C36DE}" srcOrd="15" destOrd="0" presId="urn:microsoft.com/office/officeart/2005/8/layout/default#1"/>
    <dgm:cxn modelId="{D5BBC680-627D-49E2-B75B-4EAF1F200B37}" type="presParOf" srcId="{B749BD61-3721-47EC-BC26-5BC4918BB1A8}" destId="{3C34AF1C-732E-4597-9F87-FA804CF83B40}" srcOrd="16" destOrd="0" presId="urn:microsoft.com/office/officeart/2005/8/layout/default#1"/>
    <dgm:cxn modelId="{E62D15EE-5FCF-49EC-9B95-7A71AB3CB4E2}" type="presParOf" srcId="{B749BD61-3721-47EC-BC26-5BC4918BB1A8}" destId="{C61B3033-F312-47B2-B992-91252B0A159D}" srcOrd="17" destOrd="0" presId="urn:microsoft.com/office/officeart/2005/8/layout/default#1"/>
    <dgm:cxn modelId="{73532FAE-78B0-4A04-B505-AEDEC813FDBE}" type="presParOf" srcId="{B749BD61-3721-47EC-BC26-5BC4918BB1A8}" destId="{FBBB9D3C-CDAE-429F-94BF-7DD6401FEA77}" srcOrd="18" destOrd="0" presId="urn:microsoft.com/office/officeart/2005/8/layout/default#1"/>
    <dgm:cxn modelId="{43CA6D48-6144-4502-B6E2-B6EC42D0EA0B}" type="presParOf" srcId="{B749BD61-3721-47EC-BC26-5BC4918BB1A8}" destId="{92C343BE-FC0B-47C1-864C-599D29918649}" srcOrd="19" destOrd="0" presId="urn:microsoft.com/office/officeart/2005/8/layout/default#1"/>
    <dgm:cxn modelId="{5DB40B10-66B0-46D0-B145-91319145B4FB}" type="presParOf" srcId="{B749BD61-3721-47EC-BC26-5BC4918BB1A8}" destId="{9EC93837-390D-439D-B59F-6A90B4FC9C8D}" srcOrd="20" destOrd="0" presId="urn:microsoft.com/office/officeart/2005/8/layout/default#1"/>
    <dgm:cxn modelId="{BD45EB13-FD6E-4DC2-8826-558DF7DAFAEE}" type="presParOf" srcId="{B749BD61-3721-47EC-BC26-5BC4918BB1A8}" destId="{510B539D-D21A-4DA4-8472-15AA5EA0E9E0}" srcOrd="21" destOrd="0" presId="urn:microsoft.com/office/officeart/2005/8/layout/default#1"/>
    <dgm:cxn modelId="{3E62CD41-D517-4413-8188-70B004C9B2DF}" type="presParOf" srcId="{B749BD61-3721-47EC-BC26-5BC4918BB1A8}" destId="{3D3B08B5-249C-4722-8C09-C4F7F86F2D8E}" srcOrd="22" destOrd="0" presId="urn:microsoft.com/office/officeart/2005/8/layout/default#1"/>
    <dgm:cxn modelId="{68A8745F-A99D-4C4C-AF73-1C089E6F0FA0}" type="presParOf" srcId="{B749BD61-3721-47EC-BC26-5BC4918BB1A8}" destId="{0312697E-7D02-42FA-B6D7-54B7B142607B}" srcOrd="23" destOrd="0" presId="urn:microsoft.com/office/officeart/2005/8/layout/default#1"/>
    <dgm:cxn modelId="{18B592C5-E7BB-4E6E-B595-3345FD424B31}" type="presParOf" srcId="{B749BD61-3721-47EC-BC26-5BC4918BB1A8}" destId="{F7F037EF-0F51-42E1-89BA-F45DB182E7AE}" srcOrd="24" destOrd="0" presId="urn:microsoft.com/office/officeart/2005/8/layout/default#1"/>
    <dgm:cxn modelId="{1A7E0192-10E9-46C4-B058-E7714C7C8A2C}" type="presParOf" srcId="{B749BD61-3721-47EC-BC26-5BC4918BB1A8}" destId="{C361EA24-4FE1-4893-8EB3-B294686C1BFD}" srcOrd="25" destOrd="0" presId="urn:microsoft.com/office/officeart/2005/8/layout/default#1"/>
    <dgm:cxn modelId="{4FC14056-65AC-4EFF-9ED4-C08DE32DE439}" type="presParOf" srcId="{B749BD61-3721-47EC-BC26-5BC4918BB1A8}" destId="{389CE9EE-5F6E-4CC2-83AA-D8021E31FD63}" srcOrd="26" destOrd="0" presId="urn:microsoft.com/office/officeart/2005/8/layout/default#1"/>
    <dgm:cxn modelId="{1F65F061-E144-4741-96D1-7F74A2DD5E48}" type="presParOf" srcId="{B749BD61-3721-47EC-BC26-5BC4918BB1A8}" destId="{2B144260-0433-4B98-8878-8CBD3681E96E}" srcOrd="27" destOrd="0" presId="urn:microsoft.com/office/officeart/2005/8/layout/default#1"/>
    <dgm:cxn modelId="{1193E990-A870-47EE-8D6E-23B80569FAD9}" type="presParOf" srcId="{B749BD61-3721-47EC-BC26-5BC4918BB1A8}" destId="{9F29B9C4-A6D0-4FD0-A467-877453B8CCA1}" srcOrd="2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4F35E028-4112-4508-8335-863541B5F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6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D905900D-D2FC-4639-A8C6-CE266068F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17C9E-B86C-4C11-BCC0-5D0ABFC6B32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8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666E40-9EC0-4E35-963D-52D7F481FE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1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8E1F6-6FEA-4DB9-B0FF-EE5BF7CDD03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6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666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A82629-46ED-4E00-A5E2-E72A91A4C0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98F17-D01B-4267-BBEB-AF370022246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0DA32-54AE-433C-B4E5-792287AC7E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6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8E1F6-6FEA-4DB9-B0FF-EE5BF7CDD0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8E1F6-6FEA-4DB9-B0FF-EE5BF7CDD0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9B27C4-E83D-42A0-BE16-A42DB40D1EE4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5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0DA32-54AE-433C-B4E5-792287AC7E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6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C98CC-9B1B-4C06-BA8F-54670AB609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20D7D3-B08B-480D-BDB3-6285EB7AA2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5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58E1C-C09C-40F2-A47C-F40CBEE326B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980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kumimoji="0" lang="zh-TW" altLang="en-US">
                <a:latin typeface="Times New Roman" pitchFamily="18" charset="0"/>
              </a:rPr>
              <a:t>Chapter 1</a:t>
            </a:r>
            <a:endParaRPr kumimoji="0" lang="en-US" altLang="zh-TW">
              <a:latin typeface="Times New Roman" pitchFamily="18" charset="0"/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kumimoji="0" lang="zh-TW" altLang="en-US">
                <a:latin typeface="Times New Roman" pitchFamily="18" charset="0"/>
              </a:rPr>
              <a:t>MS 3301</a:t>
            </a:r>
            <a:endParaRPr kumimoji="0" lang="en-US" altLang="zh-TW">
              <a:latin typeface="Times New Roman" pitchFamily="18" charset="0"/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fld id="{A8B97DCA-577E-4F3E-A31F-649CC66EE89F}" type="slidenum">
              <a:rPr kumimoji="0" lang="zh-TW" altLang="en-US">
                <a:latin typeface="Times New Roman" pitchFamily="18" charset="0"/>
              </a:rPr>
              <a:pPr/>
              <a:t>8</a:t>
            </a:fld>
            <a:endParaRPr kumimoji="0" lang="en-US" altLang="zh-TW">
              <a:latin typeface="Times New Roman" pitchFamily="18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3263"/>
            <a:ext cx="4630737" cy="3473450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467" y="4414043"/>
            <a:ext cx="5137467" cy="41850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528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8E1F6-6FEA-4DB9-B0FF-EE5BF7CDD0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00A77-667E-498C-9089-AA58062C0E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49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3"/>
          <p:cNvCxnSpPr>
            <a:cxnSpLocks noChangeShapeType="1"/>
          </p:cNvCxnSpPr>
          <p:nvPr userDrawn="1"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4" name="Straight Connector 10"/>
          <p:cNvCxnSpPr>
            <a:cxnSpLocks noChangeShapeType="1"/>
          </p:cNvCxnSpPr>
          <p:nvPr userDrawn="1"/>
        </p:nvCxnSpPr>
        <p:spPr bwMode="auto">
          <a:xfrm>
            <a:off x="1279525" y="1143000"/>
            <a:ext cx="8596313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cxnSp>
        <p:nvCxnSpPr>
          <p:cNvPr id="5" name="Straight Connector 11"/>
          <p:cNvCxnSpPr>
            <a:cxnSpLocks noChangeShapeType="1"/>
          </p:cNvCxnSpPr>
          <p:nvPr userDrawn="1"/>
        </p:nvCxnSpPr>
        <p:spPr bwMode="auto">
          <a:xfrm>
            <a:off x="-2560638" y="1143000"/>
            <a:ext cx="12069763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3507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12"/>
          <p:cNvCxnSpPr>
            <a:cxnSpLocks noChangeShapeType="1"/>
          </p:cNvCxnSpPr>
          <p:nvPr userDrawn="1"/>
        </p:nvCxnSpPr>
        <p:spPr bwMode="auto">
          <a:xfrm flipV="1">
            <a:off x="-14288" y="1235075"/>
            <a:ext cx="914400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1D3A74FA-6234-47DE-B9D7-EFE525C77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2225"/>
            <a:ext cx="549275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13"/>
          <p:cNvCxnSpPr>
            <a:cxnSpLocks noChangeShapeType="1"/>
          </p:cNvCxnSpPr>
          <p:nvPr userDrawn="1"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6350" y="0"/>
            <a:ext cx="4473575" cy="1235075"/>
            <a:chOff x="6797" y="0"/>
            <a:chExt cx="4473764" cy="1234464"/>
          </a:xfrm>
        </p:grpSpPr>
        <p:pic>
          <p:nvPicPr>
            <p:cNvPr id="5" name="Picture 15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97" y="0"/>
              <a:ext cx="4108008" cy="1219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280026" y="0"/>
              <a:ext cx="3200535" cy="12344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8600"/>
            <a:ext cx="244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 flipV="1">
            <a:off x="-14288" y="1235075"/>
            <a:ext cx="914400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E961EEEF-1EF7-4B33-A787-1881AA2B4A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DB132250-CD49-43A5-B72D-82217F09A2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89E083F4-C831-4E52-BAF4-BD4DE56889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805E1BCE-92A7-41B9-8AE3-DE64F0223B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FFAE02A8-DDE9-4AAA-B6E3-2563A070A8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9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16ABA-7115-4F03-81FD-FBF45FA10268}" type="datetime1">
              <a:rPr lang="en-US">
                <a:solidFill>
                  <a:srgbClr val="000000"/>
                </a:solidFill>
              </a:rPr>
              <a:pPr>
                <a:defRPr/>
              </a:pPr>
              <a:t>8/20/2019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77000"/>
            <a:ext cx="685800" cy="244475"/>
          </a:xfrm>
        </p:spPr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C9675F1-8EDC-483F-854A-9B6E4E757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35" y="137196"/>
            <a:ext cx="7422479" cy="850900"/>
          </a:xfrm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400800"/>
            <a:ext cx="4572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F3B17-6E72-46E8-BD08-3136CE7A17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4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75097" y="6446486"/>
            <a:ext cx="2117725" cy="27431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A07E5-D150-47B6-9965-3A130BD0FA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76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© </a:t>
            </a:r>
            <a:r>
              <a:rPr lang="en-US">
                <a:solidFill>
                  <a:srgbClr val="000000"/>
                </a:solidFill>
              </a:rPr>
              <a:t>2012 The McGraw-Hill Companies, All Rights Reserved.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256B8D-924F-413C-AB69-3CAA527480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2225"/>
            <a:ext cx="549275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13"/>
          <p:cNvCxnSpPr>
            <a:cxnSpLocks noChangeShapeType="1"/>
          </p:cNvCxnSpPr>
          <p:nvPr userDrawn="1"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350" y="0"/>
            <a:ext cx="4473575" cy="1235075"/>
            <a:chOff x="6797" y="0"/>
            <a:chExt cx="4473764" cy="1234464"/>
          </a:xfrm>
        </p:grpSpPr>
        <p:pic>
          <p:nvPicPr>
            <p:cNvPr id="6" name="Picture 15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97" y="0"/>
              <a:ext cx="4108008" cy="1219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1280026" y="0"/>
              <a:ext cx="3200535" cy="12344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8600"/>
            <a:ext cx="244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12"/>
          <p:cNvCxnSpPr>
            <a:cxnSpLocks noChangeShapeType="1"/>
          </p:cNvCxnSpPr>
          <p:nvPr userDrawn="1"/>
        </p:nvCxnSpPr>
        <p:spPr bwMode="auto">
          <a:xfrm flipV="1">
            <a:off x="-14288" y="1235075"/>
            <a:ext cx="914400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86" y="228635"/>
            <a:ext cx="8153400" cy="851297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© </a:t>
            </a:r>
            <a:r>
              <a:rPr lang="en-US">
                <a:solidFill>
                  <a:srgbClr val="000000"/>
                </a:solidFill>
              </a:rPr>
              <a:t>2012 The McGraw-Hill Companies, All Rights Reserved.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492875" y="6355048"/>
            <a:ext cx="2285319" cy="350552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750902C-4FFE-4737-A153-C7EF74E46A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1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DED1719C-3D51-4CDE-9ADA-D0A9A415CD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19827844-ECDF-4308-9ACB-57EE8258AB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14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–</a:t>
            </a:r>
            <a:fld id="{E8027AC6-A0F1-4DE5-962B-49F083A283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549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Straight Connector 13"/>
          <p:cNvCxnSpPr>
            <a:cxnSpLocks noChangeShapeType="1"/>
          </p:cNvCxnSpPr>
          <p:nvPr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sp>
        <p:nvSpPr>
          <p:cNvPr id="1033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1371600" y="136525"/>
            <a:ext cx="7315200" cy="10795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  <a:extLst>
            <a:ext uri="{FAA26D3D-D897-4be2-8F04-BA451C77F1D7}"/>
          </a:extLst>
        </p:spPr>
        <p:txBody>
          <a:bodyPr vert="horz" wrap="square" lIns="91440" tIns="0" rIns="91440" bIns="13716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243013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 flipV="1">
            <a:off x="-14288" y="1235075"/>
            <a:ext cx="9144001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/>
          <a:ea typeface="ＭＳ Ｐゴシック" charset="0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 Narrow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6699"/>
          </a:solidFill>
          <a:latin typeface="+mn-lt"/>
          <a:ea typeface="ＭＳ Ｐゴシック" charset="0"/>
          <a:cs typeface="ＭＳ Ｐゴシック" charset="0"/>
        </a:defRPr>
      </a:lvl1pPr>
      <a:lvl2pPr marL="519113" indent="-1825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990033"/>
          </a:solidFill>
          <a:latin typeface="+mn-lt"/>
          <a:ea typeface="ＭＳ Ｐゴシック" charset="0"/>
          <a:cs typeface="ＭＳ Ｐゴシック"/>
        </a:defRPr>
      </a:lvl2pPr>
      <a:lvl3pPr marL="909638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666"/>
          </a:solidFill>
          <a:latin typeface="Tahoma" pitchFamily="34" charset="0"/>
          <a:ea typeface="ＭＳ Ｐゴシック" charset="0"/>
          <a:cs typeface="ＭＳ Ｐゴシック"/>
        </a:defRPr>
      </a:lvl3pPr>
      <a:lvl4pPr marL="1196975" indent="-1730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/>
        </a:defRPr>
      </a:lvl4pPr>
      <a:lvl5pPr marL="1595438" indent="-1603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/>
        </a:defRPr>
      </a:lvl5pPr>
      <a:lvl6pPr marL="20526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5098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29670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4242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4678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i="1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Copyright © 2012The McGraw-Hill Companies, All Rights Reserved.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355048"/>
            <a:ext cx="2285319" cy="350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B664DA28-18B1-434D-8974-8175282E7D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57200" y="228600"/>
            <a:ext cx="8153400" cy="823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FAA26D3D-D897-4be2-8F04-BA451C77F1D7}"/>
          </a:ex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4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6699"/>
          </a:solidFill>
          <a:latin typeface="+mn-lt"/>
          <a:ea typeface="ＭＳ Ｐゴシック" charset="0"/>
          <a:cs typeface="ＭＳ Ｐゴシック" charset="0"/>
        </a:defRPr>
      </a:lvl1pPr>
      <a:lvl2pPr marL="519113" indent="-1825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990033"/>
          </a:solidFill>
          <a:latin typeface="+mn-lt"/>
          <a:ea typeface="ＭＳ Ｐゴシック" charset="0"/>
          <a:cs typeface="ＭＳ Ｐゴシック"/>
        </a:defRPr>
      </a:lvl2pPr>
      <a:lvl3pPr marL="909638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666"/>
          </a:solidFill>
          <a:latin typeface="Tahoma" pitchFamily="34" charset="0"/>
          <a:ea typeface="ＭＳ Ｐゴシック" charset="0"/>
          <a:cs typeface="ＭＳ Ｐゴシック"/>
        </a:defRPr>
      </a:lvl3pPr>
      <a:lvl4pPr marL="1196975" indent="-1730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/>
        </a:defRPr>
      </a:lvl4pPr>
      <a:lvl5pPr marL="1595438" indent="-1603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/>
        </a:defRPr>
      </a:lvl5pPr>
      <a:lvl6pPr marL="20526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5098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29670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424238" indent="-1603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0"/>
            <a:ext cx="549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196" name="Straight Connector 13"/>
          <p:cNvCxnSpPr>
            <a:cxnSpLocks noChangeShapeType="1"/>
          </p:cNvCxnSpPr>
          <p:nvPr/>
        </p:nvCxnSpPr>
        <p:spPr bwMode="auto">
          <a:xfrm>
            <a:off x="502920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pic>
        <p:nvPicPr>
          <p:cNvPr id="819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777875"/>
            <a:ext cx="41148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578475" y="1235075"/>
            <a:ext cx="3473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+mn-ea"/>
                <a:cs typeface="Arial Narrow"/>
              </a:rPr>
              <a:t>Lecture 1</a:t>
            </a:r>
            <a:endParaRPr 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/>
              <a:ea typeface="+mn-ea"/>
              <a:cs typeface="Arial Narrow"/>
            </a:endParaRPr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5035550" y="2879725"/>
            <a:ext cx="4108450" cy="2835275"/>
            <a:chOff x="5669268" y="2788927"/>
            <a:chExt cx="4109200" cy="2834609"/>
          </a:xfrm>
        </p:grpSpPr>
        <p:pic>
          <p:nvPicPr>
            <p:cNvPr id="8201" name="Picture 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69268" y="2788927"/>
              <a:ext cx="1188707" cy="2834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66536" y="2788927"/>
              <a:ext cx="3011932" cy="2834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5486400" y="3432175"/>
            <a:ext cx="35655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/>
                <a:cs typeface="Arial Narrow"/>
              </a:rPr>
              <a:t>Introduction to Operations Management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arrow"/>
              <a:cs typeface="Arial Narrow"/>
            </a:endParaRPr>
          </a:p>
        </p:txBody>
      </p:sp>
      <p:pic>
        <p:nvPicPr>
          <p:cNvPr id="15" name="Picture 2" descr="C:\Users\cmsandy\Desktop\BOM\Logo\gear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0" y="2057415"/>
            <a:ext cx="4297767" cy="36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37"/>
          <p:cNvSpPr>
            <a:spLocks noChangeArrowheads="1"/>
          </p:cNvSpPr>
          <p:nvPr/>
        </p:nvSpPr>
        <p:spPr bwMode="auto">
          <a:xfrm>
            <a:off x="731838" y="1417638"/>
            <a:ext cx="8229600" cy="4910137"/>
          </a:xfrm>
          <a:prstGeom prst="ellipse">
            <a:avLst/>
          </a:prstGeom>
          <a:solidFill>
            <a:srgbClr val="C1ADC3"/>
          </a:solidFill>
          <a:ln w="9525">
            <a:solidFill>
              <a:srgbClr val="ACB177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5000" b="1">
                <a:solidFill>
                  <a:schemeClr val="bg1"/>
                </a:solidFill>
              </a:rPr>
              <a:t>OM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371600" y="0"/>
            <a:ext cx="749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Operations Management (OM)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is everywhere – Part II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fld id="{725BAEA9-0645-4814-8D9A-9ACE92462073}" type="slidenum">
              <a:rPr lang="en-US" b="1" smtClean="0"/>
              <a:pPr eaLnBrk="1" hangingPunct="1">
                <a:defRPr/>
              </a:pPr>
              <a:t>10</a:t>
            </a:fld>
            <a:endParaRPr lang="en-US" b="1" dirty="0" smtClean="0"/>
          </a:p>
        </p:txBody>
      </p:sp>
      <p:pic>
        <p:nvPicPr>
          <p:cNvPr id="27653" name="Picture 20" descr="C:\Documents and Settings\prudhomme_3\Local Settings\Temporary Internet Files\Content.IE5\HOXZMV1U\MCj04148880000[1].wmf"/>
          <p:cNvPicPr>
            <a:picLocks noChangeAspect="1" noChangeArrowheads="1"/>
          </p:cNvPicPr>
          <p:nvPr/>
        </p:nvPicPr>
        <p:blipFill>
          <a:blip r:embed="rId3">
            <a:lum bright="20000" contrast="-6000"/>
          </a:blip>
          <a:srcRect/>
          <a:stretch>
            <a:fillRect/>
          </a:stretch>
        </p:blipFill>
        <p:spPr bwMode="auto">
          <a:xfrm>
            <a:off x="3638550" y="3240088"/>
            <a:ext cx="122713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Box 26"/>
          <p:cNvSpPr txBox="1">
            <a:spLocks noChangeArrowheads="1"/>
          </p:cNvSpPr>
          <p:nvPr/>
        </p:nvSpPr>
        <p:spPr bwMode="auto">
          <a:xfrm>
            <a:off x="3355975" y="4067175"/>
            <a:ext cx="1565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Sport Teams</a:t>
            </a:r>
          </a:p>
        </p:txBody>
      </p:sp>
      <p:pic>
        <p:nvPicPr>
          <p:cNvPr id="27655" name="Picture 28" descr="C:\Documents and Settings\prudhomme_3\Local Settings\Temporary Internet Files\Content.IE5\3PY6PY0S\MCj02374860000[1].wmf"/>
          <p:cNvPicPr>
            <a:picLocks noChangeAspect="1" noChangeArrowheads="1"/>
          </p:cNvPicPr>
          <p:nvPr/>
        </p:nvPicPr>
        <p:blipFill>
          <a:blip r:embed="rId4">
            <a:lum bright="20000" contrast="-6000"/>
          </a:blip>
          <a:srcRect/>
          <a:stretch>
            <a:fillRect/>
          </a:stretch>
        </p:blipFill>
        <p:spPr bwMode="auto">
          <a:xfrm>
            <a:off x="1079500" y="4886325"/>
            <a:ext cx="125412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Box 35"/>
          <p:cNvSpPr txBox="1">
            <a:spLocks noChangeArrowheads="1"/>
          </p:cNvSpPr>
          <p:nvPr/>
        </p:nvSpPr>
        <p:spPr bwMode="auto">
          <a:xfrm>
            <a:off x="876300" y="5757863"/>
            <a:ext cx="177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Manufacturers</a:t>
            </a:r>
          </a:p>
        </p:txBody>
      </p:sp>
      <p:pic>
        <p:nvPicPr>
          <p:cNvPr id="27657" name="Picture 29" descr="C:\Documents and Settings\prudhomme_3\Local Settings\Temporary Internet Files\Content.IE5\DZW8WU12\MCj04098350000[1].wmf"/>
          <p:cNvPicPr>
            <a:picLocks noChangeAspect="1" noChangeArrowheads="1"/>
          </p:cNvPicPr>
          <p:nvPr/>
        </p:nvPicPr>
        <p:blipFill>
          <a:blip r:embed="rId5">
            <a:lum bright="20000" contrast="-6000"/>
          </a:blip>
          <a:srcRect/>
          <a:stretch>
            <a:fillRect/>
          </a:stretch>
        </p:blipFill>
        <p:spPr bwMode="auto">
          <a:xfrm>
            <a:off x="4059238" y="1582738"/>
            <a:ext cx="94297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Box 38"/>
          <p:cNvSpPr txBox="1">
            <a:spLocks noChangeArrowheads="1"/>
          </p:cNvSpPr>
          <p:nvPr/>
        </p:nvSpPr>
        <p:spPr bwMode="auto">
          <a:xfrm>
            <a:off x="3816350" y="2379663"/>
            <a:ext cx="151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Restaurants</a:t>
            </a:r>
          </a:p>
        </p:txBody>
      </p:sp>
      <p:sp>
        <p:nvSpPr>
          <p:cNvPr id="27659" name="TextBox 17"/>
          <p:cNvSpPr txBox="1">
            <a:spLocks noChangeArrowheads="1"/>
          </p:cNvSpPr>
          <p:nvPr/>
        </p:nvSpPr>
        <p:spPr bwMode="auto">
          <a:xfrm>
            <a:off x="1006475" y="233203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Schools</a:t>
            </a:r>
          </a:p>
        </p:txBody>
      </p:sp>
      <p:pic>
        <p:nvPicPr>
          <p:cNvPr id="27660" name="Picture 31" descr="C:\Documents and Settings\prudhomme_3\Local Settings\Temporary Internet Files\Content.IE5\1NNL3522\MCj04341990000[1].wmf"/>
          <p:cNvPicPr>
            <a:picLocks noChangeAspect="1" noChangeArrowheads="1"/>
          </p:cNvPicPr>
          <p:nvPr/>
        </p:nvPicPr>
        <p:blipFill>
          <a:blip r:embed="rId6">
            <a:lum bright="20000" contrast="-6000"/>
          </a:blip>
          <a:srcRect/>
          <a:stretch>
            <a:fillRect/>
          </a:stretch>
        </p:blipFill>
        <p:spPr bwMode="auto">
          <a:xfrm>
            <a:off x="1006475" y="1508125"/>
            <a:ext cx="1119188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33" descr="C:\Documents and Settings\prudhomme_3\Local Settings\Temporary Internet Files\Content.IE5\CAVE2O76\MCj01496860000[1].wmf"/>
          <p:cNvPicPr>
            <a:picLocks noChangeAspect="1" noChangeArrowheads="1"/>
          </p:cNvPicPr>
          <p:nvPr/>
        </p:nvPicPr>
        <p:blipFill>
          <a:blip r:embed="rId7">
            <a:lum bright="20000" contrast="-6000"/>
          </a:blip>
          <a:srcRect/>
          <a:stretch>
            <a:fillRect/>
          </a:stretch>
        </p:blipFill>
        <p:spPr bwMode="auto">
          <a:xfrm>
            <a:off x="4389438" y="4618038"/>
            <a:ext cx="1031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2" name="TextBox 42"/>
          <p:cNvSpPr txBox="1">
            <a:spLocks noChangeArrowheads="1"/>
          </p:cNvSpPr>
          <p:nvPr/>
        </p:nvSpPr>
        <p:spPr bwMode="auto">
          <a:xfrm>
            <a:off x="4000500" y="5532438"/>
            <a:ext cx="15446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Governmen</a:t>
            </a:r>
            <a:r>
              <a:rPr lang="en-US" altLang="ja-JP" sz="1800" b="1"/>
              <a:t>t</a:t>
            </a:r>
          </a:p>
          <a:p>
            <a:pPr algn="ctr"/>
            <a:r>
              <a:rPr lang="en-US" sz="1800" b="1"/>
              <a:t>Services</a:t>
            </a:r>
          </a:p>
        </p:txBody>
      </p:sp>
      <p:pic>
        <p:nvPicPr>
          <p:cNvPr id="27663" name="Picture 35" descr="C:\Documents and Settings\prudhomme_3\Local Settings\Temporary Internet Files\Content.IE5\I844SYI6\MCj04360090000[1].wmf"/>
          <p:cNvPicPr>
            <a:picLocks noChangeAspect="1" noChangeArrowheads="1"/>
          </p:cNvPicPr>
          <p:nvPr/>
        </p:nvPicPr>
        <p:blipFill>
          <a:blip r:embed="rId8">
            <a:lum bright="20000" contrast="-6000"/>
          </a:blip>
          <a:srcRect/>
          <a:stretch>
            <a:fillRect/>
          </a:stretch>
        </p:blipFill>
        <p:spPr bwMode="auto">
          <a:xfrm>
            <a:off x="2359025" y="3240088"/>
            <a:ext cx="989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4" name="TextBox 49"/>
          <p:cNvSpPr txBox="1">
            <a:spLocks noChangeArrowheads="1"/>
          </p:cNvSpPr>
          <p:nvPr/>
        </p:nvSpPr>
        <p:spPr bwMode="auto">
          <a:xfrm>
            <a:off x="2378075" y="4068763"/>
            <a:ext cx="890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Health</a:t>
            </a:r>
          </a:p>
          <a:p>
            <a:pPr algn="ctr"/>
            <a:r>
              <a:rPr lang="en-US" sz="1800" b="1"/>
              <a:t>Care</a:t>
            </a:r>
          </a:p>
        </p:txBody>
      </p:sp>
      <p:pic>
        <p:nvPicPr>
          <p:cNvPr id="27665" name="Picture 41" descr="C:\Documents and Settings\prudhomme_3\Local Settings\Temporary Internet Files\Content.IE5\6LASZOB8\MCj02150050000[1].wmf"/>
          <p:cNvPicPr>
            <a:picLocks noChangeAspect="1" noChangeArrowheads="1"/>
          </p:cNvPicPr>
          <p:nvPr/>
        </p:nvPicPr>
        <p:blipFill>
          <a:blip r:embed="rId9">
            <a:lum bright="20000" contrast="-6000"/>
          </a:blip>
          <a:srcRect/>
          <a:stretch>
            <a:fillRect/>
          </a:stretch>
        </p:blipFill>
        <p:spPr bwMode="auto">
          <a:xfrm>
            <a:off x="5213350" y="3148013"/>
            <a:ext cx="136525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6" name="TextBox 60"/>
          <p:cNvSpPr txBox="1">
            <a:spLocks noChangeArrowheads="1"/>
          </p:cNvSpPr>
          <p:nvPr/>
        </p:nvSpPr>
        <p:spPr bwMode="auto">
          <a:xfrm>
            <a:off x="4976813" y="3863975"/>
            <a:ext cx="1801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Transportation</a:t>
            </a:r>
          </a:p>
        </p:txBody>
      </p:sp>
      <p:sp>
        <p:nvSpPr>
          <p:cNvPr id="27667" name="TextBox 6"/>
          <p:cNvSpPr txBox="1">
            <a:spLocks noChangeArrowheads="1"/>
          </p:cNvSpPr>
          <p:nvPr/>
        </p:nvSpPr>
        <p:spPr bwMode="auto">
          <a:xfrm>
            <a:off x="5645150" y="259397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Banks</a:t>
            </a:r>
          </a:p>
        </p:txBody>
      </p:sp>
      <p:pic>
        <p:nvPicPr>
          <p:cNvPr id="27668" name="Picture 42" descr="C:\Documents and Settings\prudhomme_3\Local Settings\Temporary Internet Files\Content.IE5\DZW8WU12\MCj02337780000[1].wmf"/>
          <p:cNvPicPr>
            <a:picLocks noChangeAspect="1" noChangeArrowheads="1"/>
          </p:cNvPicPr>
          <p:nvPr/>
        </p:nvPicPr>
        <p:blipFill>
          <a:blip r:embed="rId10">
            <a:lum bright="20000" contrast="-6000"/>
          </a:blip>
          <a:srcRect/>
          <a:stretch>
            <a:fillRect/>
          </a:stretch>
        </p:blipFill>
        <p:spPr bwMode="auto">
          <a:xfrm>
            <a:off x="5492750" y="1858963"/>
            <a:ext cx="11604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49" descr="C:\Documents and Settings\prudhomme_3\Local Settings\Temporary Internet Files\Content.IE5\1NNL3522\MCj04104430000[1].wmf"/>
          <p:cNvPicPr>
            <a:picLocks noChangeAspect="1" noChangeArrowheads="1"/>
          </p:cNvPicPr>
          <p:nvPr/>
        </p:nvPicPr>
        <p:blipFill>
          <a:blip r:embed="rId11">
            <a:lum bright="20000" contrast="-6000"/>
          </a:blip>
          <a:srcRect/>
          <a:stretch>
            <a:fillRect/>
          </a:stretch>
        </p:blipFill>
        <p:spPr bwMode="auto">
          <a:xfrm>
            <a:off x="7794625" y="2632075"/>
            <a:ext cx="12890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0" name="TextBox 70"/>
          <p:cNvSpPr txBox="1">
            <a:spLocks noChangeArrowheads="1"/>
          </p:cNvSpPr>
          <p:nvPr/>
        </p:nvSpPr>
        <p:spPr bwMode="auto">
          <a:xfrm>
            <a:off x="8026400" y="3286125"/>
            <a:ext cx="992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Military</a:t>
            </a:r>
          </a:p>
        </p:txBody>
      </p:sp>
      <p:pic>
        <p:nvPicPr>
          <p:cNvPr id="27671" name="Picture 51" descr="C:\Program Files\Microsoft Office\MEDIA\CAGCAT10\j0233312.wmf"/>
          <p:cNvPicPr>
            <a:picLocks noChangeAspect="1" noChangeArrowheads="1"/>
          </p:cNvPicPr>
          <p:nvPr/>
        </p:nvPicPr>
        <p:blipFill>
          <a:blip r:embed="rId12">
            <a:lum bright="20000" contrast="-6000"/>
          </a:blip>
          <a:srcRect/>
          <a:stretch>
            <a:fillRect/>
          </a:stretch>
        </p:blipFill>
        <p:spPr bwMode="auto">
          <a:xfrm>
            <a:off x="804863" y="2965450"/>
            <a:ext cx="99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2" name="TextBox 75"/>
          <p:cNvSpPr txBox="1">
            <a:spLocks noChangeArrowheads="1"/>
          </p:cNvSpPr>
          <p:nvPr/>
        </p:nvSpPr>
        <p:spPr bwMode="auto">
          <a:xfrm>
            <a:off x="612775" y="3956050"/>
            <a:ext cx="1416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Agriculture</a:t>
            </a:r>
          </a:p>
        </p:txBody>
      </p:sp>
      <p:pic>
        <p:nvPicPr>
          <p:cNvPr id="27673" name="Picture 56" descr="C:\Documents and Settings\prudhomme_3\Local Settings\Temporary Internet Files\Content.IE5\HN2N1XXV\MCj02972890000[1].wmf"/>
          <p:cNvPicPr>
            <a:picLocks noChangeAspect="1" noChangeArrowheads="1"/>
          </p:cNvPicPr>
          <p:nvPr/>
        </p:nvPicPr>
        <p:blipFill>
          <a:blip r:embed="rId13">
            <a:lum bright="20000" contrast="-6000"/>
          </a:blip>
          <a:srcRect/>
          <a:stretch>
            <a:fillRect/>
          </a:stretch>
        </p:blipFill>
        <p:spPr bwMode="auto">
          <a:xfrm>
            <a:off x="2378075" y="1692275"/>
            <a:ext cx="1087438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4" name="TextBox 83"/>
          <p:cNvSpPr txBox="1">
            <a:spLocks noChangeArrowheads="1"/>
          </p:cNvSpPr>
          <p:nvPr/>
        </p:nvSpPr>
        <p:spPr bwMode="auto">
          <a:xfrm>
            <a:off x="2244725" y="2657475"/>
            <a:ext cx="1365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Hospitality</a:t>
            </a:r>
          </a:p>
        </p:txBody>
      </p:sp>
      <p:sp>
        <p:nvSpPr>
          <p:cNvPr id="27675" name="TextBox 82"/>
          <p:cNvSpPr txBox="1">
            <a:spLocks noChangeArrowheads="1"/>
          </p:cNvSpPr>
          <p:nvPr/>
        </p:nvSpPr>
        <p:spPr bwMode="auto">
          <a:xfrm>
            <a:off x="2868613" y="5953125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Retail</a:t>
            </a:r>
          </a:p>
        </p:txBody>
      </p:sp>
      <p:pic>
        <p:nvPicPr>
          <p:cNvPr id="27676" name="Picture 57" descr="C:\Documents and Settings\prudhomme_3\Local Settings\Temporary Internet Files\Content.IE5\I844SYI6\MCj02289650000[1].wmf"/>
          <p:cNvPicPr>
            <a:picLocks noChangeAspect="1" noChangeArrowheads="1"/>
          </p:cNvPicPr>
          <p:nvPr/>
        </p:nvPicPr>
        <p:blipFill>
          <a:blip r:embed="rId14">
            <a:lum bright="20000" contrast="-6000"/>
          </a:blip>
          <a:srcRect/>
          <a:stretch>
            <a:fillRect/>
          </a:stretch>
        </p:blipFill>
        <p:spPr bwMode="auto">
          <a:xfrm>
            <a:off x="2786063" y="4989513"/>
            <a:ext cx="1100137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7" name="Picture 63" descr="C:\Documents and Settings\prudhomme_3\Local Settings\Temporary Internet Files\Content.IE5\CAVE2O76\MCj04370240000[1].wmf"/>
          <p:cNvPicPr>
            <a:picLocks noChangeAspect="1" noChangeArrowheads="1"/>
          </p:cNvPicPr>
          <p:nvPr/>
        </p:nvPicPr>
        <p:blipFill>
          <a:blip r:embed="rId15">
            <a:lum bright="20000" contrast="-6000"/>
          </a:blip>
          <a:srcRect/>
          <a:stretch>
            <a:fillRect/>
          </a:stretch>
        </p:blipFill>
        <p:spPr bwMode="auto">
          <a:xfrm>
            <a:off x="6967538" y="3608388"/>
            <a:ext cx="9350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78" name="TextBox 93"/>
          <p:cNvSpPr txBox="1">
            <a:spLocks noChangeArrowheads="1"/>
          </p:cNvSpPr>
          <p:nvPr/>
        </p:nvSpPr>
        <p:spPr bwMode="auto">
          <a:xfrm>
            <a:off x="6578600" y="4343400"/>
            <a:ext cx="174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Municipalities</a:t>
            </a:r>
          </a:p>
        </p:txBody>
      </p:sp>
      <p:pic>
        <p:nvPicPr>
          <p:cNvPr id="27679" name="Picture 83" descr="C:\Documents and Settings\prudhomme_3\Local Settings\Temporary Internet Files\Content.IE5\6LASZOB8\MCj03316450000[1].wmf"/>
          <p:cNvPicPr>
            <a:picLocks noChangeAspect="1" noChangeArrowheads="1"/>
          </p:cNvPicPr>
          <p:nvPr/>
        </p:nvPicPr>
        <p:blipFill>
          <a:blip r:embed="rId16">
            <a:lum bright="20000" contrast="-6000"/>
          </a:blip>
          <a:srcRect/>
          <a:stretch>
            <a:fillRect/>
          </a:stretch>
        </p:blipFill>
        <p:spPr bwMode="auto">
          <a:xfrm>
            <a:off x="6016625" y="4794250"/>
            <a:ext cx="742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0" name="TextBox 117"/>
          <p:cNvSpPr txBox="1">
            <a:spLocks noChangeArrowheads="1"/>
          </p:cNvSpPr>
          <p:nvPr/>
        </p:nvSpPr>
        <p:spPr bwMode="auto">
          <a:xfrm>
            <a:off x="5651500" y="5800725"/>
            <a:ext cx="1724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Not-for-Profit</a:t>
            </a:r>
          </a:p>
          <a:p>
            <a:r>
              <a:rPr lang="en-US" sz="1800" b="1"/>
              <a:t>Organizations</a:t>
            </a:r>
          </a:p>
        </p:txBody>
      </p:sp>
      <p:sp>
        <p:nvSpPr>
          <p:cNvPr id="27681" name="TextBox 99"/>
          <p:cNvSpPr txBox="1">
            <a:spLocks noChangeArrowheads="1"/>
          </p:cNvSpPr>
          <p:nvPr/>
        </p:nvSpPr>
        <p:spPr bwMode="auto">
          <a:xfrm>
            <a:off x="6854825" y="222567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Construction</a:t>
            </a:r>
          </a:p>
        </p:txBody>
      </p:sp>
      <p:pic>
        <p:nvPicPr>
          <p:cNvPr id="27682" name="Picture 84" descr="C:\Documents and Settings\prudhomme_3\Local Settings\Temporary Internet Files\Content.IE5\DZW8WU12\MCj04283310000[1].wmf"/>
          <p:cNvPicPr>
            <a:picLocks noChangeAspect="1" noChangeArrowheads="1"/>
          </p:cNvPicPr>
          <p:nvPr/>
        </p:nvPicPr>
        <p:blipFill>
          <a:blip r:embed="rId17">
            <a:lum bright="20000" contrast="-6000"/>
          </a:blip>
          <a:srcRect/>
          <a:stretch>
            <a:fillRect/>
          </a:stretch>
        </p:blipFill>
        <p:spPr bwMode="auto">
          <a:xfrm>
            <a:off x="7191375" y="1582738"/>
            <a:ext cx="8794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3" name="Picture 86" descr="C:\Documents and Settings\prudhomme_3\Local Settings\Temporary Internet Files\Content.IE5\I844SYI6\MCFD00789_0000[1].wmf"/>
          <p:cNvPicPr>
            <a:picLocks noChangeAspect="1" noChangeArrowheads="1"/>
          </p:cNvPicPr>
          <p:nvPr/>
        </p:nvPicPr>
        <p:blipFill>
          <a:blip r:embed="rId18">
            <a:lum bright="20000" contrast="-6000"/>
          </a:blip>
          <a:srcRect/>
          <a:stretch>
            <a:fillRect/>
          </a:stretch>
        </p:blipFill>
        <p:spPr bwMode="auto">
          <a:xfrm>
            <a:off x="7497763" y="4892675"/>
            <a:ext cx="116205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4" name="TextBox 126"/>
          <p:cNvSpPr txBox="1">
            <a:spLocks noChangeArrowheads="1"/>
          </p:cNvSpPr>
          <p:nvPr/>
        </p:nvSpPr>
        <p:spPr bwMode="auto">
          <a:xfrm>
            <a:off x="7269163" y="5811838"/>
            <a:ext cx="173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1471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CA0BA168-74DB-47D6-90D1-C38EA955C890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371600" y="9207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Operations Management (OM):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A Basic Definition</a:t>
            </a:r>
          </a:p>
        </p:txBody>
      </p:sp>
      <p:sp>
        <p:nvSpPr>
          <p:cNvPr id="29699" name="Content Placeholder 2"/>
          <p:cNvSpPr txBox="1">
            <a:spLocks/>
          </p:cNvSpPr>
          <p:nvPr/>
        </p:nvSpPr>
        <p:spPr bwMode="auto">
          <a:xfrm>
            <a:off x="5394325" y="2057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200"/>
              </a:spcBef>
            </a:pPr>
            <a:r>
              <a:rPr lang="en-US" sz="2800" b="1" i="1">
                <a:solidFill>
                  <a:srgbClr val="BA7CB9"/>
                </a:solidFill>
              </a:rPr>
              <a:t>Operations Management (OM)</a:t>
            </a:r>
            <a:r>
              <a:rPr lang="en-US" sz="2800">
                <a:solidFill>
                  <a:srgbClr val="BA7CB9"/>
                </a:solidFill>
              </a:rPr>
              <a:t>:</a:t>
            </a:r>
            <a:r>
              <a:rPr lang="en-US" sz="2800" b="1" i="1">
                <a:solidFill>
                  <a:srgbClr val="BA7CB9"/>
                </a:solidFill>
              </a:rPr>
              <a:t> </a:t>
            </a:r>
            <a:r>
              <a:rPr lang="en-US" sz="2800"/>
              <a:t>is the management of processes used to design, supply, produce, and deliver valuable goods and services to customers</a:t>
            </a:r>
          </a:p>
        </p:txBody>
      </p:sp>
      <p:pic>
        <p:nvPicPr>
          <p:cNvPr id="29700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" y="1874838"/>
            <a:ext cx="4465638" cy="42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9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1371600" y="22863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altLang="en-US" sz="4800" b="1" dirty="0">
                <a:latin typeface="Arial Narrow"/>
                <a:ea typeface="ＭＳ Ｐゴシック" charset="0"/>
                <a:cs typeface="Arial"/>
              </a:rPr>
              <a:t>What is Operations?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sz="3600" b="1" dirty="0">
              <a:latin typeface="Arial Narrow"/>
              <a:cs typeface="Arial Narrow"/>
            </a:endParaRPr>
          </a:p>
        </p:txBody>
      </p:sp>
      <p:pic>
        <p:nvPicPr>
          <p:cNvPr id="5" name="Picture 5" descr="C:\Documents and Settings\prudhomme_3\Local Settings\Temporary Internet Files\Content.IE5\CAVE2O76\MCj04417460000[1].png"/>
          <p:cNvPicPr>
            <a:picLocks noChangeAspect="1" noChangeArrowheads="1"/>
          </p:cNvPicPr>
          <p:nvPr/>
        </p:nvPicPr>
        <p:blipFill>
          <a:blip r:embed="rId3">
            <a:lum bright="16000"/>
          </a:blip>
          <a:srcRect/>
          <a:stretch>
            <a:fillRect/>
          </a:stretch>
        </p:blipFill>
        <p:spPr bwMode="auto">
          <a:xfrm>
            <a:off x="6734175" y="2215489"/>
            <a:ext cx="1506538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:\Documents and Settings\prudhomme_3\Local Settings\Temporary Internet Files\Content.IE5\HOXZMV1U\MCj04324150000[1].wmf"/>
          <p:cNvPicPr>
            <a:picLocks noChangeAspect="1" noChangeArrowheads="1"/>
          </p:cNvPicPr>
          <p:nvPr/>
        </p:nvPicPr>
        <p:blipFill>
          <a:blip r:embed="rId4">
            <a:lum bright="16000"/>
          </a:blip>
          <a:srcRect/>
          <a:stretch>
            <a:fillRect/>
          </a:stretch>
        </p:blipFill>
        <p:spPr bwMode="auto">
          <a:xfrm>
            <a:off x="3787775" y="2307564"/>
            <a:ext cx="14732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933450" y="2123414"/>
            <a:ext cx="1196975" cy="1703387"/>
            <a:chOff x="1073150" y="3106738"/>
            <a:chExt cx="1548213" cy="1952185"/>
          </a:xfrm>
        </p:grpSpPr>
        <p:pic>
          <p:nvPicPr>
            <p:cNvPr id="8" name="Picture 2" descr="C:\Documents and Settings\prudhomme_3\Local Settings\Temporary Internet Files\Content.IE5\1NNL3522\MCj04123020000[1].wmf"/>
            <p:cNvPicPr>
              <a:picLocks noChangeAspect="1" noChangeArrowheads="1"/>
            </p:cNvPicPr>
            <p:nvPr/>
          </p:nvPicPr>
          <p:blipFill>
            <a:blip r:embed="rId5">
              <a:lum bright="16000"/>
            </a:blip>
            <a:srcRect/>
            <a:stretch>
              <a:fillRect/>
            </a:stretch>
          </p:blipFill>
          <p:spPr bwMode="auto">
            <a:xfrm>
              <a:off x="1165225" y="3106738"/>
              <a:ext cx="696210" cy="1058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" descr="C:\Documents and Settings\prudhomme_3\Local Settings\Temporary Internet Files\Content.IE5\6LASZOB8\MCj04348160000[1].png"/>
            <p:cNvPicPr>
              <a:picLocks noChangeAspect="1" noChangeArrowheads="1"/>
            </p:cNvPicPr>
            <p:nvPr/>
          </p:nvPicPr>
          <p:blipFill>
            <a:blip r:embed="rId6">
              <a:lum bright="16000"/>
            </a:blip>
            <a:srcRect/>
            <a:stretch>
              <a:fillRect/>
            </a:stretch>
          </p:blipFill>
          <p:spPr bwMode="auto">
            <a:xfrm>
              <a:off x="1993900" y="3475038"/>
              <a:ext cx="627463" cy="62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C:\Documents and Settings\prudhomme_3\Local Settings\Temporary Internet Files\Content.IE5\DZW8WU12\MCj04417760000[1].png"/>
            <p:cNvPicPr>
              <a:picLocks noChangeAspect="1" noChangeArrowheads="1"/>
            </p:cNvPicPr>
            <p:nvPr/>
          </p:nvPicPr>
          <p:blipFill>
            <a:blip r:embed="rId7">
              <a:lum bright="16000"/>
            </a:blip>
            <a:srcRect/>
            <a:stretch>
              <a:fillRect/>
            </a:stretch>
          </p:blipFill>
          <p:spPr bwMode="auto">
            <a:xfrm>
              <a:off x="1625600" y="4119563"/>
              <a:ext cx="587829" cy="587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3" descr="C:\Documents and Settings\prudhomme_3\Local Settings\Temporary Internet Files\Content.IE5\1NNL3522\MCj04301290000[1].wmf"/>
            <p:cNvPicPr>
              <a:picLocks noChangeAspect="1" noChangeArrowheads="1"/>
            </p:cNvPicPr>
            <p:nvPr/>
          </p:nvPicPr>
          <p:blipFill>
            <a:blip r:embed="rId8">
              <a:lum bright="16000"/>
            </a:blip>
            <a:srcRect/>
            <a:stretch>
              <a:fillRect/>
            </a:stretch>
          </p:blipFill>
          <p:spPr bwMode="auto">
            <a:xfrm>
              <a:off x="1993900" y="4579938"/>
              <a:ext cx="607136" cy="478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4" descr="C:\Documents and Settings\prudhomme_3\Local Settings\Temporary Internet Files\Content.IE5\HOXZMV1U\MCj04417810000[1].png"/>
            <p:cNvPicPr>
              <a:picLocks noChangeAspect="1" noChangeArrowheads="1"/>
            </p:cNvPicPr>
            <p:nvPr/>
          </p:nvPicPr>
          <p:blipFill>
            <a:blip r:embed="rId9">
              <a:lum bright="16000"/>
            </a:blip>
            <a:srcRect/>
            <a:stretch>
              <a:fillRect/>
            </a:stretch>
          </p:blipFill>
          <p:spPr bwMode="auto">
            <a:xfrm>
              <a:off x="1073150" y="4395788"/>
              <a:ext cx="468313" cy="46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749300" y="1432851"/>
            <a:ext cx="1568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BA7CB9"/>
                </a:solidFill>
              </a:rPr>
              <a:t>Inputs</a:t>
            </a:r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2774950" y="1432851"/>
            <a:ext cx="3544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BA7CB9"/>
                </a:solidFill>
              </a:rPr>
              <a:t>Transformation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6642100" y="1432851"/>
            <a:ext cx="1952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BA7CB9"/>
                </a:solidFill>
              </a:rPr>
              <a:t>Outputs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90800" y="3044164"/>
            <a:ext cx="736600" cy="158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21350" y="2952089"/>
            <a:ext cx="736600" cy="158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7" descr="C:\Documents and Settings\prudhomme_3\Local Settings\Temporary Internet Files\Content.IE5\DZW8WU12\MCj03887160000[1].wmf"/>
          <p:cNvPicPr>
            <a:picLocks noChangeAspect="1" noChangeArrowheads="1"/>
          </p:cNvPicPr>
          <p:nvPr/>
        </p:nvPicPr>
        <p:blipFill>
          <a:blip r:embed="rId10">
            <a:lum bright="16000"/>
          </a:blip>
          <a:srcRect/>
          <a:stretch>
            <a:fillRect/>
          </a:stretch>
        </p:blipFill>
        <p:spPr bwMode="auto">
          <a:xfrm>
            <a:off x="933450" y="4404651"/>
            <a:ext cx="13811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1" descr="C:\Documents and Settings\prudhomme_3\Local Settings\Temporary Internet Files\Content.IE5\3PY6PY0S\MCj02167020000[1].wmf"/>
          <p:cNvPicPr>
            <a:picLocks noChangeAspect="1" noChangeArrowheads="1"/>
          </p:cNvPicPr>
          <p:nvPr/>
        </p:nvPicPr>
        <p:blipFill>
          <a:blip r:embed="rId11">
            <a:lum bright="16000"/>
          </a:blip>
          <a:srcRect/>
          <a:stretch>
            <a:fillRect/>
          </a:stretch>
        </p:blipFill>
        <p:spPr bwMode="auto">
          <a:xfrm>
            <a:off x="3879850" y="4241139"/>
            <a:ext cx="128905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2590800" y="4885664"/>
            <a:ext cx="736600" cy="158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21350" y="4884076"/>
            <a:ext cx="7366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4" descr="C:\Documents and Settings\prudhomme_3\Local Settings\Temporary Internet Files\Content.IE5\3PY6PY0S\MCj04405260000[1].wmf"/>
          <p:cNvPicPr>
            <a:picLocks noChangeAspect="1" noChangeArrowheads="1"/>
          </p:cNvPicPr>
          <p:nvPr/>
        </p:nvPicPr>
        <p:blipFill>
          <a:blip r:embed="rId12">
            <a:lum bright="16000"/>
          </a:blip>
          <a:srcRect/>
          <a:stretch>
            <a:fillRect/>
          </a:stretch>
        </p:blipFill>
        <p:spPr bwMode="auto">
          <a:xfrm>
            <a:off x="7010400" y="4056989"/>
            <a:ext cx="92075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673100" y="5648325"/>
            <a:ext cx="8470900" cy="1196975"/>
          </a:xfrm>
          <a:prstGeom prst="rect">
            <a:avLst/>
          </a:prstGeom>
        </p:spPr>
        <p:txBody>
          <a:bodyPr/>
          <a:lstStyle>
            <a:lvl1pPr marL="22225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33669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990033"/>
                </a:solidFill>
                <a:latin typeface="+mn-lt"/>
                <a:ea typeface="ＭＳ Ｐゴシック" charset="0"/>
                <a:cs typeface="ＭＳ Ｐゴシック"/>
              </a:defRPr>
            </a:lvl2pPr>
            <a:lvl3pPr marL="90963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666"/>
                </a:solidFill>
                <a:latin typeface="Tahoma" pitchFamily="34" charset="0"/>
                <a:ea typeface="ＭＳ Ｐゴシック" charset="0"/>
                <a:cs typeface="ＭＳ Ｐゴシック"/>
              </a:defRPr>
            </a:lvl3pPr>
            <a:lvl4pPr marL="11969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/>
              </a:defRPr>
            </a:lvl4pPr>
            <a:lvl5pPr marL="15954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/>
              </a:defRPr>
            </a:lvl5pPr>
            <a:lvl6pPr marL="20526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5098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29670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4242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ts val="1200"/>
              </a:spcBef>
              <a:buFontTx/>
              <a:buNone/>
            </a:pPr>
            <a:r>
              <a:rPr lang="en-US" kern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A </a:t>
            </a:r>
            <a:r>
              <a:rPr lang="en-US" sz="3000" b="1" i="1" kern="0" smtClean="0">
                <a:solidFill>
                  <a:srgbClr val="BA7CB9"/>
                </a:solidFill>
                <a:ea typeface="ＭＳ Ｐゴシック"/>
                <a:cs typeface="ＭＳ Ｐゴシック"/>
              </a:rPr>
              <a:t>process</a:t>
            </a:r>
            <a:r>
              <a:rPr lang="en-US" b="1" kern="0" smtClean="0">
                <a:solidFill>
                  <a:srgbClr val="BA7CB9"/>
                </a:solidFill>
                <a:ea typeface="ＭＳ Ｐゴシック"/>
                <a:cs typeface="ＭＳ Ｐゴシック"/>
              </a:rPr>
              <a:t> </a:t>
            </a:r>
            <a:r>
              <a:rPr lang="en-US" kern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is a system of activities that transforms inputs into valuable outputs.</a:t>
            </a:r>
            <a:endParaRPr lang="en-US" kern="0" dirty="0" smtClean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5" name="Slide Number Placeholder 5"/>
          <p:cNvSpPr txBox="1">
            <a:spLocks/>
          </p:cNvSpPr>
          <p:nvPr/>
        </p:nvSpPr>
        <p:spPr>
          <a:xfrm>
            <a:off x="6675097" y="6446486"/>
            <a:ext cx="2117725" cy="2743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38128AC1-4E42-4A20-83AA-4807317A2B3E}" type="slidenum">
              <a:rPr lang="en-US" altLang="zh-TW" smtClean="0"/>
              <a:pPr algn="r"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1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28F4C0-1447-4694-9E23-70E9DC8EAEBA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505200" y="3581400"/>
            <a:ext cx="2273300" cy="1054100"/>
          </a:xfrm>
          <a:prstGeom prst="rect">
            <a:avLst/>
          </a:prstGeom>
          <a:solidFill>
            <a:srgbClr val="037C0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66"/>
                </a:solidFill>
              </a:rPr>
              <a:t>Transformation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66"/>
                </a:solidFill>
              </a:rPr>
              <a:t>Processes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6775450" y="288925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rgbClr val="FC0128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Goods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775450" y="456565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rgbClr val="FC0128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33400" y="335280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Labor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33400" y="525780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33400" y="426720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Capital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33400" y="2438400"/>
            <a:ext cx="2006600" cy="749300"/>
          </a:xfrm>
          <a:prstGeom prst="roundRect">
            <a:avLst>
              <a:gd name="adj" fmla="val 12495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90800" y="2819400"/>
            <a:ext cx="901700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590800" y="3810000"/>
            <a:ext cx="9017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2590800" y="4178300"/>
            <a:ext cx="90170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V="1">
            <a:off x="2590800" y="4483100"/>
            <a:ext cx="901700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5791200" y="3263900"/>
            <a:ext cx="901700" cy="6985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791200" y="4267200"/>
            <a:ext cx="901700" cy="7493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 smtClean="0"/>
              <a:t>What is Operations? (Cont’d)</a:t>
            </a:r>
            <a:br>
              <a:rPr lang="en-US" altLang="en-US" sz="4800" dirty="0" smtClean="0"/>
            </a:br>
            <a:endParaRPr lang="en-US" altLang="en-US" sz="7200" dirty="0" smtClean="0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55650" y="1746250"/>
            <a:ext cx="156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ahoma" pitchFamily="34" charset="0"/>
              </a:rPr>
              <a:t>INPUTS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775450" y="1822450"/>
            <a:ext cx="1931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>
                <a:solidFill>
                  <a:schemeClr val="tx1"/>
                </a:solidFill>
                <a:latin typeface="Tahoma" pitchFamily="34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67116659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animBg="1" autoUpdateAnimBg="0"/>
      <p:bldP spid="13316" grpId="0" animBg="1" autoUpdateAnimBg="0"/>
      <p:bldP spid="13317" grpId="0" animBg="1" autoUpdateAnimBg="0"/>
      <p:bldP spid="13318" grpId="0" animBg="1" autoUpdateAnimBg="0"/>
      <p:bldP spid="13319" grpId="0" animBg="1" autoUpdateAnimBg="0"/>
      <p:bldP spid="13320" grpId="0" animBg="1" autoUpdateAnimBg="0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34" grpId="0" autoUpdateAnimBg="0"/>
      <p:bldP spid="133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438F71F9-A10A-40FE-8761-E0197EFFBBE4}" type="slidenum">
              <a:rPr lang="en-US" smtClean="0"/>
              <a:pPr algn="r">
                <a:defRPr/>
              </a:pPr>
              <a:t>14</a:t>
            </a:fld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371600" y="9207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Operations Management (OM):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Common Challenges</a:t>
            </a:r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4846638" y="1782763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1200"/>
              </a:spcBef>
            </a:pP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62" y="1417342"/>
            <a:ext cx="3926502" cy="3711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639763" y="1692275"/>
            <a:ext cx="45720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2250" indent="-222250" eaLnBrk="0" hangingPunct="0">
              <a:spcBef>
                <a:spcPts val="12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Lowering costs</a:t>
            </a:r>
          </a:p>
          <a:p>
            <a:pPr marL="222250" indent="-222250" eaLnBrk="0" hangingPunct="0">
              <a:spcBef>
                <a:spcPts val="12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Improving quality</a:t>
            </a:r>
          </a:p>
          <a:p>
            <a:pPr marL="222250" indent="-222250" eaLnBrk="0" hangingPunct="0">
              <a:spcBef>
                <a:spcPts val="12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Enhancing product desirability</a:t>
            </a:r>
          </a:p>
          <a:p>
            <a:pPr marL="222250" indent="-222250" eaLnBrk="0" hangingPunct="0">
              <a:spcBef>
                <a:spcPts val="12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Aligning OM with the company’s competitive strategy</a:t>
            </a:r>
          </a:p>
          <a:p>
            <a:pPr marL="222250" indent="-222250" eaLnBrk="0" hangingPunct="0">
              <a:spcBef>
                <a:spcPts val="12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Evolving with the needs of customers, competition,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1781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EA950160-AAAE-40E6-BF21-CE3931DF7516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371600" y="9207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Why study OM? </a:t>
            </a:r>
          </a:p>
        </p:txBody>
      </p:sp>
      <p:sp>
        <p:nvSpPr>
          <p:cNvPr id="35843" name="Content Placeholder 2"/>
          <p:cNvSpPr txBox="1">
            <a:spLocks/>
          </p:cNvSpPr>
          <p:nvPr/>
        </p:nvSpPr>
        <p:spPr bwMode="auto">
          <a:xfrm>
            <a:off x="731838" y="1692275"/>
            <a:ext cx="8077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2250" indent="-22225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OM involves using resources and managing organizational relationships</a:t>
            </a:r>
          </a:p>
          <a:p>
            <a:pPr marL="222250" indent="-22225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When done well, effective OM can:</a:t>
            </a:r>
          </a:p>
          <a:p>
            <a:pPr marL="519113" lvl="1" indent="-182563" eaLnBrk="0" hangingPunct="0">
              <a:spcBef>
                <a:spcPts val="18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Use resources more efficiently</a:t>
            </a:r>
          </a:p>
          <a:p>
            <a:pPr marL="519113" lvl="1" indent="-182563" eaLnBrk="0" hangingPunct="0">
              <a:spcBef>
                <a:spcPts val="18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Improve business processes effectiveness</a:t>
            </a:r>
          </a:p>
          <a:p>
            <a:pPr marL="519113" lvl="1" indent="-182563" eaLnBrk="0" hangingPunct="0">
              <a:spcBef>
                <a:spcPts val="18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Improve relationships between business entities</a:t>
            </a:r>
          </a:p>
          <a:p>
            <a:pPr marL="519113" lvl="1" indent="-182563" eaLnBrk="0" hangingPunct="0">
              <a:spcBef>
                <a:spcPts val="18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Help meet strategic goals</a:t>
            </a:r>
          </a:p>
          <a:p>
            <a:pPr marL="519113" lvl="1" indent="-182563" eaLnBrk="0" hangingPunct="0">
              <a:spcBef>
                <a:spcPts val="1800"/>
              </a:spcBef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</a:rPr>
              <a:t>Increase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873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51899B6-D56A-48AD-B18E-6F43189B3936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  <p:cxnSp>
        <p:nvCxnSpPr>
          <p:cNvPr id="21506" name="Straight Connector 13"/>
          <p:cNvCxnSpPr>
            <a:cxnSpLocks noChangeShapeType="1"/>
          </p:cNvCxnSpPr>
          <p:nvPr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1371600" y="0"/>
            <a:ext cx="749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Key Take-away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2163" y="1695450"/>
            <a:ext cx="7894592" cy="4591050"/>
          </a:xfrm>
          <a:prstGeom prst="rect">
            <a:avLst/>
          </a:prstGeom>
        </p:spPr>
        <p:txBody>
          <a:bodyPr/>
          <a:lstStyle>
            <a:lvl1pPr marL="22225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33669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1911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990033"/>
                </a:solidFill>
                <a:latin typeface="+mn-lt"/>
                <a:ea typeface="ＭＳ Ｐゴシック" charset="0"/>
                <a:cs typeface="ＭＳ Ｐゴシック"/>
              </a:defRPr>
            </a:lvl2pPr>
            <a:lvl3pPr marL="90963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6666"/>
                </a:solidFill>
                <a:latin typeface="Tahoma" pitchFamily="34" charset="0"/>
                <a:ea typeface="ＭＳ Ｐゴシック" charset="0"/>
                <a:cs typeface="ＭＳ Ｐゴシック"/>
              </a:defRPr>
            </a:lvl3pPr>
            <a:lvl4pPr marL="119697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/>
              </a:defRPr>
            </a:lvl4pPr>
            <a:lvl5pPr marL="15954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/>
              </a:defRPr>
            </a:lvl5pPr>
            <a:lvl6pPr marL="20526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5098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29670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424238" indent="-160338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2400"/>
              </a:spcBef>
              <a:defRPr/>
            </a:pPr>
            <a:r>
              <a:rPr lang="en-US" b="1" i="1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of Products &amp; Services</a:t>
            </a:r>
          </a:p>
          <a:p>
            <a:pPr>
              <a:spcBef>
                <a:spcPts val="2400"/>
              </a:spcBef>
              <a:defRPr/>
            </a:pPr>
            <a:r>
              <a:rPr lang="en-US" b="1" i="1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Service-Product Bundle</a:t>
            </a:r>
          </a:p>
          <a:p>
            <a:pPr>
              <a:spcBef>
                <a:spcPts val="2400"/>
              </a:spcBef>
              <a:defRPr/>
            </a:pPr>
            <a:r>
              <a:rPr lang="en-US" b="1" i="1" kern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OM definition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9034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3001" y="2971805"/>
            <a:ext cx="8153400" cy="1055608"/>
          </a:xfrm>
          <a:prstGeom prst="roundRect">
            <a:avLst>
              <a:gd name="adj" fmla="val 16667"/>
            </a:avLst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 Narrow"/>
                <a:ea typeface="ＭＳ Ｐゴシック" charset="0"/>
                <a:cs typeface="Arial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algn="ctr"/>
            <a:r>
              <a:rPr lang="en-US" sz="4400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</a:t>
            </a:r>
            <a:endParaRPr lang="en-US" sz="4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3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White">
          <a:xfrm>
            <a:off x="918321" y="2880366"/>
            <a:ext cx="7348629" cy="1188707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>
            <a:ext uri="{FAA26D3D-D897-4be2-8F04-BA451C77F1D7}"/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kern="0" dirty="0" smtClean="0"/>
              <a:t>Careers in Operations </a:t>
            </a:r>
            <a:br>
              <a:rPr lang="en-US" kern="0" dirty="0" smtClean="0"/>
            </a:br>
            <a:r>
              <a:rPr lang="en-US" kern="0" dirty="0" smtClean="0"/>
              <a:t>Management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283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23" y="320074"/>
            <a:ext cx="8229510" cy="1188707"/>
          </a:xfr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Careers in Operations Management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5394150"/>
              </p:ext>
            </p:extLst>
          </p:nvPr>
        </p:nvGraphicFramePr>
        <p:xfrm>
          <a:off x="640123" y="1874537"/>
          <a:ext cx="830262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846317" y="3063244"/>
            <a:ext cx="1664173" cy="998504"/>
            <a:chOff x="6034973" y="0"/>
            <a:chExt cx="1664173" cy="998504"/>
          </a:xfrm>
        </p:grpSpPr>
        <p:sp>
          <p:nvSpPr>
            <p:cNvPr id="8" name="Rectangle 7"/>
            <p:cNvSpPr/>
            <p:nvPr/>
          </p:nvSpPr>
          <p:spPr>
            <a:xfrm>
              <a:off x="6034973" y="0"/>
              <a:ext cx="1664173" cy="998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034973" y="0"/>
              <a:ext cx="1664173" cy="998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Hotel Front Office Manager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0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6766536" y="6502400"/>
            <a:ext cx="2117725" cy="355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A51899B6-D56A-48AD-B18E-6F43189B3936}" type="slidenum">
              <a:rPr lang="en-US" smtClean="0"/>
              <a:pPr algn="r"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4699252"/>
              </p:ext>
            </p:extLst>
          </p:nvPr>
        </p:nvGraphicFramePr>
        <p:xfrm>
          <a:off x="823001" y="1904365"/>
          <a:ext cx="7680876" cy="417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2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51899B6-D56A-48AD-B18E-6F43189B3936}" type="slidenum">
              <a:rPr lang="en-US" smtClean="0"/>
              <a:pPr algn="r">
                <a:defRPr/>
              </a:pPr>
              <a:t>3</a:t>
            </a:fld>
            <a:endParaRPr lang="en-US" dirty="0"/>
          </a:p>
        </p:txBody>
      </p:sp>
      <p:cxnSp>
        <p:nvCxnSpPr>
          <p:cNvPr id="21506" name="Straight Connector 13"/>
          <p:cNvCxnSpPr>
            <a:cxnSpLocks noChangeShapeType="1"/>
          </p:cNvCxnSpPr>
          <p:nvPr/>
        </p:nvCxnSpPr>
        <p:spPr bwMode="auto">
          <a:xfrm>
            <a:off x="0" y="-228600"/>
            <a:ext cx="0" cy="713263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</p:cxn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0" y="0"/>
            <a:ext cx="136525" cy="6858000"/>
          </a:xfrm>
          <a:prstGeom prst="rect">
            <a:avLst/>
          </a:prstGeom>
          <a:solidFill>
            <a:srgbClr val="ACB17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1371600" y="0"/>
            <a:ext cx="749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Learning Objectives</a:t>
            </a:r>
          </a:p>
        </p:txBody>
      </p:sp>
      <p:sp>
        <p:nvSpPr>
          <p:cNvPr id="21509" name="Rectangle 14"/>
          <p:cNvSpPr>
            <a:spLocks noChangeArrowheads="1"/>
          </p:cNvSpPr>
          <p:nvPr/>
        </p:nvSpPr>
        <p:spPr bwMode="auto">
          <a:xfrm>
            <a:off x="744561" y="1600220"/>
            <a:ext cx="795496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Identify what products and services are and their characteristics.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Explain what operations management is and why it is important.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Describe the common challenges that operations managers have faced.</a:t>
            </a:r>
          </a:p>
        </p:txBody>
      </p:sp>
    </p:spTree>
    <p:extLst>
      <p:ext uri="{BB962C8B-B14F-4D97-AF65-F5344CB8AC3E}">
        <p14:creationId xmlns:p14="http://schemas.microsoft.com/office/powerpoint/2010/main" val="26862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006475" y="1235075"/>
            <a:ext cx="7405688" cy="5440363"/>
          </a:xfrm>
          <a:prstGeom prst="ellipse">
            <a:avLst/>
          </a:prstGeom>
          <a:solidFill>
            <a:srgbClr val="C1ADC3">
              <a:alpha val="2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FCC260BB-2BDF-4B02-8783-09912131C20D}" type="slidenum">
              <a:rPr lang="en-US" smtClean="0"/>
              <a:pPr algn="r"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03" y="2514610"/>
            <a:ext cx="4270888" cy="2468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371600" y="0"/>
            <a:ext cx="749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Operations Management at its best: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Apple’s Success Story</a:t>
            </a:r>
          </a:p>
        </p:txBody>
      </p:sp>
      <p:sp>
        <p:nvSpPr>
          <p:cNvPr id="6" name="Right Arrow Callout 5"/>
          <p:cNvSpPr/>
          <p:nvPr/>
        </p:nvSpPr>
        <p:spPr bwMode="auto">
          <a:xfrm>
            <a:off x="640123" y="2514610"/>
            <a:ext cx="2011658" cy="91439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40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VOLUME</a:t>
            </a:r>
          </a:p>
        </p:txBody>
      </p:sp>
      <p:sp>
        <p:nvSpPr>
          <p:cNvPr id="7" name="Right Arrow Callout 6"/>
          <p:cNvSpPr/>
          <p:nvPr/>
        </p:nvSpPr>
        <p:spPr bwMode="auto">
          <a:xfrm>
            <a:off x="548683" y="4251952"/>
            <a:ext cx="2103097" cy="8229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195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SUPPLIERS</a:t>
            </a:r>
          </a:p>
        </p:txBody>
      </p:sp>
      <p:sp>
        <p:nvSpPr>
          <p:cNvPr id="8" name="Down Arrow Callout 7"/>
          <p:cNvSpPr/>
          <p:nvPr/>
        </p:nvSpPr>
        <p:spPr bwMode="auto">
          <a:xfrm>
            <a:off x="3474733" y="1417341"/>
            <a:ext cx="2167104" cy="118870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25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PRODUCT DESIGN/MIX</a:t>
            </a:r>
          </a:p>
        </p:txBody>
      </p:sp>
      <p:sp>
        <p:nvSpPr>
          <p:cNvPr id="9" name="Left Arrow Callout 8"/>
          <p:cNvSpPr/>
          <p:nvPr/>
        </p:nvSpPr>
        <p:spPr bwMode="auto">
          <a:xfrm>
            <a:off x="6583659" y="2514610"/>
            <a:ext cx="2285974" cy="1097268"/>
          </a:xfrm>
          <a:prstGeom prst="leftArrowCallo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</a:rPr>
              <a:t>LOW COST SUPPLY</a:t>
            </a:r>
          </a:p>
        </p:txBody>
      </p:sp>
      <p:sp>
        <p:nvSpPr>
          <p:cNvPr id="10" name="Left Arrow Callout 9"/>
          <p:cNvSpPr/>
          <p:nvPr/>
        </p:nvSpPr>
        <p:spPr bwMode="auto">
          <a:xfrm>
            <a:off x="6583658" y="3886195"/>
            <a:ext cx="2285975" cy="109726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738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</a:rPr>
              <a:t>DEMAND</a:t>
            </a: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</a:rPr>
              <a:t>VISIBILITY</a:t>
            </a:r>
          </a:p>
        </p:txBody>
      </p:sp>
      <p:sp>
        <p:nvSpPr>
          <p:cNvPr id="23572" name="Rectangle 10"/>
          <p:cNvSpPr>
            <a:spLocks noChangeArrowheads="1"/>
          </p:cNvSpPr>
          <p:nvPr/>
        </p:nvSpPr>
        <p:spPr bwMode="auto">
          <a:xfrm>
            <a:off x="731838" y="5349875"/>
            <a:ext cx="79549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/>
              <a:t>“Operations expertise is as big an asset for Apple as product innovation or marketing.”</a:t>
            </a:r>
          </a:p>
        </p:txBody>
      </p:sp>
    </p:spTree>
    <p:extLst>
      <p:ext uri="{BB962C8B-B14F-4D97-AF65-F5344CB8AC3E}">
        <p14:creationId xmlns:p14="http://schemas.microsoft.com/office/powerpoint/2010/main" val="27926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92875" y="6553200"/>
            <a:ext cx="2117725" cy="152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15664488-091E-4AC6-8C19-FCD9CABF2AAF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371600" y="0"/>
            <a:ext cx="749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Operations Management (OM)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is everywhere – Part 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9763" y="1874838"/>
            <a:ext cx="830580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BA7CB9"/>
                </a:solidFill>
              </a:rPr>
              <a:t>PRODUCTS</a:t>
            </a:r>
            <a:r>
              <a:rPr lang="en-US" sz="2800">
                <a:solidFill>
                  <a:srgbClr val="BA7CB9"/>
                </a:solidFill>
              </a:rPr>
              <a:t>: </a:t>
            </a:r>
            <a:r>
              <a:rPr lang="en-US" sz="2800"/>
              <a:t>Everything you wear, eat, sit on or in, use, read, or knock about on a sports field comes to you courtesy of operations.</a:t>
            </a:r>
          </a:p>
          <a:p>
            <a:pPr>
              <a:spcBef>
                <a:spcPct val="20000"/>
              </a:spcBef>
            </a:pPr>
            <a:endParaRPr lang="en-US" sz="2800"/>
          </a:p>
          <a:p>
            <a:pPr>
              <a:spcBef>
                <a:spcPct val="20000"/>
              </a:spcBef>
            </a:pPr>
            <a:r>
              <a:rPr lang="en-US" sz="2800" b="1">
                <a:solidFill>
                  <a:srgbClr val="BA7CB9"/>
                </a:solidFill>
              </a:rPr>
              <a:t>SERVICES</a:t>
            </a:r>
            <a:r>
              <a:rPr lang="en-US" sz="2800">
                <a:solidFill>
                  <a:srgbClr val="BA7CB9"/>
                </a:solidFill>
              </a:rPr>
              <a:t>: </a:t>
            </a:r>
            <a:r>
              <a:rPr lang="en-US" sz="2800"/>
              <a:t>Every book you borrow from the library, every medical treatment you receive, every lecture you attend at a university, every service you receive comes to you courtesy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10325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1138727" y="4136473"/>
            <a:ext cx="3314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Tangible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Can be inventoried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Little customer contact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Long lead time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Often capital-intensive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Quality easily assured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Material is transformed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5214567" y="4025900"/>
            <a:ext cx="42037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Intangible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Cannot be inventoried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Extensive customer contact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Short lead time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US" sz="2000" b="1" dirty="0"/>
              <a:t>Often labor</a:t>
            </a:r>
            <a:r>
              <a:rPr lang="en-AU" sz="2000" b="1" dirty="0"/>
              <a:t> intensive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Quality harder to assess</a:t>
            </a:r>
          </a:p>
          <a:p>
            <a:pPr marL="196850" indent="-196850" defTabSz="762000" eaLnBrk="0" hangingPunct="0">
              <a:spcBef>
                <a:spcPct val="15000"/>
              </a:spcBef>
              <a:buFontTx/>
              <a:buChar char="•"/>
            </a:pPr>
            <a:r>
              <a:rPr lang="en-AU" sz="2000" b="1" dirty="0"/>
              <a:t>Information or customer is transformed</a:t>
            </a:r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521046" y="1125426"/>
            <a:ext cx="8348317" cy="1389184"/>
          </a:xfrm>
          <a:prstGeom prst="leftRightArrow">
            <a:avLst>
              <a:gd name="adj1" fmla="val 64296"/>
              <a:gd name="adj2" fmla="val 71945"/>
            </a:avLst>
          </a:prstGeom>
          <a:gradFill rotWithShape="0">
            <a:gsLst>
              <a:gs pos="0">
                <a:srgbClr val="FFB30C"/>
              </a:gs>
              <a:gs pos="100000">
                <a:srgbClr val="8FCACA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662711" y="1353737"/>
            <a:ext cx="3366483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 anchor="ctr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lang="en-AU" sz="3600" b="1" dirty="0" smtClean="0">
                <a:solidFill>
                  <a:srgbClr val="000000"/>
                </a:solidFill>
              </a:rPr>
              <a:t>Product / Goods</a:t>
            </a:r>
            <a:endParaRPr lang="en-AU" sz="3600" b="1" dirty="0">
              <a:solidFill>
                <a:srgbClr val="000000"/>
              </a:solidFill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5921279" y="1515951"/>
            <a:ext cx="2146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 algn="r" defTabSz="762000" eaLnBrk="0" hangingPunct="0">
              <a:lnSpc>
                <a:spcPct val="80000"/>
              </a:lnSpc>
            </a:pPr>
            <a:r>
              <a:rPr lang="en-AU" sz="3600" b="1" dirty="0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371600" y="9207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 smtClean="0">
                <a:latin typeface="Arial Narrow"/>
                <a:ea typeface="+mn-ea"/>
                <a:cs typeface="Arial Narrow"/>
              </a:rPr>
              <a:t>Characteristics of Products &amp; </a:t>
            </a:r>
            <a:r>
              <a:rPr lang="en-US" sz="3600" b="1" dirty="0">
                <a:latin typeface="Arial Narrow"/>
                <a:ea typeface="+mn-ea"/>
                <a:cs typeface="Arial Narrow"/>
              </a:rPr>
              <a:t>Services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31335" y="2561107"/>
            <a:ext cx="1522572" cy="1352954"/>
            <a:chOff x="2154129" y="114"/>
            <a:chExt cx="1984474" cy="1791518"/>
          </a:xfrm>
          <a:solidFill>
            <a:srgbClr val="FFCC99"/>
          </a:solidFill>
        </p:grpSpPr>
        <p:sp>
          <p:nvSpPr>
            <p:cNvPr id="19" name="Rounded Rectangle 18"/>
            <p:cNvSpPr/>
            <p:nvPr/>
          </p:nvSpPr>
          <p:spPr>
            <a:xfrm>
              <a:off x="2154129" y="114"/>
              <a:ext cx="1984474" cy="179151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ounded Rectangle 6"/>
            <p:cNvSpPr/>
            <p:nvPr/>
          </p:nvSpPr>
          <p:spPr>
            <a:xfrm>
              <a:off x="2206601" y="52586"/>
              <a:ext cx="1879530" cy="1686574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2"/>
                  </a:solidFill>
                </a:rPr>
                <a:t>Core Goods</a:t>
              </a:r>
              <a:endParaRPr lang="en-US" sz="15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20585" y="2600734"/>
            <a:ext cx="1522572" cy="1352954"/>
            <a:chOff x="4471995" y="114"/>
            <a:chExt cx="1984474" cy="1791518"/>
          </a:xfrm>
        </p:grpSpPr>
        <p:sp>
          <p:nvSpPr>
            <p:cNvPr id="17" name="Rounded Rectangle 16"/>
            <p:cNvSpPr/>
            <p:nvPr/>
          </p:nvSpPr>
          <p:spPr>
            <a:xfrm>
              <a:off x="4471995" y="114"/>
              <a:ext cx="1984474" cy="179151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ounded Rectangle 8"/>
            <p:cNvSpPr/>
            <p:nvPr/>
          </p:nvSpPr>
          <p:spPr>
            <a:xfrm>
              <a:off x="4524467" y="52586"/>
              <a:ext cx="1879530" cy="168657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2"/>
                  </a:solidFill>
                </a:rPr>
                <a:t>Core Services</a:t>
              </a:r>
              <a:endParaRPr lang="en-US" sz="1500" b="1" kern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6746796" y="6523439"/>
            <a:ext cx="2117725" cy="2743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38128AC1-4E42-4A20-83AA-4807317A2B3E}" type="slidenum">
              <a:rPr lang="en-US" altLang="zh-TW" smtClean="0"/>
              <a:pPr algn="r"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2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BF2CCE-A942-42AA-A684-F5DE78924AD7}" type="slidenum">
              <a:rPr lang="en-US" altLang="en-US" sz="14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 smtClean="0">
              <a:solidFill>
                <a:schemeClr val="tx1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0"/>
            <a:ext cx="7315200" cy="10795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660066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en-US" sz="3200" dirty="0" smtClean="0"/>
              <a:t>Manufacturing and Services</a:t>
            </a:r>
            <a:r>
              <a:rPr lang="en-US" altLang="en-US" sz="4400" dirty="0" smtClean="0"/>
              <a:t>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2800" dirty="0" smtClean="0"/>
              <a:t>Continuum of Characteristics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65650" y="2228850"/>
            <a:ext cx="0" cy="398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066800" y="2514600"/>
            <a:ext cx="3492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Mining (coal)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2667000" y="3276600"/>
            <a:ext cx="2349500" cy="3683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Automobiles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619500" y="3886200"/>
            <a:ext cx="18923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Fast Food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267200" y="4572000"/>
            <a:ext cx="21971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Banking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4572000" y="5257800"/>
            <a:ext cx="3492500" cy="444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Consulting</a:t>
            </a: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H="1">
            <a:off x="3546475" y="6242050"/>
            <a:ext cx="10477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594225" y="2203450"/>
            <a:ext cx="9334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562600" y="1905000"/>
            <a:ext cx="15335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339933"/>
                </a:solidFill>
                <a:latin typeface="Book Antiqua" pitchFamily="18" charset="0"/>
              </a:rPr>
              <a:t> </a:t>
            </a:r>
            <a:r>
              <a:rPr lang="en-US" altLang="en-US" sz="2000">
                <a:solidFill>
                  <a:srgbClr val="339933"/>
                </a:solidFill>
                <a:latin typeface="Book Antiqua" pitchFamily="18" charset="0"/>
              </a:rPr>
              <a:t>  Service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339933"/>
                </a:solidFill>
                <a:latin typeface="Book Antiqua" pitchFamily="18" charset="0"/>
              </a:rPr>
              <a:t>Orientation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1579563" y="5892800"/>
            <a:ext cx="1930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00279F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Book Antiqua" pitchFamily="18" charset="0"/>
              </a:rPr>
              <a:t>Manufacturing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Book Antiqua" pitchFamily="18" charset="0"/>
              </a:rPr>
              <a:t>   Orientation</a:t>
            </a:r>
          </a:p>
        </p:txBody>
      </p:sp>
    </p:spTree>
    <p:extLst>
      <p:ext uri="{BB962C8B-B14F-4D97-AF65-F5344CB8AC3E}">
        <p14:creationId xmlns:p14="http://schemas.microsoft.com/office/powerpoint/2010/main" val="604595159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 autoUpdateAnimBg="0"/>
      <p:bldP spid="94213" grpId="0" animBg="1" autoUpdateAnimBg="0"/>
      <p:bldP spid="94214" grpId="0" animBg="1" autoUpdateAnimBg="0"/>
      <p:bldP spid="94215" grpId="0" animBg="1" autoUpdateAnimBg="0"/>
      <p:bldP spid="94216" grpId="0" animBg="1" autoUpdateAnimBg="0"/>
      <p:bldP spid="94219" grpId="0" autoUpdateAnimBg="0"/>
      <p:bldP spid="94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8128AC1-4E42-4A20-83AA-4807317A2B3E}" type="slidenum">
              <a:rPr lang="en-US" altLang="zh-TW"/>
              <a:pPr algn="r">
                <a:defRPr/>
              </a:pPr>
              <a:t>8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800" b="1" smtClean="0"/>
              <a:t>Service-Product Bundle</a:t>
            </a:r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09562"/>
              </p:ext>
            </p:extLst>
          </p:nvPr>
        </p:nvGraphicFramePr>
        <p:xfrm>
          <a:off x="457200" y="1417342"/>
          <a:ext cx="8229600" cy="4342663"/>
        </p:xfrm>
        <a:graphic>
          <a:graphicData uri="http://schemas.openxmlformats.org/drawingml/2006/table">
            <a:tbl>
              <a:tblPr/>
              <a:tblGrid>
                <a:gridCol w="1645947"/>
                <a:gridCol w="3474682"/>
                <a:gridCol w="3108971"/>
              </a:tblGrid>
              <a:tr h="64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Core Goods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Core Service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Business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Automobile (e.g. Toyota)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Hair Salon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5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Motor cars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Hair treatment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Non-core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Goods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Car accessories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Shampoo &amp;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conditioner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Non-core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Service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Warranty /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Maintenance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Manicure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4513" y="6222878"/>
            <a:ext cx="630929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Goal: Add value to customers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69" y="4719267"/>
            <a:ext cx="1115846" cy="85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83" y="3640252"/>
            <a:ext cx="839858" cy="83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336" y="3685534"/>
            <a:ext cx="1125990" cy="74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95" y="4729448"/>
            <a:ext cx="1183431" cy="84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01" y="2784062"/>
            <a:ext cx="1188707" cy="7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65" y="2819840"/>
            <a:ext cx="1036123" cy="7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1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ChangeArrowheads="1"/>
          </p:cNvSpPr>
          <p:nvPr/>
        </p:nvSpPr>
        <p:spPr bwMode="auto">
          <a:xfrm>
            <a:off x="914400" y="1874838"/>
            <a:ext cx="7497763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rgbClr val="BA7CB9"/>
                </a:solidFill>
              </a:rPr>
              <a:t>Total product experience </a:t>
            </a:r>
            <a:r>
              <a:rPr lang="en-US" sz="2800" dirty="0"/>
              <a:t>refers to all the outputs of an operation, </a:t>
            </a:r>
            <a:r>
              <a:rPr lang="en-US" sz="2800" i="1" u="sng" dirty="0">
                <a:solidFill>
                  <a:srgbClr val="FF0000"/>
                </a:solidFill>
              </a:rPr>
              <a:t>both goods and services</a:t>
            </a:r>
            <a:r>
              <a:rPr lang="en-US" sz="2800" dirty="0"/>
              <a:t>, that are combined to define a customer’s complete consumption experience.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The experience includes all aspects of purchasing, consuming, and disposing of the product.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1371600" y="92075"/>
            <a:ext cx="7497763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Goods vs. Services: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sz="3600" b="1" dirty="0">
                <a:latin typeface="Arial Narrow"/>
                <a:ea typeface="+mn-ea"/>
                <a:cs typeface="Arial Narrow"/>
              </a:rPr>
              <a:t>Total Product Experience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75097" y="6446486"/>
            <a:ext cx="2117725" cy="2743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r">
              <a:defRPr/>
            </a:pPr>
            <a:fld id="{38128AC1-4E42-4A20-83AA-4807317A2B3E}" type="slidenum">
              <a:rPr lang="en-US" altLang="zh-TW" smtClean="0"/>
              <a:pPr algn="r"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6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oject Management 5e. - Gray and Larson">
  <a:themeElements>
    <a:clrScheme name="Project Management 5e. - Gray and Larso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ject Management 5e. - Gray and Larson">
  <a:themeElements>
    <a:clrScheme name="2_Project Management 5e. - Gray and Larso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21750</TotalTime>
  <Words>653</Words>
  <Application>Microsoft Office PowerPoint</Application>
  <PresentationFormat>On-screen Show (4:3)</PresentationFormat>
  <Paragraphs>207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新細明體</vt:lpstr>
      <vt:lpstr>Arial</vt:lpstr>
      <vt:lpstr>Arial Narrow</vt:lpstr>
      <vt:lpstr>Book Antiqua</vt:lpstr>
      <vt:lpstr>Comic Sans MS</vt:lpstr>
      <vt:lpstr>Tahoma</vt:lpstr>
      <vt:lpstr>Times New Roman</vt:lpstr>
      <vt:lpstr>Wingdings</vt:lpstr>
      <vt:lpstr>Project Management 5e. - Gray and Larson</vt:lpstr>
      <vt:lpstr>2_Project Management 5e. - Gray and Larson</vt:lpstr>
      <vt:lpstr>PowerPoint Presentation</vt:lpstr>
      <vt:lpstr>Course Structure</vt:lpstr>
      <vt:lpstr>PowerPoint Presentation</vt:lpstr>
      <vt:lpstr>PowerPoint Presentation</vt:lpstr>
      <vt:lpstr>PowerPoint Presentation</vt:lpstr>
      <vt:lpstr>PowerPoint Presentation</vt:lpstr>
      <vt:lpstr>Manufacturing and Services  Continuum of Characteristics</vt:lpstr>
      <vt:lpstr>Service-Product Bundle</vt:lpstr>
      <vt:lpstr>PowerPoint Presentation</vt:lpstr>
      <vt:lpstr>PowerPoint Presentation</vt:lpstr>
      <vt:lpstr>PowerPoint Presentation</vt:lpstr>
      <vt:lpstr>PowerPoint Presentation</vt:lpstr>
      <vt:lpstr>What is Operations? (Cont’d)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Careers in Operations Management</vt:lpstr>
    </vt:vector>
  </TitlesOfParts>
  <Manager>Janice Hanson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OM and SCM</dc:title>
  <dc:subject>Chapter 1</dc:subject>
  <dc:creator>Andrea Prud'homme, The Ohio State University</dc:creator>
  <cp:lastModifiedBy>Ms. WONG Yuen Shan Sandy</cp:lastModifiedBy>
  <cp:revision>545</cp:revision>
  <cp:lastPrinted>1601-01-01T00:00:00Z</cp:lastPrinted>
  <dcterms:created xsi:type="dcterms:W3CDTF">1901-01-01T06:00:00Z</dcterms:created>
  <dcterms:modified xsi:type="dcterms:W3CDTF">2019-08-20T10:18:29Z</dcterms:modified>
</cp:coreProperties>
</file>