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4"/>
  </p:notesMasterIdLst>
  <p:sldIdLst>
    <p:sldId id="475" r:id="rId2"/>
    <p:sldId id="423" r:id="rId3"/>
    <p:sldId id="460" r:id="rId4"/>
    <p:sldId id="447" r:id="rId5"/>
    <p:sldId id="425" r:id="rId6"/>
    <p:sldId id="426" r:id="rId7"/>
    <p:sldId id="481" r:id="rId8"/>
    <p:sldId id="428" r:id="rId9"/>
    <p:sldId id="429" r:id="rId10"/>
    <p:sldId id="430" r:id="rId11"/>
    <p:sldId id="492" r:id="rId12"/>
    <p:sldId id="494" r:id="rId13"/>
    <p:sldId id="431" r:id="rId14"/>
    <p:sldId id="432" r:id="rId15"/>
    <p:sldId id="433" r:id="rId16"/>
    <p:sldId id="434" r:id="rId17"/>
    <p:sldId id="435" r:id="rId18"/>
    <p:sldId id="437" r:id="rId19"/>
    <p:sldId id="486" r:id="rId20"/>
    <p:sldId id="467" r:id="rId21"/>
    <p:sldId id="488" r:id="rId22"/>
    <p:sldId id="438" r:id="rId23"/>
    <p:sldId id="439" r:id="rId24"/>
    <p:sldId id="461" r:id="rId25"/>
    <p:sldId id="441" r:id="rId26"/>
    <p:sldId id="472" r:id="rId27"/>
    <p:sldId id="473" r:id="rId28"/>
    <p:sldId id="444" r:id="rId29"/>
    <p:sldId id="445" r:id="rId30"/>
    <p:sldId id="282" r:id="rId31"/>
    <p:sldId id="468" r:id="rId32"/>
    <p:sldId id="469" r:id="rId33"/>
    <p:sldId id="470" r:id="rId34"/>
    <p:sldId id="471" r:id="rId35"/>
    <p:sldId id="477" r:id="rId36"/>
    <p:sldId id="478" r:id="rId37"/>
    <p:sldId id="496" r:id="rId38"/>
    <p:sldId id="497" r:id="rId39"/>
    <p:sldId id="498" r:id="rId40"/>
    <p:sldId id="479" r:id="rId41"/>
    <p:sldId id="480" r:id="rId42"/>
    <p:sldId id="495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CCFF"/>
    <a:srgbClr val="B2B2B2"/>
    <a:srgbClr val="FF9966"/>
    <a:srgbClr val="99FF66"/>
    <a:srgbClr val="6699FF"/>
    <a:srgbClr val="00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129" autoAdjust="0"/>
  </p:normalViewPr>
  <p:slideViewPr>
    <p:cSldViewPr>
      <p:cViewPr varScale="1">
        <p:scale>
          <a:sx n="105" d="100"/>
          <a:sy n="105" d="100"/>
        </p:scale>
        <p:origin x="2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BFC0C14-DECE-4DEB-A0B7-586F5F8BBA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696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6344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87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44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56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189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01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6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433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75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407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03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368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369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1A426B-77FB-4363-AD08-9071D0D711C9}" type="slidenum">
              <a:rPr lang="zh-TW" altLang="en-US" smtClean="0">
                <a:latin typeface="Arial" charset="0"/>
              </a:rPr>
              <a:pPr/>
              <a:t>21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8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536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843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645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651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832ACC4-4472-411A-8274-C5A20132C921}" type="slidenum">
              <a:rPr lang="zh-TW" altLang="en-US">
                <a:latin typeface="Arial" charset="0"/>
              </a:rPr>
              <a:pPr/>
              <a:t>26</a:t>
            </a:fld>
            <a:endParaRPr lang="en-US" altLang="zh-TW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901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D34F1CF-9E7E-4093-9CBE-B3790EAAC59F}" type="slidenum">
              <a:rPr lang="zh-TW" altLang="en-US">
                <a:latin typeface="Arial" charset="0"/>
              </a:rPr>
              <a:pPr/>
              <a:t>27</a:t>
            </a:fld>
            <a:endParaRPr lang="en-US" altLang="zh-TW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36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99E167D-EB29-4BD8-A1B2-C42BAFD36B22}" type="slidenum">
              <a:rPr lang="zh-TW" altLang="en-US" smtClean="0">
                <a:latin typeface="Arial" charset="0"/>
              </a:rPr>
              <a:pPr/>
              <a:t>28</a:t>
            </a:fld>
            <a:endParaRPr lang="en-US" altLang="zh-TW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934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A6085C-110C-4516-84F2-AEF9DBF41494}" type="slidenum">
              <a:rPr lang="zh-TW" altLang="en-US" smtClean="0">
                <a:latin typeface="Arial" charset="0"/>
              </a:rPr>
              <a:pPr/>
              <a:t>29</a:t>
            </a:fld>
            <a:endParaRPr lang="en-US" altLang="zh-TW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38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49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661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9115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5662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058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312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159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301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834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795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97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8470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851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036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173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2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142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156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719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C0C14-DECE-4DEB-A0B7-586F5F8BBA2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11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17AA6C-86EF-49A7-8FC2-EA375540EA5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E3FE7-7B5C-4211-A7AB-1E0F044AE63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05427-FD41-4E39-A7C3-B52A71B421D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 vert="horz"/>
          <a:lstStyle/>
          <a:p>
            <a:pPr lvl="0" eaLnBrk="1" latinLnBrk="0" hangingPunct="1"/>
            <a:r>
              <a:rPr lang="en-US" altLang="zh-HK" dirty="0"/>
              <a:t>Click to edit Master text styles</a:t>
            </a:r>
          </a:p>
          <a:p>
            <a:pPr lvl="1" eaLnBrk="1" latinLnBrk="0" hangingPunct="1"/>
            <a:r>
              <a:rPr lang="en-US" altLang="zh-HK" dirty="0"/>
              <a:t>Second level</a:t>
            </a:r>
          </a:p>
          <a:p>
            <a:pPr lvl="2" eaLnBrk="1" latinLnBrk="0" hangingPunct="1"/>
            <a:r>
              <a:rPr lang="en-US" altLang="zh-HK" dirty="0"/>
              <a:t>Third level</a:t>
            </a:r>
          </a:p>
          <a:p>
            <a:pPr lvl="3" eaLnBrk="1" latinLnBrk="0" hangingPunct="1"/>
            <a:r>
              <a:rPr lang="en-US" altLang="zh-HK" dirty="0"/>
              <a:t>Fourth level</a:t>
            </a:r>
          </a:p>
          <a:p>
            <a:pPr lvl="4" eaLnBrk="1" latinLnBrk="0" hangingPunct="1"/>
            <a:r>
              <a:rPr lang="en-US" altLang="zh-HK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0772D2E-4EFE-4EAA-9F13-A307DB58EAA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EF593-EDEE-4FAC-9C1B-EC91CF5E398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98547-D03D-4145-8CBB-6F0DFF44519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ADD30-B498-49AB-B6B1-BBAA2D9D072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AC036-C3CE-453C-B4F5-2DF2B4C4D2A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A7E1C-EBB5-4B3C-8535-7986025171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AA2939F5-D687-404A-9D85-B12FFAF6339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2BC501D-158D-466A-BC04-FFF156F47B4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.be/lyZQPjUT5B4" TargetMode="Externa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/>
              <a:t>Semester 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05085" y="3286780"/>
            <a:ext cx="3443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LT6: Array (1D and 2D)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25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400">
                <a:ea typeface="新細明體" charset="-120"/>
              </a:rPr>
              <a:t>Example 1 (using an integer array with 10 elements)</a:t>
            </a:r>
            <a:endParaRPr lang="en-GB" sz="340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92084D-79C3-404D-994A-B1033D89C1F5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8077200" cy="46482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/*define variables for storing10 students' mark*/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marks[10]</a:t>
            </a:r>
            <a:r>
              <a:rPr lang="en-GB" sz="1500" b="1" dirty="0">
                <a:latin typeface="Courier New" pitchFamily="49" charset="0"/>
              </a:rPr>
              <a:t>, sum=0,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/*input marks of student*/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for (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=0;i&lt;10;i++)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	</a:t>
            </a:r>
            <a:r>
              <a:rPr lang="en-GB" sz="1500" b="1" dirty="0" err="1">
                <a:latin typeface="Courier New" pitchFamily="49" charset="0"/>
              </a:rPr>
              <a:t>cin</a:t>
            </a:r>
            <a:r>
              <a:rPr lang="en-GB" sz="1500" b="1" dirty="0">
                <a:latin typeface="Courier New" pitchFamily="49" charset="0"/>
              </a:rPr>
              <a:t> &gt;&gt;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mark[</a:t>
            </a:r>
            <a:r>
              <a:rPr lang="en-GB" sz="15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/*print the marks*/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"The mark of the students are:";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for (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=0;i&lt;10;i++)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	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mark[</a:t>
            </a:r>
            <a:r>
              <a:rPr lang="en-GB" sz="15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	sum=sum +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mark[</a:t>
            </a:r>
            <a:r>
              <a:rPr lang="en-GB" sz="15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/*compute and print the average*/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average=sum/10;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"Average mark=“ &lt;&lt; average &lt;&lt; </a:t>
            </a:r>
            <a:r>
              <a:rPr lang="en-GB" sz="1500" b="1" dirty="0" err="1">
                <a:latin typeface="Courier New" pitchFamily="49" charset="0"/>
              </a:rPr>
              <a:t>endl</a:t>
            </a:r>
            <a:r>
              <a:rPr lang="en-GB" sz="15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Macro: #define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/>
              <a:t>is a C++ predefined macro keyword. It is very useful. It globally replaces all occurrences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in the ENTIRE source code listing (all .</a:t>
            </a:r>
            <a:r>
              <a:rPr lang="en-US" dirty="0" err="1"/>
              <a:t>cpp</a:t>
            </a:r>
            <a:r>
              <a:rPr lang="en-US" dirty="0"/>
              <a:t> and all .h files).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#define  A  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#define N 100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#define SIZE 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#define</a:t>
            </a:r>
            <a:endParaRPr lang="en-GB" sz="3400" dirty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92084D-79C3-404D-994A-B1033D89C1F5}" type="slidenum">
              <a:rPr lang="zh-TW" altLang="en-US" smtClean="0"/>
              <a:pPr/>
              <a:t>12</a:t>
            </a:fld>
            <a:endParaRPr lang="en-US" altLang="zh-TW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8077200" cy="46482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#define </a:t>
            </a:r>
            <a:r>
              <a:rPr lang="en-GB" sz="1500" b="1">
                <a:latin typeface="Courier New" pitchFamily="49" charset="0"/>
              </a:rPr>
              <a:t>N 10</a:t>
            </a: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marks[</a:t>
            </a:r>
            <a:r>
              <a:rPr lang="en-GB" sz="15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, sum=0,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for (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=0;i&lt;</a:t>
            </a:r>
            <a:r>
              <a:rPr lang="en-GB" sz="1500" b="1" dirty="0" err="1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GB" sz="1500" b="1" dirty="0" err="1">
                <a:latin typeface="Courier New" pitchFamily="49" charset="0"/>
              </a:rPr>
              <a:t>;i</a:t>
            </a:r>
            <a:r>
              <a:rPr lang="en-GB" sz="15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	</a:t>
            </a:r>
            <a:r>
              <a:rPr lang="en-GB" sz="1500" b="1" dirty="0" err="1">
                <a:latin typeface="Courier New" pitchFamily="49" charset="0"/>
              </a:rPr>
              <a:t>cin</a:t>
            </a:r>
            <a:r>
              <a:rPr lang="en-GB" sz="1500" b="1" dirty="0">
                <a:latin typeface="Courier New" pitchFamily="49" charset="0"/>
              </a:rPr>
              <a:t> &gt;&gt;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mark[</a:t>
            </a:r>
            <a:r>
              <a:rPr lang="en-GB" sz="15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"The mark of the students are:";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for (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=0;i&lt;</a:t>
            </a:r>
            <a:r>
              <a:rPr lang="en-GB" sz="1500" b="1" dirty="0" err="1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GB" sz="1500" b="1" dirty="0" err="1">
                <a:latin typeface="Courier New" pitchFamily="49" charset="0"/>
              </a:rPr>
              <a:t>;i</a:t>
            </a:r>
            <a:r>
              <a:rPr lang="en-GB" sz="1500" b="1" dirty="0"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	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mark[</a:t>
            </a:r>
            <a:r>
              <a:rPr lang="en-GB" sz="15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	sum=sum + 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mark[</a:t>
            </a:r>
            <a:r>
              <a:rPr lang="en-GB" sz="15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sz="1500" b="1" dirty="0">
                <a:solidFill>
                  <a:srgbClr val="FF6600"/>
                </a:solidFill>
                <a:latin typeface="Courier New" pitchFamily="49" charset="0"/>
              </a:rPr>
              <a:t>]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average=sum/</a:t>
            </a:r>
            <a:r>
              <a:rPr lang="en-GB" sz="15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"Average mark=“ &lt;&lt; average &lt;&lt; </a:t>
            </a:r>
            <a:r>
              <a:rPr lang="en-GB" sz="1500" b="1" dirty="0" err="1">
                <a:latin typeface="Courier New" pitchFamily="49" charset="0"/>
              </a:rPr>
              <a:t>endl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96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2: counting digits</a:t>
            </a:r>
            <a:endParaRPr lang="en-GB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0E1C5A-BA40-4C0C-950E-09742F6D3D85}" type="slidenum">
              <a:rPr lang="zh-TW" altLang="en-US" smtClean="0"/>
              <a:pPr/>
              <a:t>13</a:t>
            </a:fld>
            <a:endParaRPr lang="en-US" altLang="zh-TW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848600" cy="2133600"/>
          </a:xfrm>
        </p:spPr>
        <p:txBody>
          <a:bodyPr/>
          <a:lstStyle/>
          <a:p>
            <a:pPr eaLnBrk="1" hangingPunct="1"/>
            <a:r>
              <a:rPr lang="en-US" altLang="zh-TW" sz="2200" dirty="0">
                <a:ea typeface="新細明體" charset="-120"/>
              </a:rPr>
              <a:t>Input a sequence of digits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{0, 1, 2, …, 9}</a:t>
            </a:r>
            <a:r>
              <a:rPr lang="en-US" altLang="zh-TW" sz="2200" dirty="0">
                <a:ea typeface="新細明體" charset="-120"/>
              </a:rPr>
              <a:t>, which is terminated by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-1</a:t>
            </a: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Count the </a:t>
            </a:r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occurrence</a:t>
            </a:r>
            <a:r>
              <a:rPr lang="en-US" altLang="zh-TW" sz="2200" dirty="0">
                <a:ea typeface="新細明體" charset="-120"/>
              </a:rPr>
              <a:t> of each digit</a:t>
            </a: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Use an integer array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count</a:t>
            </a:r>
            <a:r>
              <a:rPr lang="en-US" altLang="zh-TW" sz="2200" dirty="0">
                <a:ea typeface="新細明體" charset="-120"/>
              </a:rPr>
              <a:t> of 10 elements</a:t>
            </a:r>
          </a:p>
          <a:p>
            <a:pPr lvl="1" eaLnBrk="1" hangingPunct="1"/>
            <a:r>
              <a:rPr lang="en-US" altLang="zh-TW" sz="2000" dirty="0">
                <a:latin typeface="Courier New" pitchFamily="49" charset="0"/>
                <a:ea typeface="新細明體" charset="-120"/>
              </a:rPr>
              <a:t>count[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000" dirty="0">
                <a:ea typeface="新細明體" charset="-120"/>
              </a:rPr>
              <a:t> stores the number of occurrence of digit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 eaLnBrk="1" hangingPunct="1"/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 eaLnBrk="1" hangingPunct="1"/>
            <a:endParaRPr lang="en-GB" sz="2200" dirty="0"/>
          </a:p>
        </p:txBody>
      </p:sp>
      <p:graphicFrame>
        <p:nvGraphicFramePr>
          <p:cNvPr id="23558" name="Object 1"/>
          <p:cNvGraphicFramePr>
            <a:graphicFrameLocks noChangeAspect="1"/>
          </p:cNvGraphicFramePr>
          <p:nvPr/>
        </p:nvGraphicFramePr>
        <p:xfrm>
          <a:off x="973138" y="3933825"/>
          <a:ext cx="69389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1" name="Visio" r:id="rId4" imgW="4631429" imgH="1474470" progId="Visio.Drawing.11">
                  <p:embed/>
                </p:oleObj>
              </mc:Choice>
              <mc:Fallback>
                <p:oleObj name="Visio" r:id="rId4" imgW="4631429" imgH="14744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933825"/>
                        <a:ext cx="693896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program: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buggy</a:t>
            </a:r>
            <a:r>
              <a:rPr lang="en-US" altLang="zh-TW" dirty="0">
                <a:ea typeface="新細明體" charset="-120"/>
              </a:rPr>
              <a:t> version</a:t>
            </a:r>
            <a:endParaRPr lang="en-GB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AECCA3-DB4C-4B28-9BA6-A535AA5D2813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#include &lt;</a:t>
            </a:r>
            <a:r>
              <a:rPr lang="en-GB" sz="1500" b="1" dirty="0" err="1">
                <a:latin typeface="Courier New" pitchFamily="49" charset="0"/>
              </a:rPr>
              <a:t>iostream</a:t>
            </a:r>
            <a:r>
              <a:rPr lang="en-GB" sz="15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using namespace </a:t>
            </a:r>
            <a:r>
              <a:rPr lang="en-GB" sz="1500" b="1" dirty="0" err="1">
                <a:latin typeface="Courier New" pitchFamily="49" charset="0"/>
              </a:rPr>
              <a:t>std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count[10]; 	//number of occurrence of digits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digit; 		//input digit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</a:t>
            </a:r>
            <a:r>
              <a:rPr lang="en-GB" sz="1500" b="1" dirty="0" err="1">
                <a:latin typeface="Courier New" pitchFamily="49" charset="0"/>
              </a:rPr>
              <a:t>int</a:t>
            </a:r>
            <a:r>
              <a:rPr lang="en-GB" sz="1500" b="1" dirty="0">
                <a:latin typeface="Courier New" pitchFamily="49" charset="0"/>
              </a:rPr>
              <a:t> 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; 		//loop index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//read the digits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 	 do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    </a:t>
            </a:r>
            <a:r>
              <a:rPr lang="en-GB" sz="1500" b="1" dirty="0" err="1">
                <a:latin typeface="Courier New" pitchFamily="49" charset="0"/>
              </a:rPr>
              <a:t>cin</a:t>
            </a:r>
            <a:r>
              <a:rPr lang="en-GB" sz="1500" b="1" dirty="0">
                <a:latin typeface="Courier New" pitchFamily="49" charset="0"/>
              </a:rPr>
              <a:t> &gt;&gt; digit;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    if (digit&gt;=0 &amp;&amp; digit&lt;=9)	//necessary to avoid out-of-bound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        count[digit]++;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} while(digit != -1); //stop if the input number is 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//print the </a:t>
            </a:r>
            <a:r>
              <a:rPr lang="en-GB" sz="1500" b="1" dirty="0" err="1">
                <a:latin typeface="Courier New" pitchFamily="49" charset="0"/>
              </a:rPr>
              <a:t>occurances</a:t>
            </a: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for (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=0; 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&lt;10;i++){</a:t>
            </a:r>
          </a:p>
          <a:p>
            <a:pPr>
              <a:lnSpc>
                <a:spcPct val="80000"/>
              </a:lnSpc>
              <a:buNone/>
            </a:pPr>
            <a:r>
              <a:rPr lang="en-GB" sz="1500" b="1" dirty="0">
                <a:latin typeface="Courier New" pitchFamily="49" charset="0"/>
              </a:rPr>
              <a:t>	     </a:t>
            </a:r>
            <a:r>
              <a:rPr lang="en-GB" sz="1500" b="1" dirty="0" err="1">
                <a:latin typeface="Courier New" pitchFamily="49" charset="0"/>
              </a:rPr>
              <a:t>cout</a:t>
            </a:r>
            <a:r>
              <a:rPr lang="en-GB" sz="1500" b="1" dirty="0">
                <a:latin typeface="Courier New" pitchFamily="49" charset="0"/>
              </a:rPr>
              <a:t> &lt;&lt; "Frequency of </a:t>
            </a:r>
            <a:r>
              <a:rPr lang="en-GB" altLang="zh-HK" sz="1500" b="1" dirty="0">
                <a:latin typeface="Courier New" pitchFamily="49" charset="0"/>
              </a:rPr>
              <a:t>" &lt;&lt; </a:t>
            </a:r>
            <a:r>
              <a:rPr lang="en-GB" altLang="zh-HK" sz="1500" b="1" dirty="0" err="1">
                <a:latin typeface="Courier New" pitchFamily="49" charset="0"/>
              </a:rPr>
              <a:t>i</a:t>
            </a:r>
            <a:r>
              <a:rPr lang="en-GB" altLang="zh-HK" sz="1500" b="1" dirty="0">
                <a:latin typeface="Courier New" pitchFamily="49" charset="0"/>
              </a:rPr>
              <a:t> &lt;&lt; " </a:t>
            </a:r>
            <a:r>
              <a:rPr lang="en-GB" sz="1500" b="1" dirty="0">
                <a:latin typeface="Courier New" pitchFamily="49" charset="0"/>
              </a:rPr>
              <a:t>is </a:t>
            </a:r>
            <a:r>
              <a:rPr lang="en-GB" altLang="zh-HK" sz="1500" b="1" dirty="0">
                <a:latin typeface="Courier New" pitchFamily="49" charset="0"/>
              </a:rPr>
              <a:t>" &lt;&lt; </a:t>
            </a:r>
            <a:r>
              <a:rPr lang="en-GB" sz="1500" b="1" dirty="0">
                <a:latin typeface="Courier New" pitchFamily="49" charset="0"/>
              </a:rPr>
              <a:t>count[</a:t>
            </a:r>
            <a:r>
              <a:rPr lang="en-GB" sz="1500" b="1" dirty="0" err="1">
                <a:latin typeface="Courier New" pitchFamily="49" charset="0"/>
              </a:rPr>
              <a:t>i</a:t>
            </a:r>
            <a:r>
              <a:rPr lang="en-GB" sz="1500" b="1" dirty="0">
                <a:latin typeface="Courier New" pitchFamily="49" charset="0"/>
              </a:rPr>
              <a:t>] &lt;&lt; </a:t>
            </a:r>
            <a:r>
              <a:rPr lang="en-GB" sz="1500" b="1" dirty="0" err="1">
                <a:latin typeface="Courier New" pitchFamily="49" charset="0"/>
              </a:rPr>
              <a:t>endl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5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actual output (incorrect!)</a:t>
            </a:r>
            <a:endParaRPr lang="en-GB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B2B9156-F979-4C70-B5DF-76A27711771F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 u="sng">
                <a:latin typeface="Courier New" pitchFamily="49" charset="0"/>
              </a:rPr>
              <a:t>3 4 1 3 1 3 -1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0 is 2089878893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1 is 2088886165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2 is 1376256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3 is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4 is 1394145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5 is 1245072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6 is 4203110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7 is 1394144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8 is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>
                <a:latin typeface="Courier New" pitchFamily="49" charset="0"/>
              </a:rPr>
              <a:t>Frequency of 9 is 1310720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It's a good practice to </a:t>
            </a:r>
            <a:r>
              <a:rPr lang="en-US" altLang="zh-TW" sz="3400" dirty="0">
                <a:solidFill>
                  <a:srgbClr val="FF0000"/>
                </a:solidFill>
                <a:ea typeface="新細明體" charset="-120"/>
              </a:rPr>
              <a:t>initialize</a:t>
            </a:r>
            <a:r>
              <a:rPr lang="en-US" altLang="zh-TW" sz="3400" dirty="0">
                <a:ea typeface="新細明體" charset="-120"/>
              </a:rPr>
              <a:t> arrays </a:t>
            </a:r>
            <a:endParaRPr lang="en-GB" sz="3400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FA60A96-5FBE-4F84-9795-4DE22C91C372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Otherwise, the values of the elements in the array is </a:t>
            </a:r>
            <a:r>
              <a:rPr lang="en-US" altLang="zh-TW" sz="2400" dirty="0">
                <a:solidFill>
                  <a:srgbClr val="C00000"/>
                </a:solidFill>
                <a:ea typeface="新細明體" charset="-120"/>
              </a:rPr>
              <a:t>unpredictable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A common way to initialize an array is to set all the elements to </a:t>
            </a:r>
            <a:r>
              <a:rPr lang="en-US" altLang="zh-TW" sz="2400" dirty="0">
                <a:solidFill>
                  <a:srgbClr val="7030A0"/>
                </a:solidFill>
                <a:ea typeface="新細明體" charset="-120"/>
              </a:rPr>
              <a:t>zero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for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&lt;10;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	count[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]=0;</a:t>
            </a:r>
          </a:p>
          <a:p>
            <a:pPr lvl="1" eaLnBrk="1" hangingPunct="1"/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eaLnBrk="1" hangingPunct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Array initializer</a:t>
            </a:r>
            <a:endParaRPr lang="en-GB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A0A37CC-A23B-43F5-AF07-8FB56A12573D}" type="slidenum">
              <a:rPr lang="zh-TW" altLang="en-US" smtClean="0"/>
              <a:pPr/>
              <a:t>17</a:t>
            </a:fld>
            <a:endParaRPr lang="en-US" altLang="zh-TW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5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 mark[2]=</a:t>
            </a:r>
            <a:r>
              <a:rPr lang="en-US" altLang="zh-TW" sz="25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{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100, 90</a:t>
            </a:r>
            <a:r>
              <a:rPr lang="en-US" altLang="zh-TW" sz="25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}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buNone/>
            </a:pPr>
            <a:endParaRPr lang="en-US" altLang="zh-TW" sz="25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5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 mark[</a:t>
            </a:r>
            <a:r>
              <a:rPr lang="en-US" altLang="zh-TW" sz="2500" b="1" dirty="0">
                <a:latin typeface="Courier New" pitchFamily="49" charset="0"/>
                <a:ea typeface="新細明體" charset="-120"/>
              </a:rPr>
              <a:t>10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]=</a:t>
            </a:r>
            <a:r>
              <a:rPr lang="en-US" altLang="zh-TW" sz="25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{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100, 90</a:t>
            </a:r>
            <a:r>
              <a:rPr lang="en-US" altLang="zh-TW" sz="25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}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;</a:t>
            </a:r>
            <a:endParaRPr lang="en-US" altLang="zh-TW" sz="2200" dirty="0">
              <a:ea typeface="新細明體" charset="-120"/>
            </a:endParaRP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Define an array of 10 elements, set the 1</a:t>
            </a:r>
            <a:r>
              <a:rPr lang="en-US" altLang="zh-TW" sz="2200" baseline="30000" dirty="0">
                <a:ea typeface="新細明體" charset="-120"/>
              </a:rPr>
              <a:t>st</a:t>
            </a:r>
            <a:r>
              <a:rPr lang="en-US" altLang="zh-TW" sz="2200" dirty="0">
                <a:ea typeface="新細明體" charset="-120"/>
              </a:rPr>
              <a:t> element to 100 and the 2</a:t>
            </a:r>
            <a:r>
              <a:rPr lang="en-US" altLang="zh-TW" sz="2200" baseline="30000" dirty="0">
                <a:ea typeface="新細明體" charset="-120"/>
              </a:rPr>
              <a:t>nd</a:t>
            </a:r>
            <a:r>
              <a:rPr lang="en-US" altLang="zh-TW" sz="2200" dirty="0">
                <a:ea typeface="新細明體" charset="-120"/>
              </a:rPr>
              <a:t> element to 90. </a:t>
            </a: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We list fewer values than the array size (10). </a:t>
            </a:r>
            <a:r>
              <a:rPr lang="en-US" altLang="zh-TW" sz="2200" dirty="0">
                <a:solidFill>
                  <a:srgbClr val="FF0000"/>
                </a:solidFill>
                <a:ea typeface="新細明體" charset="-120"/>
              </a:rPr>
              <a:t>The remaining elements are set to 0 by default</a:t>
            </a: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To initialize all elements to 0,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5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 mark[10]={0};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599"/>
            <a:ext cx="7772400" cy="114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Correct program for example 2</a:t>
            </a:r>
            <a:endParaRPr lang="en-GB" dirty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AC063C-701C-4FDA-B028-7BD3AC1CFE36}" type="slidenum">
              <a:rPr lang="zh-TW" altLang="en-US" smtClean="0"/>
              <a:pPr/>
              <a:t>18</a:t>
            </a:fld>
            <a:endParaRPr lang="en-US" altLang="zh-TW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8001000" cy="4953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#include&lt;</a:t>
            </a:r>
            <a:r>
              <a:rPr lang="en-GB" sz="1400" b="1" dirty="0" err="1">
                <a:latin typeface="Courier New" pitchFamily="49" charset="0"/>
              </a:rPr>
              <a:t>iostream</a:t>
            </a:r>
            <a:r>
              <a:rPr lang="en-GB" sz="14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using namespace </a:t>
            </a:r>
            <a:r>
              <a:rPr lang="en-GB" sz="1400" b="1" dirty="0" err="1">
                <a:latin typeface="Courier New" pitchFamily="49" charset="0"/>
              </a:rPr>
              <a:t>std</a:t>
            </a:r>
            <a:r>
              <a:rPr lang="en-GB" sz="1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</a:t>
            </a:r>
            <a:r>
              <a:rPr lang="en-GB" sz="1400" b="1" dirty="0" err="1">
                <a:latin typeface="Courier New" pitchFamily="49" charset="0"/>
              </a:rPr>
              <a:t>int</a:t>
            </a:r>
            <a:r>
              <a:rPr lang="en-GB" sz="1400" b="1" dirty="0">
                <a:latin typeface="Courier New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</a:rPr>
              <a:t>count[10]={0}</a:t>
            </a:r>
            <a:r>
              <a:rPr lang="en-GB" sz="1400" b="1" dirty="0">
                <a:latin typeface="Courier New" pitchFamily="49" charset="0"/>
              </a:rPr>
              <a:t>; </a:t>
            </a:r>
            <a:r>
              <a:rPr lang="en-GB" sz="1400" b="1" dirty="0">
                <a:solidFill>
                  <a:srgbClr val="000000"/>
                </a:solidFill>
                <a:latin typeface="Courier New" pitchFamily="49" charset="0"/>
              </a:rPr>
              <a:t>//number of occurrence of digits, and initialization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</a:t>
            </a:r>
            <a:r>
              <a:rPr lang="en-GB" sz="1400" b="1" dirty="0" err="1">
                <a:latin typeface="Courier New" pitchFamily="49" charset="0"/>
              </a:rPr>
              <a:t>int</a:t>
            </a:r>
            <a:r>
              <a:rPr lang="en-GB" sz="1400" b="1" dirty="0">
                <a:latin typeface="Courier New" pitchFamily="49" charset="0"/>
              </a:rPr>
              <a:t> digit; 	</a:t>
            </a:r>
            <a:r>
              <a:rPr lang="en-GB" sz="1400" b="1" dirty="0">
                <a:solidFill>
                  <a:srgbClr val="000000"/>
                </a:solidFill>
                <a:latin typeface="Courier New" pitchFamily="49" charset="0"/>
              </a:rPr>
              <a:t>//input digit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</a:t>
            </a:r>
            <a:r>
              <a:rPr lang="en-GB" sz="1400" b="1" dirty="0" err="1">
                <a:latin typeface="Courier New" pitchFamily="49" charset="0"/>
              </a:rPr>
              <a:t>int</a:t>
            </a:r>
            <a:r>
              <a:rPr lang="en-GB" sz="1400" b="1" dirty="0">
                <a:latin typeface="Courier New" pitchFamily="49" charset="0"/>
              </a:rPr>
              <a:t> </a:t>
            </a:r>
            <a:r>
              <a:rPr lang="en-GB" sz="1400" b="1" dirty="0" err="1">
                <a:latin typeface="Courier New" pitchFamily="49" charset="0"/>
              </a:rPr>
              <a:t>i</a:t>
            </a:r>
            <a:r>
              <a:rPr lang="en-GB" sz="1400" b="1" dirty="0">
                <a:latin typeface="Courier New" pitchFamily="49" charset="0"/>
              </a:rPr>
              <a:t>; 	//loop index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solidFill>
                <a:srgbClr val="0000CC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//read the digits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 	do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	</a:t>
            </a:r>
            <a:r>
              <a:rPr lang="en-GB" sz="1400" b="1" dirty="0" err="1">
                <a:latin typeface="Courier New" pitchFamily="49" charset="0"/>
              </a:rPr>
              <a:t>cin</a:t>
            </a:r>
            <a:r>
              <a:rPr lang="en-GB" sz="1400" b="1" dirty="0">
                <a:latin typeface="Courier New" pitchFamily="49" charset="0"/>
              </a:rPr>
              <a:t> &gt;&gt; digit;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	if (digit&gt;=0 &amp;&amp; digit&lt;=9)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		count[digit]++;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} while(digit != -1); //stop if the input number is 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//print the frequency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for (</a:t>
            </a:r>
            <a:r>
              <a:rPr lang="en-GB" sz="1400" b="1" dirty="0" err="1">
                <a:latin typeface="Courier New" pitchFamily="49" charset="0"/>
              </a:rPr>
              <a:t>i</a:t>
            </a:r>
            <a:r>
              <a:rPr lang="en-GB" sz="1400" b="1" dirty="0">
                <a:latin typeface="Courier New" pitchFamily="49" charset="0"/>
              </a:rPr>
              <a:t>=0; </a:t>
            </a:r>
            <a:r>
              <a:rPr lang="en-GB" sz="1400" b="1" dirty="0" err="1">
                <a:latin typeface="Courier New" pitchFamily="49" charset="0"/>
              </a:rPr>
              <a:t>i</a:t>
            </a:r>
            <a:r>
              <a:rPr lang="en-GB" sz="1400" b="1" dirty="0">
                <a:latin typeface="Courier New" pitchFamily="49" charset="0"/>
              </a:rPr>
              <a:t>&lt;10;i++){</a:t>
            </a:r>
          </a:p>
          <a:p>
            <a:pPr>
              <a:lnSpc>
                <a:spcPct val="80000"/>
              </a:lnSpc>
              <a:buNone/>
            </a:pPr>
            <a:r>
              <a:rPr lang="en-GB" sz="1400" b="1" dirty="0">
                <a:latin typeface="Courier New" pitchFamily="49" charset="0"/>
              </a:rPr>
              <a:t>		</a:t>
            </a:r>
            <a:r>
              <a:rPr lang="en-GB" altLang="zh-HK" sz="1400" b="1" dirty="0" err="1">
                <a:latin typeface="Courier New" pitchFamily="49" charset="0"/>
              </a:rPr>
              <a:t>cout</a:t>
            </a:r>
            <a:r>
              <a:rPr lang="en-GB" altLang="zh-HK" sz="1400" b="1" dirty="0">
                <a:latin typeface="Courier New" pitchFamily="49" charset="0"/>
              </a:rPr>
              <a:t> &lt;&lt; "Frequency of " &lt;&lt; </a:t>
            </a:r>
            <a:r>
              <a:rPr lang="en-GB" altLang="zh-HK" sz="1400" b="1" dirty="0" err="1">
                <a:latin typeface="Courier New" pitchFamily="49" charset="0"/>
              </a:rPr>
              <a:t>i</a:t>
            </a:r>
            <a:r>
              <a:rPr lang="en-GB" altLang="zh-HK" sz="1400" b="1" dirty="0">
                <a:latin typeface="Courier New" pitchFamily="49" charset="0"/>
              </a:rPr>
              <a:t> &lt;&lt; " is " &lt;&lt; count[</a:t>
            </a:r>
            <a:r>
              <a:rPr lang="en-GB" altLang="zh-HK" sz="1400" b="1" dirty="0" err="1">
                <a:latin typeface="Courier New" pitchFamily="49" charset="0"/>
              </a:rPr>
              <a:t>i</a:t>
            </a:r>
            <a:r>
              <a:rPr lang="en-GB" altLang="zh-HK" sz="1400" b="1" dirty="0">
                <a:latin typeface="Courier New" pitchFamily="49" charset="0"/>
              </a:rPr>
              <a:t>] &lt;&lt; </a:t>
            </a:r>
            <a:r>
              <a:rPr lang="en-GB" altLang="zh-HK" sz="1400" b="1" dirty="0" err="1">
                <a:latin typeface="Courier New" pitchFamily="49" charset="0"/>
              </a:rPr>
              <a:t>endl</a:t>
            </a:r>
            <a:r>
              <a:rPr lang="en-GB" altLang="zh-HK" sz="1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GB" sz="1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924800" cy="4267200"/>
          </a:xfrm>
        </p:spPr>
        <p:txBody>
          <a:bodyPr/>
          <a:lstStyle/>
          <a:p>
            <a:r>
              <a:rPr lang="en-US" dirty="0"/>
              <a:t>char array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solidFill>
                  <a:srgbClr val="3366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univ</a:t>
            </a:r>
            <a:r>
              <a:rPr lang="en-US" altLang="zh-TW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[5]={‘C’, ‘</a:t>
            </a:r>
            <a:r>
              <a:rPr lang="en-US" altLang="zh-TW" b="1" dirty="0" err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’, ‘t’, ‘y’, ‘U’};</a:t>
            </a:r>
          </a:p>
          <a:p>
            <a:pPr lvl="1"/>
            <a:endParaRPr lang="en-US" b="1" dirty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solidFill>
                  <a:srgbClr val="3366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univ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[] </a:t>
            </a:r>
            <a:r>
              <a:rPr lang="en-US" altLang="zh-TW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it-IT" altLang="en-US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“</a:t>
            </a:r>
            <a:r>
              <a:rPr lang="en-US" altLang="en-US" b="1" dirty="0" err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CityU</a:t>
            </a:r>
            <a:r>
              <a:rPr lang="it-IT" altLang="en-US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or 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 * 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univ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it-IT" altLang="en-US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“</a:t>
            </a:r>
            <a:r>
              <a:rPr lang="en-US" altLang="en-US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CityU</a:t>
            </a:r>
            <a:r>
              <a:rPr lang="it-IT" altLang="en-US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dirty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 program</a:t>
            </a:r>
            <a:endParaRPr lang="en-GB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44A280-D0FF-4931-862C-1F2BFCEB1BFC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98637"/>
            <a:ext cx="7772400" cy="406876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  <a:r>
              <a:rPr lang="en-GB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GB" sz="1400" b="1" dirty="0">
                <a:latin typeface="Courier New"/>
                <a:cs typeface="Courier New"/>
              </a:rPr>
              <a:t> mark1, mark2, mark3, mark4, mark5,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	mark6, mark7, mark8, mark9, mark10, </a:t>
            </a:r>
            <a:r>
              <a:rPr lang="en-GB" sz="1400" b="1" dirty="0">
                <a:solidFill>
                  <a:srgbClr val="7030A0"/>
                </a:solidFill>
                <a:latin typeface="Courier New"/>
                <a:cs typeface="Courier New"/>
              </a:rPr>
              <a:t>average</a:t>
            </a:r>
            <a:r>
              <a:rPr lang="en-GB" sz="1400" b="1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  <a:r>
              <a:rPr lang="en-GB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cin</a:t>
            </a:r>
            <a:r>
              <a:rPr lang="en-GB" sz="1400" b="1" dirty="0">
                <a:latin typeface="Courier New"/>
                <a:cs typeface="Courier New"/>
              </a:rPr>
              <a:t> &gt;&gt; mark1 &gt;&gt; mark2 &gt;&gt; mark3</a:t>
            </a:r>
            <a:r>
              <a:rPr lang="en-GB" altLang="zh-HK" sz="1400" b="1" dirty="0">
                <a:latin typeface="Courier New"/>
                <a:cs typeface="Courier New"/>
              </a:rPr>
              <a:t> &gt;&gt; </a:t>
            </a:r>
            <a:r>
              <a:rPr lang="en-GB" sz="1400" b="1" dirty="0">
                <a:latin typeface="Courier New"/>
                <a:cs typeface="Courier New"/>
              </a:rPr>
              <a:t>mark4 </a:t>
            </a:r>
            <a:r>
              <a:rPr lang="en-GB" altLang="zh-HK" sz="1400" b="1" dirty="0">
                <a:latin typeface="Courier New"/>
                <a:cs typeface="Courier New"/>
              </a:rPr>
              <a:t>&gt;&gt; 	\\</a:t>
            </a:r>
          </a:p>
          <a:p>
            <a:pPr>
              <a:lnSpc>
                <a:spcPct val="80000"/>
              </a:lnSpc>
              <a:buNone/>
            </a:pPr>
            <a:r>
              <a:rPr lang="en-GB" sz="1400" b="1" dirty="0">
                <a:latin typeface="Courier New"/>
                <a:cs typeface="Courier New"/>
              </a:rPr>
              <a:t>		mark5 </a:t>
            </a:r>
            <a:r>
              <a:rPr lang="en-GB" altLang="zh-HK" sz="1400" b="1" dirty="0">
                <a:latin typeface="Courier New"/>
                <a:cs typeface="Courier New"/>
              </a:rPr>
              <a:t>&gt;&gt; </a:t>
            </a:r>
            <a:r>
              <a:rPr lang="en-GB" sz="1400" b="1" dirty="0">
                <a:latin typeface="Courier New"/>
                <a:cs typeface="Courier New"/>
              </a:rPr>
              <a:t>mark6 </a:t>
            </a:r>
            <a:r>
              <a:rPr lang="en-GB" altLang="zh-HK" sz="1400" b="1" dirty="0">
                <a:latin typeface="Courier New"/>
                <a:cs typeface="Courier New"/>
              </a:rPr>
              <a:t>&gt;&gt; </a:t>
            </a:r>
            <a:r>
              <a:rPr lang="en-GB" sz="1400" b="1" dirty="0">
                <a:latin typeface="Courier New"/>
                <a:cs typeface="Courier New"/>
              </a:rPr>
              <a:t>mark7</a:t>
            </a:r>
            <a:r>
              <a:rPr lang="en-GB" altLang="zh-HK" sz="1400" b="1" dirty="0">
                <a:latin typeface="Courier New"/>
                <a:cs typeface="Courier New"/>
              </a:rPr>
              <a:t> &gt;&gt; </a:t>
            </a:r>
            <a:r>
              <a:rPr lang="en-GB" sz="1400" b="1" dirty="0">
                <a:latin typeface="Courier New"/>
                <a:cs typeface="Courier New"/>
              </a:rPr>
              <a:t>mark8 </a:t>
            </a:r>
            <a:r>
              <a:rPr lang="en-GB" altLang="zh-HK" sz="1400" b="1" dirty="0">
                <a:latin typeface="Courier New"/>
                <a:cs typeface="Courier New"/>
              </a:rPr>
              <a:t>&gt;&gt; </a:t>
            </a:r>
            <a:r>
              <a:rPr lang="en-GB" sz="1400" b="1" dirty="0">
                <a:latin typeface="Courier New"/>
                <a:cs typeface="Courier New"/>
              </a:rPr>
              <a:t>mark9</a:t>
            </a:r>
            <a:r>
              <a:rPr lang="en-GB" altLang="zh-HK" sz="1400" b="1" dirty="0">
                <a:latin typeface="Courier New"/>
                <a:cs typeface="Courier New"/>
              </a:rPr>
              <a:t> &gt;&gt; </a:t>
            </a:r>
            <a:r>
              <a:rPr lang="en-GB" sz="1400" b="1" dirty="0">
                <a:latin typeface="Courier New"/>
                <a:cs typeface="Courier New"/>
              </a:rPr>
              <a:t>mark10;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  <a:r>
              <a:rPr lang="en-GB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cout</a:t>
            </a:r>
            <a:r>
              <a:rPr lang="en-GB" sz="1400" b="1" dirty="0">
                <a:latin typeface="Courier New"/>
                <a:cs typeface="Courier New"/>
              </a:rPr>
              <a:t> &lt;&lt; “The mark of the students are: “ &lt;&lt; mark1 \\</a:t>
            </a:r>
          </a:p>
          <a:p>
            <a:pPr>
              <a:lnSpc>
                <a:spcPct val="80000"/>
              </a:lnSpc>
              <a:buNone/>
            </a:pPr>
            <a:r>
              <a:rPr lang="en-GB" sz="1400" b="1" dirty="0">
                <a:latin typeface="Courier New"/>
                <a:cs typeface="Courier New"/>
              </a:rPr>
              <a:t>		&lt;&lt; mark2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mark3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mark4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mark5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mark6 \\</a:t>
            </a:r>
          </a:p>
          <a:p>
            <a:pPr>
              <a:lnSpc>
                <a:spcPct val="80000"/>
              </a:lnSpc>
              <a:buNone/>
            </a:pPr>
            <a:r>
              <a:rPr lang="en-GB" sz="1400" b="1" dirty="0">
                <a:latin typeface="Courier New"/>
                <a:cs typeface="Courier New"/>
              </a:rPr>
              <a:t>		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mark7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mark8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mark9</a:t>
            </a:r>
            <a:r>
              <a:rPr lang="en-GB" altLang="zh-HK" sz="1400" b="1" dirty="0">
                <a:latin typeface="Courier New"/>
                <a:cs typeface="Courier New"/>
              </a:rPr>
              <a:t> &lt;&lt; </a:t>
            </a:r>
            <a:r>
              <a:rPr lang="en-GB" sz="1400" b="1" dirty="0">
                <a:latin typeface="Courier New"/>
                <a:cs typeface="Courier New"/>
              </a:rPr>
              <a:t>mark10 &lt;&lt; </a:t>
            </a:r>
            <a:r>
              <a:rPr lang="en-GB" sz="1400" b="1" dirty="0" err="1">
                <a:latin typeface="Courier New"/>
                <a:cs typeface="Courier New"/>
              </a:rPr>
              <a:t>endl</a:t>
            </a:r>
            <a:r>
              <a:rPr lang="en-GB" sz="1400" b="1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  <a:r>
              <a:rPr lang="en-GB" sz="1400" b="1" dirty="0">
                <a:solidFill>
                  <a:srgbClr val="7030A0"/>
                </a:solidFill>
                <a:latin typeface="Courier New"/>
                <a:cs typeface="Courier New"/>
              </a:rPr>
              <a:t>average</a:t>
            </a:r>
            <a:r>
              <a:rPr lang="en-GB" sz="1400" b="1" dirty="0">
                <a:latin typeface="Courier New"/>
                <a:cs typeface="Courier New"/>
              </a:rPr>
              <a:t>=(mark1+mark2+mark3+mark4+mark5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	+mark6+mark7+mark8+mark9+mark10)/10;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>
                <a:latin typeface="Courier New"/>
                <a:cs typeface="Courier New"/>
              </a:rPr>
              <a:t>	</a:t>
            </a:r>
            <a:r>
              <a:rPr lang="en-GB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cout</a:t>
            </a:r>
            <a:r>
              <a:rPr lang="en-GB" sz="1400" b="1" dirty="0">
                <a:latin typeface="Courier New"/>
                <a:cs typeface="Courier New"/>
              </a:rPr>
              <a:t> &lt;&lt; "Average mark"&lt;&lt; average &lt;&lt; </a:t>
            </a:r>
            <a:r>
              <a:rPr lang="en-GB" sz="1400" b="1" dirty="0" err="1">
                <a:latin typeface="Courier New"/>
                <a:cs typeface="Courier New"/>
              </a:rPr>
              <a:t>endl</a:t>
            </a:r>
            <a:r>
              <a:rPr lang="en-GB" sz="1400" b="1" dirty="0">
                <a:latin typeface="Courier New"/>
                <a:cs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Array Initialization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C511B-8E81-104E-9722-C0DCEA264D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813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162" y="1752600"/>
            <a:ext cx="8163438" cy="352595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5562600"/>
            <a:ext cx="7649713" cy="1015663"/>
          </a:xfrm>
          <a:prstGeom prst="rect">
            <a:avLst/>
          </a:prstGeom>
          <a:solidFill>
            <a:srgbClr val="99CCFF"/>
          </a:solidFill>
          <a:ln w="762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77800" indent="-177800">
              <a:buFont typeface="Arial"/>
              <a:buChar char="•"/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Only fixed-length arrays can be initialized when they are defined.</a:t>
            </a:r>
          </a:p>
          <a:p>
            <a:pPr marL="177800" indent="-177800">
              <a:buFont typeface="Arial"/>
              <a:buChar char="•"/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Variable length arrays must be initialized by inputting or assigning the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7226" y="1468550"/>
            <a:ext cx="4031974" cy="1650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907" y="3026024"/>
            <a:ext cx="4031974" cy="225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003" y="3118959"/>
            <a:ext cx="4031974" cy="225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Summary of Array Declaration and Access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C1263E-F9C5-45C6-A91D-1D7EBC6E416F}" type="slidenum">
              <a:rPr lang="zh-TW" altLang="en-US" smtClean="0"/>
              <a:pPr/>
              <a:t>21</a:t>
            </a:fld>
            <a:endParaRPr lang="en-US" altLang="zh-TW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</p:nvPr>
        </p:nvGraphicFramePr>
        <p:xfrm>
          <a:off x="152400" y="2286000"/>
          <a:ext cx="8763001" cy="2931418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7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Type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Variable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Array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Variable Access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Array Access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 x;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 x[20];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x=1;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x[0]=1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float x;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float x[10];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x=3.4;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x[0]=3.4;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x[9]=1.2;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double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double x;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double x[20];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x=0.7;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x[0]=0.7;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x[3]=3.4;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char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char x;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char x[5];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x='a';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x[0]=‘c’;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X[1]=‘s’;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3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3: Comparing 2 arrays</a:t>
            </a:r>
            <a:endParaRPr lang="en-GB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ED939E-F633-4F3F-B9A1-A3E8A1319FB9}" type="slidenum">
              <a:rPr lang="zh-TW" altLang="en-US" smtClean="0"/>
              <a:pPr/>
              <a:t>22</a:t>
            </a:fld>
            <a:endParaRPr lang="en-US" altLang="zh-TW"/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 marL="457200" indent="-457200" eaLnBrk="1" hangingPunct="1"/>
            <a:r>
              <a:rPr lang="en-US" altLang="zh-TW" sz="2600" dirty="0">
                <a:ea typeface="新細明體" charset="-120"/>
              </a:rPr>
              <a:t>We have two integers arrays, each with 5 elements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array1[5]={10, 5, 3, 5, 1};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array2[5];</a:t>
            </a:r>
          </a:p>
          <a:p>
            <a:pPr marL="457200" indent="-457200" eaLnBrk="1" hangingPunct="1"/>
            <a:r>
              <a:rPr lang="en-US" altLang="zh-TW" sz="2600" dirty="0">
                <a:ea typeface="新細明體" charset="-120"/>
              </a:rPr>
              <a:t>The user inputs the values of array2</a:t>
            </a:r>
          </a:p>
          <a:p>
            <a:pPr marL="457200" indent="-457200" eaLnBrk="1" hangingPunct="1"/>
            <a:r>
              <a:rPr lang="en-US" altLang="zh-TW" sz="2600" dirty="0">
                <a:ea typeface="新細明體" charset="-120"/>
              </a:rPr>
              <a:t>Compare whether </a:t>
            </a:r>
            <a:r>
              <a:rPr lang="en-US" altLang="zh-TW" sz="2600" dirty="0">
                <a:solidFill>
                  <a:srgbClr val="FF0000"/>
                </a:solidFill>
                <a:ea typeface="新細明體" charset="-120"/>
              </a:rPr>
              <a:t>all</a:t>
            </a:r>
            <a:r>
              <a:rPr lang="en-US" altLang="zh-TW" sz="2600" dirty="0">
                <a:ea typeface="新細明體" charset="-120"/>
              </a:rPr>
              <a:t> of the elements in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array1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array2</a:t>
            </a:r>
            <a:r>
              <a:rPr lang="en-US" altLang="zh-TW" sz="2600" dirty="0">
                <a:ea typeface="新細明體" charset="-120"/>
              </a:rPr>
              <a:t>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Array equality</a:t>
            </a:r>
            <a:endParaRPr lang="en-GB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D7042B-ABB8-4C80-A603-FDAC6DFB30F7}" type="slidenum">
              <a:rPr lang="zh-TW" altLang="en-US" smtClean="0"/>
              <a:pPr/>
              <a:t>23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Note that you have to compare array element </a:t>
            </a:r>
            <a:r>
              <a:rPr lang="en-US" altLang="zh-TW" sz="2600" b="1" dirty="0">
                <a:solidFill>
                  <a:srgbClr val="FF3300"/>
                </a:solidFill>
                <a:ea typeface="新細明體" charset="-120"/>
              </a:rPr>
              <a:t>1 by 1</a:t>
            </a:r>
            <a:r>
              <a:rPr lang="en-US" altLang="zh-TW" sz="2600" dirty="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The following code generates </a:t>
            </a:r>
            <a:r>
              <a:rPr lang="en-US" altLang="zh-TW" sz="2600" b="1" dirty="0">
                <a:solidFill>
                  <a:srgbClr val="FF3300"/>
                </a:solidFill>
                <a:ea typeface="新細明體" charset="-120"/>
              </a:rPr>
              <a:t>incorrect</a:t>
            </a:r>
            <a:r>
              <a:rPr lang="en-US" altLang="zh-TW" sz="2600" dirty="0">
                <a:ea typeface="新細明體" charset="-120"/>
              </a:rPr>
              <a:t> 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	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if (array1 == array2)</a:t>
            </a:r>
          </a:p>
          <a:p>
            <a:pPr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sz="2200" dirty="0">
                <a:latin typeface="Courier New" pitchFamily="49" charset="0"/>
              </a:rPr>
              <a:t>"The arrays are equal</a:t>
            </a:r>
            <a:r>
              <a:rPr lang="en-GB" altLang="zh-HK" sz="2200" dirty="0">
                <a:latin typeface="Courier New" pitchFamily="49" charset="0"/>
              </a:rPr>
              <a:t> "</a:t>
            </a:r>
            <a:r>
              <a:rPr lang="en-GB" sz="2200" dirty="0">
                <a:latin typeface="Courier New" pitchFamily="49" charset="0"/>
              </a:rPr>
              <a:t>;</a:t>
            </a:r>
            <a:endParaRPr lang="en-US" altLang="zh-TW" sz="22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	else</a:t>
            </a:r>
          </a:p>
          <a:p>
            <a:pPr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sz="2200" dirty="0">
                <a:latin typeface="Courier New" pitchFamily="49" charset="0"/>
              </a:rPr>
              <a:t>"The arrays are not equal</a:t>
            </a:r>
            <a:r>
              <a:rPr lang="en-GB" altLang="zh-HK" sz="2200" dirty="0">
                <a:latin typeface="Courier New" pitchFamily="49" charset="0"/>
              </a:rPr>
              <a:t> "</a:t>
            </a:r>
            <a:r>
              <a:rPr lang="en-GB" sz="2200" dirty="0">
                <a:latin typeface="Courier New" pitchFamily="49" charset="0"/>
              </a:rPr>
              <a:t>;</a:t>
            </a:r>
          </a:p>
          <a:p>
            <a:pPr eaLnBrk="1" hangingPunct="1"/>
            <a:endParaRPr lang="en-GB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Program</a:t>
            </a:r>
            <a:endParaRPr lang="en-GB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D7042B-ABB8-4C80-A603-FDAC6DFB30F7}" type="slidenum">
              <a:rPr lang="zh-TW" altLang="en-US" smtClean="0"/>
              <a:pPr/>
              <a:t>24</a:t>
            </a:fld>
            <a:endParaRPr lang="en-US" altLang="zh-TW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752600"/>
            <a:ext cx="6629400" cy="4616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array1[5]={10, 5, 3, 5, 1};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array2[5];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bool 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arrayEqual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=true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endParaRPr kumimoji="1" lang="en-GB" sz="1400" b="1" dirty="0"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&lt;&lt; "Input 5 numbers\n";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for (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=0;i&lt;5;i++)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&gt;&gt; array2[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];</a:t>
            </a:r>
          </a:p>
          <a:p>
            <a:pPr eaLnBrk="1" hangingPunct="1"/>
            <a:endParaRPr kumimoji="1" lang="en-GB" sz="1400" b="1" dirty="0"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for (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=0; 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&lt;5 &amp;&amp; 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arrayEqual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; 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++){</a:t>
            </a:r>
          </a:p>
          <a:p>
            <a:pPr eaLnBrk="1" hangingPunct="1"/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	if (array1[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]!=array2[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]){</a:t>
            </a:r>
          </a:p>
          <a:p>
            <a:pPr eaLnBrk="1" hangingPunct="1"/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		</a:t>
            </a:r>
            <a:r>
              <a:rPr kumimoji="1" lang="en-GB" sz="1400" b="1" dirty="0" err="1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arrayEqual</a:t>
            </a:r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=false;</a:t>
            </a:r>
          </a:p>
          <a:p>
            <a:pPr eaLnBrk="1" hangingPunct="1"/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	}</a:t>
            </a:r>
          </a:p>
          <a:p>
            <a:pPr eaLnBrk="1" hangingPunct="1"/>
            <a:r>
              <a:rPr kumimoji="1" lang="en-GB" sz="1400" b="1" dirty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/>
            <a:endParaRPr kumimoji="1" lang="en-GB" sz="1400" b="1" dirty="0">
              <a:solidFill>
                <a:srgbClr val="0000CC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if (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arrayEqual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&lt;&lt; "The arrays are equal";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else 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sz="14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kumimoji="1" lang="en-GB" sz="1400" b="1" dirty="0">
                <a:latin typeface="Courier New" pitchFamily="49" charset="0"/>
                <a:ea typeface="新細明體" charset="-120"/>
              </a:rPr>
              <a:t> &lt;&lt; "The arrays are not equal";</a:t>
            </a:r>
          </a:p>
          <a:p>
            <a:pPr eaLnBrk="1" hangingPunct="1"/>
            <a:r>
              <a:rPr kumimoji="1" lang="en-GB" sz="14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38800" y="1761146"/>
            <a:ext cx="3352800" cy="114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Input 5 numbers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u="sng">
                <a:latin typeface="Courier New" pitchFamily="49" charset="0"/>
              </a:rPr>
              <a:t>10 5 3 5 1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>
                <a:latin typeface="Courier New" pitchFamily="49" charset="0"/>
              </a:rPr>
              <a:t>The arrays are equal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29542" y="3048000"/>
            <a:ext cx="3352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Input 5 numbers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sz="1700" u="sng" dirty="0">
                <a:latin typeface="Courier New" pitchFamily="49" charset="0"/>
              </a:rPr>
              <a:t>10 4 3 5 2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The arrays are not equal</a:t>
            </a:r>
          </a:p>
        </p:txBody>
      </p:sp>
    </p:spTree>
    <p:extLst>
      <p:ext uri="{BB962C8B-B14F-4D97-AF65-F5344CB8AC3E}">
        <p14:creationId xmlns:p14="http://schemas.microsoft.com/office/powerpoint/2010/main" val="99499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4: Searching</a:t>
            </a:r>
            <a:endParaRPr lang="en-GB"/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8D22DB7-43ED-4445-8FE3-BBF422E600E9}" type="slidenum">
              <a:rPr lang="zh-TW" altLang="en-US" smtClean="0"/>
              <a:pPr/>
              <a:t>25</a:t>
            </a:fld>
            <a:endParaRPr lang="en-US" altLang="zh-TW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Read 10 numbers from the user and store them in an array</a:t>
            </a:r>
          </a:p>
          <a:p>
            <a:pPr eaLnBrk="1" hangingPunct="1"/>
            <a:endParaRPr lang="en-US" altLang="zh-TW" sz="2400" dirty="0"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User input another number 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The program checks if 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is an element of the array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yes, output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index</a:t>
            </a:r>
            <a:r>
              <a:rPr lang="en-US" altLang="zh-TW" sz="2000" dirty="0">
                <a:ea typeface="新細明體" charset="-120"/>
              </a:rPr>
              <a:t> of the element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no, output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-1</a:t>
            </a:r>
            <a:endParaRPr lang="en-GB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FC80339-4D9A-4EFE-A58C-520D90B81C6D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>
                <a:ea typeface="新細明體" charset="-120"/>
              </a:rPr>
              <a:t>Searching for the rabbit (Case I)</a:t>
            </a:r>
          </a:p>
        </p:txBody>
      </p:sp>
      <p:graphicFrame>
        <p:nvGraphicFramePr>
          <p:cNvPr id="25604" name="Object 1"/>
          <p:cNvGraphicFramePr>
            <a:graphicFrameLocks noChangeAspect="1"/>
          </p:cNvGraphicFramePr>
          <p:nvPr/>
        </p:nvGraphicFramePr>
        <p:xfrm>
          <a:off x="381000" y="3429000"/>
          <a:ext cx="8305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" name="Visio" r:id="rId4" imgW="3117874" imgH="633150" progId="Visio.Drawing.11">
                  <p:embed/>
                </p:oleObj>
              </mc:Choice>
              <mc:Fallback>
                <p:oleObj name="Visio" r:id="rId4" imgW="3117874" imgH="6331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305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32"/>
          <p:cNvSpPr>
            <a:spLocks noChangeArrowheads="1"/>
          </p:cNvSpPr>
          <p:nvPr/>
        </p:nvSpPr>
        <p:spPr bwMode="auto">
          <a:xfrm>
            <a:off x="5930900" y="3708400"/>
            <a:ext cx="1371600" cy="1320800"/>
          </a:xfrm>
          <a:prstGeom prst="rect">
            <a:avLst/>
          </a:prstGeom>
          <a:solidFill>
            <a:srgbClr val="FF99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HK" altLang="zh-HK"/>
          </a:p>
        </p:txBody>
      </p:sp>
      <p:sp>
        <p:nvSpPr>
          <p:cNvPr id="25606" name="Rectangle 33"/>
          <p:cNvSpPr>
            <a:spLocks noChangeArrowheads="1"/>
          </p:cNvSpPr>
          <p:nvPr/>
        </p:nvSpPr>
        <p:spPr bwMode="auto">
          <a:xfrm>
            <a:off x="7302500" y="3708400"/>
            <a:ext cx="1371600" cy="1320800"/>
          </a:xfrm>
          <a:prstGeom prst="rect">
            <a:avLst/>
          </a:prstGeom>
          <a:solidFill>
            <a:srgbClr val="FF99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HK" altLang="zh-HK"/>
          </a:p>
        </p:txBody>
      </p:sp>
      <p:sp>
        <p:nvSpPr>
          <p:cNvPr id="2" name="TextBox 1"/>
          <p:cNvSpPr txBox="1"/>
          <p:nvPr/>
        </p:nvSpPr>
        <p:spPr>
          <a:xfrm>
            <a:off x="2209800" y="2209800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b="1" dirty="0">
                <a:solidFill>
                  <a:srgbClr val="FF0000"/>
                </a:solidFill>
              </a:rPr>
              <a:t>sequentially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5257800"/>
            <a:ext cx="27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found, skip the rest</a:t>
            </a:r>
          </a:p>
        </p:txBody>
      </p:sp>
    </p:spTree>
    <p:extLst>
      <p:ext uri="{BB962C8B-B14F-4D97-AF65-F5344CB8AC3E}">
        <p14:creationId xmlns:p14="http://schemas.microsoft.com/office/powerpoint/2010/main" val="41792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CC290E3-789C-4722-AE94-8E99C319A49B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>
                <a:ea typeface="新細明體" charset="-120"/>
              </a:rPr>
              <a:t>Searching for the rabbit (Case II)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/>
        </p:nvGraphicFramePr>
        <p:xfrm>
          <a:off x="381000" y="3429000"/>
          <a:ext cx="8305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" name="Visio" r:id="rId4" imgW="3121116" imgH="636390" progId="Visio.Drawing.11">
                  <p:embed/>
                </p:oleObj>
              </mc:Choice>
              <mc:Fallback>
                <p:oleObj name="Visio" r:id="rId4" imgW="3121116" imgH="6363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305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91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Searching for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x=15</a:t>
            </a:r>
            <a:r>
              <a:rPr lang="en-US" altLang="zh-TW">
                <a:ea typeface="新細明體" charset="-120"/>
              </a:rPr>
              <a:t> (Case 1)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A175500-0AF9-4EDC-9BA9-8AD739224C25}" type="slidenum">
              <a:rPr lang="zh-TW" altLang="en-US" smtClean="0"/>
              <a:pPr/>
              <a:t>28</a:t>
            </a:fld>
            <a:endParaRPr lang="en-US" altLang="zh-TW"/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5181600" y="5491163"/>
            <a:ext cx="3192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400" dirty="0">
                <a:solidFill>
                  <a:srgbClr val="FF6600"/>
                </a:solidFill>
                <a:latin typeface="Comic Sans MS" pitchFamily="66" charset="0"/>
                <a:ea typeface="新細明體" charset="-120"/>
              </a:rPr>
              <a:t>Output </a:t>
            </a:r>
            <a:r>
              <a:rPr kumimoji="1" lang="en-US" altLang="zh-TW" sz="2400" dirty="0" err="1">
                <a:solidFill>
                  <a:srgbClr val="FF6600"/>
                </a:solidFill>
                <a:latin typeface="Comic Sans MS" pitchFamily="66" charset="0"/>
                <a:ea typeface="新細明體" charset="-120"/>
              </a:rPr>
              <a:t>i</a:t>
            </a:r>
            <a:r>
              <a:rPr kumimoji="1" lang="en-US" altLang="zh-TW" sz="2400" dirty="0">
                <a:solidFill>
                  <a:srgbClr val="FF6600"/>
                </a:solidFill>
                <a:latin typeface="Comic Sans MS" pitchFamily="66" charset="0"/>
                <a:ea typeface="新細明體" charset="-120"/>
              </a:rPr>
              <a:t>=2</a:t>
            </a:r>
          </a:p>
          <a:p>
            <a:pPr eaLnBrk="1" hangingPunct="1"/>
            <a:r>
              <a:rPr kumimoji="1" lang="en-US" altLang="zh-TW" sz="2400" dirty="0">
                <a:solidFill>
                  <a:srgbClr val="FF6600"/>
                </a:solidFill>
                <a:latin typeface="Comic Sans MS" pitchFamily="66" charset="0"/>
                <a:ea typeface="新細明體" charset="-120"/>
              </a:rPr>
              <a:t>break out of the loop</a:t>
            </a:r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762000" y="2195513"/>
          <a:ext cx="7405688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2" name="Visio" r:id="rId4" imgW="3117874" imgH="1503090" progId="Visio.Drawing.11">
                  <p:embed/>
                </p:oleObj>
              </mc:Choice>
              <mc:Fallback>
                <p:oleObj name="Visio" r:id="rId4" imgW="3117874" imgH="15030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95513"/>
                        <a:ext cx="7405688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84583" y="4877254"/>
            <a:ext cx="1745974" cy="1650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599097"/>
            <a:ext cx="1745974" cy="1650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3091" y="4894854"/>
            <a:ext cx="1745974" cy="1650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0" grpId="0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Searching for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x=8</a:t>
            </a:r>
            <a:r>
              <a:rPr lang="en-US" altLang="zh-TW">
                <a:ea typeface="新細明體" charset="-120"/>
              </a:rPr>
              <a:t> (Case 2)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E3A71B-55F4-4DE4-B73A-2A20016FE9CE}" type="slidenum">
              <a:rPr lang="zh-TW" altLang="en-US" smtClean="0"/>
              <a:pPr/>
              <a:t>29</a:t>
            </a:fld>
            <a:endParaRPr lang="en-US" altLang="zh-TW"/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4572000" y="6324600"/>
            <a:ext cx="154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FF6600"/>
                </a:solidFill>
                <a:latin typeface="Comic Sans MS" pitchFamily="66" charset="0"/>
                <a:ea typeface="新細明體" charset="-120"/>
              </a:rPr>
              <a:t>Output -1</a:t>
            </a:r>
          </a:p>
        </p:txBody>
      </p:sp>
      <p:graphicFrame>
        <p:nvGraphicFramePr>
          <p:cNvPr id="37893" name="Object 1"/>
          <p:cNvGraphicFramePr>
            <a:graphicFrameLocks noChangeAspect="1"/>
          </p:cNvGraphicFramePr>
          <p:nvPr/>
        </p:nvGraphicFramePr>
        <p:xfrm>
          <a:off x="533400" y="1828800"/>
          <a:ext cx="76200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" name="Visio" r:id="rId4" imgW="3320744" imgH="1884060" progId="Visio.Drawing.11">
                  <p:embed/>
                </p:oleObj>
              </mc:Choice>
              <mc:Fallback>
                <p:oleObj name="Visio" r:id="rId4" imgW="3320744" imgH="18840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620000" cy="432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program</a:t>
            </a:r>
            <a:endParaRPr lang="zh-HK" altLang="zh-HK" dirty="0">
              <a:ea typeface="新細明體" charset="-12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A4DAFA1-9B16-47F6-A0C8-CBDE8569BEFD}" type="slidenum">
              <a:rPr lang="zh-TW" altLang="en-US" smtClean="0"/>
              <a:pPr/>
              <a:t>3</a:t>
            </a:fld>
            <a:endParaRPr lang="en-US" altLang="zh-TW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047977"/>
              </p:ext>
            </p:extLst>
          </p:nvPr>
        </p:nvGraphicFramePr>
        <p:xfrm>
          <a:off x="838200" y="1828800"/>
          <a:ext cx="7848600" cy="2362200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100 30 44 66 50 60 80 75 80 100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The mark of the students are: 100 30 44 66 50 60 80 75 80 100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Average mark=68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67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program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A1C8F8A-9C69-4319-BDA6-63EDDDF0CFA8}" type="slidenum">
              <a:rPr lang="zh-TW" altLang="en-US" smtClean="0"/>
              <a:pPr/>
              <a:t>30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524000"/>
            <a:ext cx="77724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N = 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a[N],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, x, position = 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400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for (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&lt;N;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&gt;&gt; a[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&lt;&lt; "Input your target: ";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&gt;&gt;x;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for (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&lt;N; 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    if (a[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] == x)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       position=</a:t>
            </a:r>
            <a:r>
              <a:rPr lang="en-US" altLang="zh-TW" sz="14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zh-TW" sz="1400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	if (position == -1)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		</a:t>
            </a:r>
            <a:r>
              <a:rPr lang="en-GB" altLang="zh-TW" sz="14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 &lt;&lt; "Target not found!\n");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	else</a:t>
            </a:r>
          </a:p>
          <a:p>
            <a:pPr>
              <a:lnSpc>
                <a:spcPct val="80000"/>
              </a:lnSpc>
              <a:buFont typeface="Wingdings 2"/>
              <a:buNone/>
            </a:pP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		</a:t>
            </a:r>
            <a:r>
              <a:rPr lang="en-GB" altLang="zh-TW" sz="14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 &lt;&lt; "Target found at position“ &lt;&lt; position &lt;&lt; </a:t>
            </a:r>
            <a:r>
              <a:rPr lang="en-GB" altLang="zh-TW" sz="14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GB" altLang="zh-TW" sz="1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Example 5: Sorting</a:t>
            </a:r>
          </a:p>
        </p:txBody>
      </p:sp>
      <p:sp>
        <p:nvSpPr>
          <p:cNvPr id="71683" name="Content Placeholder 4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483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ea typeface="ＭＳ Ｐゴシック" charset="-128"/>
                <a:cs typeface="ＭＳ Ｐゴシック" charset="-128"/>
              </a:rPr>
              <a:t>One of the most common applications in CS is </a:t>
            </a:r>
            <a:r>
              <a:rPr lang="en-US" sz="28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sorting</a:t>
            </a:r>
          </a:p>
          <a:p>
            <a:pPr lvl="1"/>
            <a:r>
              <a:rPr lang="en-US" sz="2400" dirty="0"/>
              <a:t>arranging data by their values: {1, 5, 3, 2} </a:t>
            </a:r>
            <a:r>
              <a:rPr lang="en-US" sz="2400" dirty="0" err="1">
                <a:sym typeface="Wingdings" charset="2"/>
              </a:rPr>
              <a:t></a:t>
            </a:r>
            <a:r>
              <a:rPr lang="en-US" sz="2400" dirty="0">
                <a:sym typeface="Wingdings" charset="2"/>
              </a:rPr>
              <a:t> {1, 2, 3, 5}</a:t>
            </a:r>
            <a:endParaRPr lang="en-US" sz="2400" dirty="0"/>
          </a:p>
          <a:p>
            <a:r>
              <a:rPr lang="en-US" sz="2800" dirty="0">
                <a:ea typeface="ＭＳ Ｐゴシック" charset="-128"/>
                <a:cs typeface="ＭＳ Ｐゴシック" charset="-128"/>
              </a:rPr>
              <a:t>There are many algorithms for sorting</a:t>
            </a:r>
          </a:p>
          <a:p>
            <a:pPr lvl="1"/>
            <a:r>
              <a:rPr lang="en-US" sz="2000" dirty="0"/>
              <a:t>Selection Sort</a:t>
            </a:r>
          </a:p>
          <a:p>
            <a:pPr lvl="1"/>
            <a:r>
              <a:rPr lang="en-US" sz="2000" dirty="0"/>
              <a:t>Bubble Sort</a:t>
            </a:r>
          </a:p>
          <a:p>
            <a:pPr lvl="1"/>
            <a:r>
              <a:rPr lang="en-US" sz="2000" dirty="0"/>
              <a:t>Insertion Sort</a:t>
            </a:r>
          </a:p>
          <a:p>
            <a:pPr lvl="1"/>
            <a:r>
              <a:rPr lang="en-US" sz="2000" dirty="0"/>
              <a:t>Quick Sort</a:t>
            </a:r>
          </a:p>
          <a:p>
            <a:pPr lvl="1"/>
            <a:r>
              <a:rPr lang="en-US" sz="2000" dirty="0"/>
              <a:t>Quicker Sort</a:t>
            </a:r>
          </a:p>
          <a:p>
            <a:pPr lvl="1"/>
            <a:r>
              <a:rPr lang="en-US" sz="2000" dirty="0"/>
              <a:t>Merge Sort</a:t>
            </a:r>
          </a:p>
          <a:p>
            <a:pPr lvl="1"/>
            <a:r>
              <a:rPr lang="en-US" sz="2000" dirty="0"/>
              <a:t>Heap Sort</a:t>
            </a:r>
          </a:p>
          <a:p>
            <a:r>
              <a:rPr lang="en-US" sz="2800" dirty="0">
                <a:ea typeface="ＭＳ Ｐゴシック" charset="-128"/>
                <a:cs typeface="ＭＳ Ｐゴシック" charset="-128"/>
              </a:rPr>
              <a:t>Based on </a:t>
            </a:r>
            <a:r>
              <a:rPr lang="en-US" sz="2800" dirty="0">
                <a:solidFill>
                  <a:srgbClr val="C00000"/>
                </a:solidFill>
                <a:ea typeface="ＭＳ Ｐゴシック" charset="-128"/>
                <a:cs typeface="ＭＳ Ｐゴシック" charset="-128"/>
              </a:rPr>
              <a:t>iteratively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>
                <a:solidFill>
                  <a:srgbClr val="7030A0"/>
                </a:solidFill>
                <a:ea typeface="ＭＳ Ｐゴシック" charset="-128"/>
                <a:cs typeface="ＭＳ Ｐゴシック" charset="-128"/>
              </a:rPr>
              <a:t>swapping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 two elements in the array so that eventually the array is ordered.</a:t>
            </a:r>
          </a:p>
          <a:p>
            <a:pPr lvl="1"/>
            <a:r>
              <a:rPr lang="en-US" sz="2400" dirty="0"/>
              <a:t>The algorithms differ in how they choose the two elements.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3AA5E-8F41-0F4C-B3A0-4C8223AC64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2497" y="2909213"/>
            <a:ext cx="3594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"Classic" sorting 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6800" y="3968750"/>
            <a:ext cx="51863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Faster, more complex sorting algorithms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276600" y="2701925"/>
            <a:ext cx="249238" cy="7270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63900" y="3576638"/>
            <a:ext cx="261938" cy="995362"/>
          </a:xfrm>
          <a:prstGeom prst="rightBrace">
            <a:avLst>
              <a:gd name="adj1" fmla="val 2790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8"/>
          <p:cNvPicPr>
            <a:picLocks noChangeAspect="1" noChangeArrowheads="1"/>
          </p:cNvPicPr>
          <p:nvPr/>
        </p:nvPicPr>
        <p:blipFill>
          <a:blip r:embed="rId3"/>
          <a:srcRect t="33794" r="65796" b="35703"/>
          <a:stretch>
            <a:fillRect/>
          </a:stretch>
        </p:blipFill>
        <p:spPr bwMode="auto">
          <a:xfrm>
            <a:off x="1092200" y="5444331"/>
            <a:ext cx="2989262" cy="118586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93762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Bubble Sort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8628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In each pass, start at the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end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, and swap neighboring elements if they are out of sequence ("bubbling up")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After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passes, the first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elements are sorted</a:t>
            </a:r>
          </a:p>
          <a:p>
            <a:pPr>
              <a:spcBef>
                <a:spcPts val="200"/>
              </a:spcBef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9DBB0-9A81-6B41-9EC3-9C163E28517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2711" name="Picture 8"/>
          <p:cNvPicPr>
            <a:picLocks noChangeAspect="1" noChangeArrowheads="1"/>
          </p:cNvPicPr>
          <p:nvPr/>
        </p:nvPicPr>
        <p:blipFill>
          <a:blip r:embed="rId3"/>
          <a:srcRect r="65796" b="68169"/>
          <a:stretch>
            <a:fillRect/>
          </a:stretch>
        </p:blipFill>
        <p:spPr bwMode="auto">
          <a:xfrm>
            <a:off x="1293590" y="3450420"/>
            <a:ext cx="2989262" cy="1236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/>
          <a:srcRect l="35181" t="15024" r="35185" b="66515"/>
          <a:stretch>
            <a:fillRect/>
          </a:stretch>
        </p:blipFill>
        <p:spPr bwMode="auto">
          <a:xfrm>
            <a:off x="1977616" y="3322638"/>
            <a:ext cx="1985963" cy="3429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62806" y="6155913"/>
            <a:ext cx="871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Sorted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5267" y="2922588"/>
            <a:ext cx="11017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Bubbling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89063" y="5942013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108575" y="2608263"/>
          <a:ext cx="3549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08575" y="3295650"/>
          <a:ext cx="3549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08575" y="3973513"/>
          <a:ext cx="3549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122863" y="4654550"/>
          <a:ext cx="3549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22863" y="5332413"/>
          <a:ext cx="3549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rgbClr val="FFF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22863" y="6018213"/>
          <a:ext cx="3549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32975" y="2504036"/>
            <a:ext cx="2062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Outer Loop (Pass)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4350" y="2108200"/>
            <a:ext cx="2487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Inner Loop (Bubbling)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818438" y="2982913"/>
            <a:ext cx="534987" cy="306387"/>
            <a:chOff x="7818969" y="2983104"/>
            <a:chExt cx="534194" cy="305594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8200366" y="3135900"/>
              <a:ext cx="304011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7667756" y="3134317"/>
              <a:ext cx="304011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210425" y="3665538"/>
            <a:ext cx="533400" cy="304800"/>
            <a:chOff x="7210163" y="3665148"/>
            <a:chExt cx="534194" cy="305594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7590766" y="3817150"/>
              <a:ext cx="305594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7058161" y="3817150"/>
              <a:ext cx="305594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630988" y="4343400"/>
            <a:ext cx="531812" cy="311150"/>
            <a:chOff x="6630521" y="4343218"/>
            <a:chExt cx="532606" cy="311604"/>
          </a:xfrm>
        </p:grpSpPr>
        <p:cxnSp>
          <p:nvCxnSpPr>
            <p:cNvPr id="32" name="Straight Arrow Connector 31"/>
            <p:cNvCxnSpPr/>
            <p:nvPr/>
          </p:nvCxnSpPr>
          <p:spPr>
            <a:xfrm rot="10800000" flipV="1">
              <a:off x="6630521" y="4343218"/>
              <a:ext cx="532606" cy="31160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630521" y="4343218"/>
              <a:ext cx="531017" cy="30524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6049963" y="5026025"/>
            <a:ext cx="531812" cy="306388"/>
            <a:chOff x="6049291" y="5025663"/>
            <a:chExt cx="532606" cy="307198"/>
          </a:xfrm>
        </p:grpSpPr>
        <p:cxnSp>
          <p:nvCxnSpPr>
            <p:cNvPr id="34" name="Straight Arrow Connector 33"/>
            <p:cNvCxnSpPr/>
            <p:nvPr/>
          </p:nvCxnSpPr>
          <p:spPr>
            <a:xfrm rot="10800000" flipV="1">
              <a:off x="6049291" y="5025663"/>
              <a:ext cx="532606" cy="30719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049291" y="5025663"/>
              <a:ext cx="531017" cy="30401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5465763" y="5711825"/>
            <a:ext cx="533400" cy="306388"/>
            <a:chOff x="5465868" y="5711088"/>
            <a:chExt cx="532606" cy="306779"/>
          </a:xfrm>
        </p:grpSpPr>
        <p:cxnSp>
          <p:nvCxnSpPr>
            <p:cNvPr id="36" name="Straight Arrow Connector 35"/>
            <p:cNvCxnSpPr/>
            <p:nvPr/>
          </p:nvCxnSpPr>
          <p:spPr>
            <a:xfrm rot="10800000" flipV="1">
              <a:off x="5465868" y="5711088"/>
              <a:ext cx="532606" cy="30518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65868" y="5711088"/>
              <a:ext cx="532606" cy="30677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Arrow 43"/>
          <p:cNvSpPr/>
          <p:nvPr/>
        </p:nvSpPr>
        <p:spPr>
          <a:xfrm rot="20155234">
            <a:off x="4091040" y="3005331"/>
            <a:ext cx="937972" cy="3984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444766" flipH="1">
            <a:off x="3927475" y="5748338"/>
            <a:ext cx="1117600" cy="3968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4794" y="3450420"/>
            <a:ext cx="10001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u="sng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Original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4794" y="5046782"/>
            <a:ext cx="14049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u="sng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After Pass 1</a:t>
            </a:r>
          </a:p>
        </p:txBody>
      </p:sp>
    </p:spTree>
    <p:extLst>
      <p:ext uri="{BB962C8B-B14F-4D97-AF65-F5344CB8AC3E}">
        <p14:creationId xmlns:p14="http://schemas.microsoft.com/office/powerpoint/2010/main" val="7200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/>
      <p:bldP spid="25" grpId="0"/>
      <p:bldP spid="44" grpId="0" animBg="1"/>
      <p:bldP spid="47" grpId="0" animBg="1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Bubble Sort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BB73A-E1F0-7D41-8E6E-0C52ADB6730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373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1739106"/>
            <a:ext cx="8739188" cy="38862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pic>
        <p:nvPicPr>
          <p:cNvPr id="73735" name="Picture 8"/>
          <p:cNvPicPr>
            <a:picLocks noChangeAspect="1" noChangeArrowheads="1"/>
          </p:cNvPicPr>
          <p:nvPr/>
        </p:nvPicPr>
        <p:blipFill>
          <a:blip r:embed="rId4"/>
          <a:srcRect l="35181" t="16348" r="47525" b="66515"/>
          <a:stretch>
            <a:fillRect/>
          </a:stretch>
        </p:blipFill>
        <p:spPr bwMode="auto">
          <a:xfrm>
            <a:off x="914400" y="1713706"/>
            <a:ext cx="1158875" cy="31908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4"/>
          <a:srcRect l="35181" t="15707" r="53258" b="66515"/>
          <a:stretch>
            <a:fillRect/>
          </a:stretch>
        </p:blipFill>
        <p:spPr bwMode="auto">
          <a:xfrm>
            <a:off x="1752600" y="2996406"/>
            <a:ext cx="774700" cy="3302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pic>
        <p:nvPicPr>
          <p:cNvPr id="73737" name="Picture 8"/>
          <p:cNvPicPr>
            <a:picLocks noChangeAspect="1" noChangeArrowheads="1"/>
          </p:cNvPicPr>
          <p:nvPr/>
        </p:nvPicPr>
        <p:blipFill>
          <a:blip r:embed="rId4"/>
          <a:srcRect l="35181" t="19148" r="58859" b="66515"/>
          <a:stretch>
            <a:fillRect/>
          </a:stretch>
        </p:blipFill>
        <p:spPr bwMode="auto">
          <a:xfrm>
            <a:off x="2203450" y="4329906"/>
            <a:ext cx="400050" cy="2667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pic>
        <p:nvPicPr>
          <p:cNvPr id="73738" name="Picture 8"/>
          <p:cNvPicPr>
            <a:picLocks noChangeAspect="1" noChangeArrowheads="1"/>
          </p:cNvPicPr>
          <p:nvPr/>
        </p:nvPicPr>
        <p:blipFill>
          <a:blip r:embed="rId4"/>
          <a:srcRect l="35181" t="19148" r="58859" b="66515"/>
          <a:stretch>
            <a:fillRect/>
          </a:stretch>
        </p:blipFill>
        <p:spPr bwMode="auto">
          <a:xfrm>
            <a:off x="6856413" y="1780381"/>
            <a:ext cx="398462" cy="2667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2590800" y="3618706"/>
            <a:ext cx="41910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0794" y="6153090"/>
            <a:ext cx="68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bubble-sort dance: </a:t>
            </a:r>
            <a:r>
              <a:rPr lang="en-US" sz="2000" dirty="0">
                <a:hlinkClick r:id="rId5"/>
              </a:rPr>
              <a:t>http://youtu.be/lyZQPjUT5B4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65910" y="4253706"/>
            <a:ext cx="3929890" cy="1308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46616" y="1598772"/>
            <a:ext cx="3929890" cy="1308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3110706"/>
            <a:ext cx="3929890" cy="1308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CS2363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6FA01-2E4B-1D43-B9FF-15CC6272241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4782" name="Rectangle 2"/>
          <p:cNvSpPr txBox="1">
            <a:spLocks noChangeArrowheads="1"/>
          </p:cNvSpPr>
          <p:nvPr/>
        </p:nvSpPr>
        <p:spPr bwMode="auto">
          <a:xfrm>
            <a:off x="609600" y="457200"/>
            <a:ext cx="5410201" cy="542756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altLang="zh-TW" sz="1600" b="1" dirty="0">
                <a:latin typeface="Courier New" charset="0"/>
              </a:rPr>
              <a:t>void main() {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altLang="zh-TW" sz="1600" b="1" dirty="0">
                <a:latin typeface="Courier New" charset="0"/>
              </a:rPr>
              <a:t>  </a:t>
            </a:r>
            <a:r>
              <a:rPr lang="en-US" altLang="zh-TW" sz="1600" b="1" dirty="0" err="1">
                <a:latin typeface="Courier New" charset="0"/>
              </a:rPr>
              <a:t>const</a:t>
            </a:r>
            <a:r>
              <a:rPr lang="en-US" altLang="zh-TW" sz="1600" b="1" dirty="0">
                <a:latin typeface="Courier New" charset="0"/>
              </a:rPr>
              <a:t> </a:t>
            </a:r>
            <a:r>
              <a:rPr lang="en-US" altLang="zh-TW" sz="1600" b="1" dirty="0" err="1">
                <a:latin typeface="Courier New" charset="0"/>
              </a:rPr>
              <a:t>int</a:t>
            </a:r>
            <a:r>
              <a:rPr lang="en-US" altLang="zh-TW" sz="1600" b="1" dirty="0">
                <a:latin typeface="Courier New" charset="0"/>
              </a:rPr>
              <a:t> n = 10;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altLang="zh-TW" sz="1600" b="1" dirty="0">
                <a:latin typeface="Courier New" charset="0"/>
              </a:rPr>
              <a:t>  </a:t>
            </a:r>
            <a:r>
              <a:rPr lang="en-US" altLang="zh-TW" sz="1600" b="1" dirty="0" err="1">
                <a:latin typeface="Courier New" charset="0"/>
              </a:rPr>
              <a:t>int</a:t>
            </a:r>
            <a:r>
              <a:rPr lang="en-US" altLang="zh-TW" sz="1600" b="1" dirty="0">
                <a:latin typeface="Courier New" charset="0"/>
              </a:rPr>
              <a:t> </a:t>
            </a:r>
            <a:r>
              <a:rPr lang="en-US" altLang="zh-TW" sz="1600" b="1" dirty="0" err="1">
                <a:latin typeface="Courier New" charset="0"/>
              </a:rPr>
              <a:t>a[n</a:t>
            </a:r>
            <a:r>
              <a:rPr lang="en-US" altLang="zh-TW" sz="1600" b="1" dirty="0">
                <a:latin typeface="Courier New" charset="0"/>
              </a:rPr>
              <a:t>], </a:t>
            </a:r>
            <a:r>
              <a:rPr lang="en-US" altLang="zh-TW" sz="1600" b="1" dirty="0" err="1">
                <a:latin typeface="Courier New" charset="0"/>
              </a:rPr>
              <a:t>j</a:t>
            </a:r>
            <a:r>
              <a:rPr lang="en-US" altLang="zh-TW" sz="1600" b="1" dirty="0">
                <a:latin typeface="Courier New" charset="0"/>
              </a:rPr>
              <a:t>, </a:t>
            </a:r>
            <a:r>
              <a:rPr lang="en-US" altLang="zh-TW" sz="1600" b="1" dirty="0" err="1">
                <a:latin typeface="Courier New" charset="0"/>
              </a:rPr>
              <a:t>k</a:t>
            </a:r>
            <a:r>
              <a:rPr lang="en-US" altLang="zh-TW" sz="1600" b="1" dirty="0">
                <a:latin typeface="Courier New" charset="0"/>
              </a:rPr>
              <a:t>, </a:t>
            </a:r>
            <a:r>
              <a:rPr lang="en-US" altLang="zh-TW" sz="1600" b="1" dirty="0" err="1">
                <a:latin typeface="Courier New" charset="0"/>
              </a:rPr>
              <a:t>tmp</a:t>
            </a:r>
            <a:r>
              <a:rPr lang="en-US" altLang="zh-TW" sz="1600" b="1" dirty="0">
                <a:latin typeface="Courier New" charset="0"/>
              </a:rPr>
              <a:t>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  <a:buFont typeface="Wingdings" charset="2"/>
              <a:buNone/>
            </a:pPr>
            <a:endParaRPr lang="en-US" altLang="zh-TW" sz="1600" b="1" dirty="0">
              <a:latin typeface="Courier New" charset="0"/>
            </a:endParaRPr>
          </a:p>
          <a:p>
            <a:pPr marL="292100" indent="-29210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  </a:t>
            </a:r>
            <a:r>
              <a:rPr lang="en-US" altLang="zh-TW" sz="1600" b="1" dirty="0" err="1">
                <a:latin typeface="Courier New" charset="0"/>
              </a:rPr>
              <a:t>cout</a:t>
            </a:r>
            <a:r>
              <a:rPr lang="en-US" altLang="zh-TW" sz="1600" b="1" dirty="0">
                <a:latin typeface="Courier New" charset="0"/>
              </a:rPr>
              <a:t> &lt;&lt;"Input" &lt;&lt; n &lt;&lt;" numbers: ";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  for (</a:t>
            </a:r>
            <a:r>
              <a:rPr lang="en-US" altLang="zh-TW" sz="1600" b="1" dirty="0" err="1">
                <a:latin typeface="Courier New" charset="0"/>
              </a:rPr>
              <a:t>j</a:t>
            </a:r>
            <a:r>
              <a:rPr lang="en-US" altLang="zh-TW" sz="1600" b="1" dirty="0">
                <a:latin typeface="Courier New" charset="0"/>
              </a:rPr>
              <a:t>=0; </a:t>
            </a:r>
            <a:r>
              <a:rPr lang="en-US" altLang="zh-TW" sz="1600" b="1" dirty="0" err="1">
                <a:latin typeface="Courier New" charset="0"/>
              </a:rPr>
              <a:t>j</a:t>
            </a:r>
            <a:r>
              <a:rPr lang="en-US" altLang="zh-TW" sz="1600" b="1" dirty="0">
                <a:latin typeface="Courier New" charset="0"/>
              </a:rPr>
              <a:t>&lt;</a:t>
            </a:r>
            <a:r>
              <a:rPr lang="en-US" altLang="zh-TW" sz="1600" b="1" dirty="0" err="1">
                <a:latin typeface="Courier New" charset="0"/>
              </a:rPr>
              <a:t>n</a:t>
            </a:r>
            <a:r>
              <a:rPr lang="en-US" altLang="zh-TW" sz="1600" b="1" dirty="0">
                <a:latin typeface="Courier New" charset="0"/>
              </a:rPr>
              <a:t>; </a:t>
            </a:r>
            <a:r>
              <a:rPr lang="en-US" altLang="zh-TW" sz="1600" b="1" dirty="0" err="1">
                <a:latin typeface="Courier New" charset="0"/>
              </a:rPr>
              <a:t>j</a:t>
            </a:r>
            <a:r>
              <a:rPr lang="en-US" altLang="zh-TW" sz="1600" b="1" dirty="0">
                <a:latin typeface="Courier New" charset="0"/>
              </a:rPr>
              <a:t>++)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    </a:t>
            </a:r>
            <a:r>
              <a:rPr lang="en-US" altLang="zh-TW" sz="1600" b="1" dirty="0" err="1">
                <a:latin typeface="Courier New" charset="0"/>
              </a:rPr>
              <a:t>cin</a:t>
            </a:r>
            <a:r>
              <a:rPr lang="en-US" altLang="zh-TW" sz="1600" b="1" dirty="0">
                <a:latin typeface="Courier New" charset="0"/>
              </a:rPr>
              <a:t> &gt;&gt; a[j];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TW" sz="1600" b="1" dirty="0">
              <a:latin typeface="Courier New" charset="0"/>
            </a:endParaRP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FF6600"/>
                </a:solidFill>
                <a:latin typeface="Courier New" charset="0"/>
              </a:rPr>
              <a:t>  </a:t>
            </a:r>
            <a:r>
              <a:rPr lang="en-US" altLang="zh-TW" sz="1600" b="1" dirty="0" err="1">
                <a:solidFill>
                  <a:srgbClr val="FF6600"/>
                </a:solidFill>
                <a:latin typeface="Courier New" charset="0"/>
              </a:rPr>
              <a:t>for(j</a:t>
            </a:r>
            <a:r>
              <a:rPr lang="en-US" altLang="zh-TW" sz="1600" b="1" dirty="0">
                <a:solidFill>
                  <a:srgbClr val="FF6600"/>
                </a:solidFill>
                <a:latin typeface="Courier New" charset="0"/>
              </a:rPr>
              <a:t>=0; </a:t>
            </a:r>
            <a:r>
              <a:rPr lang="en-US" altLang="zh-TW" sz="1600" b="1" dirty="0" err="1">
                <a:solidFill>
                  <a:srgbClr val="FF6600"/>
                </a:solidFill>
                <a:latin typeface="Courier New" charset="0"/>
              </a:rPr>
              <a:t>j</a:t>
            </a:r>
            <a:r>
              <a:rPr lang="en-US" altLang="zh-TW" sz="1600" b="1" dirty="0">
                <a:solidFill>
                  <a:srgbClr val="FF6600"/>
                </a:solidFill>
                <a:latin typeface="Courier New" charset="0"/>
              </a:rPr>
              <a:t>&lt;n-1; </a:t>
            </a:r>
            <a:r>
              <a:rPr lang="en-US" altLang="zh-TW" sz="1600" b="1" dirty="0" err="1">
                <a:solidFill>
                  <a:srgbClr val="FF6600"/>
                </a:solidFill>
                <a:latin typeface="Courier New" charset="0"/>
              </a:rPr>
              <a:t>j</a:t>
            </a:r>
            <a:r>
              <a:rPr lang="en-US" altLang="zh-TW" sz="1600" b="1" dirty="0">
                <a:solidFill>
                  <a:srgbClr val="FF6600"/>
                </a:solidFill>
                <a:latin typeface="Courier New" charset="0"/>
              </a:rPr>
              <a:t>++)   // outer loop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for(k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=n-1;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k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&gt;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j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;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k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--) // bubbling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  if (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a[k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]&lt;a[k-1]) { 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   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tmp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=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a[k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];   // swap neighbors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   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a[k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]   = a[k-1];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    a[k-1] = </a:t>
            </a:r>
            <a:r>
              <a:rPr lang="en-US" altLang="zh-TW" sz="1600" b="1" dirty="0" err="1">
                <a:solidFill>
                  <a:srgbClr val="000090"/>
                </a:solidFill>
                <a:latin typeface="Courier New" charset="0"/>
              </a:rPr>
              <a:t>tmp</a:t>
            </a: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solidFill>
                  <a:srgbClr val="000090"/>
                </a:solidFill>
                <a:latin typeface="Courier New" charset="0"/>
              </a:rPr>
              <a:t>      }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TW" sz="1600" b="1" dirty="0">
              <a:latin typeface="Courier New" charset="0"/>
            </a:endParaRP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  </a:t>
            </a:r>
            <a:r>
              <a:rPr lang="en-US" altLang="zh-TW" sz="1600" b="1" dirty="0" err="1">
                <a:latin typeface="Courier New" charset="0"/>
              </a:rPr>
              <a:t>cout</a:t>
            </a:r>
            <a:r>
              <a:rPr lang="en-US" altLang="zh-TW" sz="1600" b="1" dirty="0">
                <a:latin typeface="Courier New" charset="0"/>
              </a:rPr>
              <a:t> &lt;&lt; "Sorted: ";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  </a:t>
            </a:r>
            <a:r>
              <a:rPr lang="en-US" altLang="zh-TW" sz="1600" b="1" dirty="0" err="1">
                <a:latin typeface="Courier New" charset="0"/>
              </a:rPr>
              <a:t>for(j</a:t>
            </a:r>
            <a:r>
              <a:rPr lang="en-US" altLang="zh-TW" sz="1600" b="1" dirty="0">
                <a:latin typeface="Courier New" charset="0"/>
              </a:rPr>
              <a:t>=0; </a:t>
            </a:r>
            <a:r>
              <a:rPr lang="en-US" altLang="zh-TW" sz="1600" b="1" dirty="0" err="1">
                <a:latin typeface="Courier New" charset="0"/>
              </a:rPr>
              <a:t>j</a:t>
            </a:r>
            <a:r>
              <a:rPr lang="en-US" altLang="zh-TW" sz="1600" b="1" dirty="0">
                <a:latin typeface="Courier New" charset="0"/>
              </a:rPr>
              <a:t>&lt;</a:t>
            </a:r>
            <a:r>
              <a:rPr lang="en-US" altLang="zh-TW" sz="1600" b="1" dirty="0" err="1">
                <a:latin typeface="Courier New" charset="0"/>
              </a:rPr>
              <a:t>n</a:t>
            </a:r>
            <a:r>
              <a:rPr lang="en-US" altLang="zh-TW" sz="1600" b="1" dirty="0">
                <a:latin typeface="Courier New" charset="0"/>
              </a:rPr>
              <a:t>; </a:t>
            </a:r>
            <a:r>
              <a:rPr lang="en-US" altLang="zh-TW" sz="1600" b="1" dirty="0" err="1">
                <a:latin typeface="Courier New" charset="0"/>
              </a:rPr>
              <a:t>j</a:t>
            </a:r>
            <a:r>
              <a:rPr lang="en-US" altLang="zh-TW" sz="1600" b="1" dirty="0">
                <a:latin typeface="Courier New" charset="0"/>
              </a:rPr>
              <a:t>++)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    </a:t>
            </a:r>
            <a:r>
              <a:rPr lang="en-US" altLang="zh-TW" sz="1600" b="1" dirty="0" err="1">
                <a:latin typeface="Courier New" charset="0"/>
              </a:rPr>
              <a:t>cout</a:t>
            </a:r>
            <a:r>
              <a:rPr lang="en-US" altLang="zh-TW" sz="1600" b="1" dirty="0">
                <a:latin typeface="Courier New" charset="0"/>
              </a:rPr>
              <a:t> &lt;&lt; a[j];</a:t>
            </a:r>
          </a:p>
          <a:p>
            <a:pPr marL="292100" indent="-2921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b="1" dirty="0">
                <a:latin typeface="Courier New" charset="0"/>
              </a:rPr>
              <a:t>}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4800601"/>
            <a:ext cx="6525589" cy="1918330"/>
            <a:chOff x="3168071" y="638175"/>
            <a:chExt cx="5521904" cy="1316038"/>
          </a:xfrm>
        </p:grpSpPr>
        <p:pic>
          <p:nvPicPr>
            <p:cNvPr id="74757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44938" y="638175"/>
              <a:ext cx="4745037" cy="131603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</p:pic>
        <p:sp>
          <p:nvSpPr>
            <p:cNvPr id="74783" name="TextBox 97"/>
            <p:cNvSpPr txBox="1">
              <a:spLocks noChangeArrowheads="1"/>
            </p:cNvSpPr>
            <p:nvPr/>
          </p:nvSpPr>
          <p:spPr bwMode="auto">
            <a:xfrm>
              <a:off x="3168071" y="1012825"/>
              <a:ext cx="1016581" cy="455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a[j]</a:t>
              </a:r>
            </a:p>
          </p:txBody>
        </p:sp>
      </p:grp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6248400" y="762000"/>
            <a:ext cx="2272154" cy="741362"/>
          </a:xfrm>
        </p:spPr>
        <p:txBody>
          <a:bodyPr/>
          <a:lstStyle/>
          <a:p>
            <a:r>
              <a:rPr lang="en-US" sz="3200" dirty="0">
                <a:ea typeface="ＭＳ Ｐゴシック" charset="-128"/>
                <a:cs typeface="ＭＳ Ｐゴシック" charset="-128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4256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Multi-dimensional Array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</a:rPr>
              <a:t>More than one </a:t>
            </a:r>
            <a:r>
              <a:rPr lang="en-US" altLang="zh-HK" sz="2400" dirty="0"/>
              <a:t>index  </a:t>
            </a:r>
          </a:p>
          <a:p>
            <a:pPr lvl="1"/>
            <a:r>
              <a:rPr lang="en-US" altLang="zh-HK" sz="2200" dirty="0">
                <a:solidFill>
                  <a:srgbClr val="C00000"/>
                </a:solidFill>
              </a:rPr>
              <a:t>Logical</a:t>
            </a:r>
            <a:r>
              <a:rPr lang="en-US" altLang="zh-HK" sz="2200" dirty="0"/>
              <a:t> representation  </a:t>
            </a:r>
          </a:p>
          <a:p>
            <a:pPr lvl="1"/>
            <a:r>
              <a:rPr lang="en-US" altLang="zh-HK" sz="2200" dirty="0"/>
              <a:t>On physical storage, the multi-dimensional array is same as single dimensional array (</a:t>
            </a:r>
            <a:r>
              <a:rPr lang="en-US" altLang="zh-TW" sz="2200" i="1" dirty="0">
                <a:ea typeface="新細明體" charset="-120"/>
              </a:rPr>
              <a:t>stored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i="1" dirty="0">
                <a:ea typeface="新細明體" charset="-120"/>
              </a:rPr>
              <a:t>contiguously</a:t>
            </a:r>
            <a:r>
              <a:rPr lang="en-US" altLang="zh-TW" sz="2200" dirty="0">
                <a:ea typeface="新細明體" charset="-120"/>
              </a:rPr>
              <a:t> in memory space</a:t>
            </a:r>
            <a:r>
              <a:rPr lang="en-US" altLang="zh-HK" sz="2200" dirty="0"/>
              <a:t>)</a:t>
            </a:r>
          </a:p>
          <a:p>
            <a:endParaRPr lang="en-US" altLang="zh-HK" sz="2400" dirty="0"/>
          </a:p>
          <a:p>
            <a:r>
              <a:rPr lang="en-US" altLang="zh-HK" sz="2400" dirty="0"/>
              <a:t>To define a two-dimensional array, we specify the </a:t>
            </a:r>
            <a:r>
              <a:rPr lang="en-US" altLang="zh-HK" sz="2400" dirty="0">
                <a:solidFill>
                  <a:srgbClr val="C00000"/>
                </a:solidFill>
              </a:rPr>
              <a:t>size</a:t>
            </a:r>
            <a:r>
              <a:rPr lang="en-US" altLang="zh-HK" sz="2400" dirty="0"/>
              <a:t> of </a:t>
            </a:r>
            <a:r>
              <a:rPr lang="en-US" altLang="zh-HK" sz="2400" dirty="0">
                <a:solidFill>
                  <a:srgbClr val="7030A0"/>
                </a:solidFill>
              </a:rPr>
              <a:t>each </a:t>
            </a:r>
            <a:r>
              <a:rPr lang="en-US" altLang="zh-HK" sz="2400" dirty="0"/>
              <a:t>dimension as follows</a:t>
            </a:r>
          </a:p>
          <a:p>
            <a:pPr marL="320040" lvl="1" indent="0">
              <a:buNone/>
            </a:pPr>
            <a:endParaRPr lang="en-US" altLang="zh-HK" sz="2000" dirty="0"/>
          </a:p>
          <a:p>
            <a:pPr marL="320040" lvl="1" indent="0">
              <a:buNone/>
            </a:pPr>
            <a:r>
              <a:rPr lang="en-US" altLang="zh-HK" sz="2000" dirty="0"/>
              <a:t>	</a:t>
            </a:r>
            <a:r>
              <a:rPr lang="en-US" altLang="zh-H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800" b="1" dirty="0">
                <a:latin typeface="Courier New" pitchFamily="49" charset="0"/>
                <a:cs typeface="Courier New" pitchFamily="49" charset="0"/>
              </a:rPr>
              <a:t> page [2][3];	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//[row][column]</a:t>
            </a:r>
          </a:p>
          <a:p>
            <a:endParaRPr lang="en-US" altLang="zh-HK" sz="2400" dirty="0"/>
          </a:p>
          <a:p>
            <a:r>
              <a:rPr lang="en-US" altLang="zh-HK" sz="2400" dirty="0"/>
              <a:t>Stored in the “</a:t>
            </a:r>
            <a:r>
              <a:rPr lang="en-US" altLang="zh-HK" sz="2400" dirty="0">
                <a:solidFill>
                  <a:srgbClr val="FF0000"/>
                </a:solidFill>
              </a:rPr>
              <a:t>row-major</a:t>
            </a:r>
            <a:r>
              <a:rPr lang="en-US" altLang="zh-HK" sz="2400" dirty="0"/>
              <a:t>” order, i.e. </a:t>
            </a:r>
          </a:p>
          <a:p>
            <a:pPr lvl="1"/>
            <a:r>
              <a:rPr lang="en-US" altLang="zh-HK" sz="2200" dirty="0"/>
              <a:t>First block of memory will be used to store page [0][0] to page [0][2], the next block for page [1][0] to page [1][2]</a:t>
            </a:r>
            <a:endParaRPr lang="zh-HK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7086600" y="4572000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2"/>
            </a:pPr>
            <a:r>
              <a:rPr lang="en-US" dirty="0"/>
              <a:t> 34  11</a:t>
            </a:r>
          </a:p>
          <a:p>
            <a:pPr marL="342900" indent="-342900">
              <a:buAutoNum type="arabicPlain" startAt="12"/>
            </a:pPr>
            <a:r>
              <a:rPr lang="en-US" dirty="0"/>
              <a:t> 56  99</a:t>
            </a:r>
          </a:p>
        </p:txBody>
      </p:sp>
    </p:spTree>
    <p:extLst>
      <p:ext uri="{BB962C8B-B14F-4D97-AF65-F5344CB8AC3E}">
        <p14:creationId xmlns:p14="http://schemas.microsoft.com/office/powerpoint/2010/main" val="18189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47800" y="151909"/>
          <a:ext cx="6477000" cy="338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0" name="Visio" r:id="rId4" imgW="8205828" imgH="4264920" progId="Visio.Drawing.11">
                  <p:embed/>
                </p:oleObj>
              </mc:Choice>
              <mc:Fallback>
                <p:oleObj name="Visio" r:id="rId4" imgW="8205828" imgH="42649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51909"/>
                        <a:ext cx="6477000" cy="338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3376292"/>
          <a:ext cx="6507373" cy="340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1" name="Visio" r:id="rId6" imgW="8205828" imgH="4264920" progId="Visio.Drawing.11">
                  <p:embed/>
                </p:oleObj>
              </mc:Choice>
              <mc:Fallback>
                <p:oleObj name="Visio" r:id="rId6" imgW="8205828" imgH="42649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376292"/>
                        <a:ext cx="6507373" cy="340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11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en-US" altLang="zh-HK" dirty="0"/>
              <a:t>-dimensional Array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zh-HK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en-US" altLang="zh-HK" dirty="0"/>
              <a:t>alues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HK" dirty="0"/>
              <a:t>by row:</a:t>
            </a:r>
          </a:p>
          <a:p>
            <a:pPr marL="0" indent="0" algn="ctr">
              <a:buNone/>
            </a:pP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 page[2][3]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{{1,2,3},{4,5,6}}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HK" dirty="0"/>
              <a:t>Assign initial values to the elements in the order they are arranged</a:t>
            </a:r>
            <a:r>
              <a:rPr lang="en-US" altLang="zh-CN" dirty="0"/>
              <a:t>:</a:t>
            </a:r>
          </a:p>
          <a:p>
            <a:pPr marL="0" indent="0" algn="ctr">
              <a:buNone/>
            </a:pP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 page[2][3]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{1,2,3,4,5,6}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HK" dirty="0"/>
              <a:t>ssign initial values to</a:t>
            </a:r>
            <a:r>
              <a:rPr lang="zh-CN" altLang="en-US" dirty="0"/>
              <a:t> </a:t>
            </a:r>
            <a:r>
              <a:rPr lang="en-US" altLang="zh-HK" dirty="0"/>
              <a:t>some elements</a:t>
            </a:r>
            <a:r>
              <a:rPr lang="en-US" altLang="zh-CN" dirty="0"/>
              <a:t>:</a:t>
            </a:r>
          </a:p>
          <a:p>
            <a:pPr marL="0" indent="0" algn="ctr">
              <a:buNone/>
            </a:pP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 page[2][3]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{{1},{4,5}}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HK" dirty="0"/>
          </a:p>
          <a:p>
            <a:r>
              <a:rPr lang="en-US" altLang="zh-HK" dirty="0"/>
              <a:t>If all elements are assigned initial values, the length of the first dimension can be left unspecified</a:t>
            </a:r>
            <a:r>
              <a:rPr lang="en-US" altLang="zh-CN" dirty="0"/>
              <a:t>:</a:t>
            </a:r>
            <a:endParaRPr lang="en-US" altLang="zh-HK" dirty="0"/>
          </a:p>
          <a:p>
            <a:pPr marL="0" indent="0" algn="ctr">
              <a:buNone/>
            </a:pP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 page[][3]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{1,2,3,4,5,6}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 page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[2][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{1,2,3,4,5,6}</a:t>
            </a:r>
            <a:r>
              <a:rPr lang="en-US" altLang="zh-HK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0A291-BAD9-4B40-97C9-A03AB8E83813}"/>
              </a:ext>
            </a:extLst>
          </p:cNvPr>
          <p:cNvSpPr txBox="1"/>
          <p:nvPr/>
        </p:nvSpPr>
        <p:spPr>
          <a:xfrm>
            <a:off x="7239000" y="403860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HK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CBDA4-ABF4-1441-B66C-10BB9E8FE1DE}"/>
              </a:ext>
            </a:extLst>
          </p:cNvPr>
          <p:cNvSpPr txBox="1"/>
          <p:nvPr/>
        </p:nvSpPr>
        <p:spPr>
          <a:xfrm>
            <a:off x="2286000" y="563880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swapping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zh-HK" dirty="0"/>
              <a:t>Swap elements of rows and columns of a two-dimensional array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columns;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swapped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(p</a:t>
            </a:r>
            <a:r>
              <a:rPr lang="en-US" dirty="0"/>
              <a:t>lease control the precision of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en-US" dirty="0"/>
              <a:t>, so that it contains only </a:t>
            </a:r>
            <a:r>
              <a:rPr lang="en-US" b="1" dirty="0"/>
              <a:t>one</a:t>
            </a:r>
            <a:r>
              <a:rPr lang="en-US" dirty="0"/>
              <a:t> digit in the decimal part</a:t>
            </a:r>
            <a:r>
              <a:rPr lang="en-US" altLang="zh-CN" dirty="0"/>
              <a:t>).</a:t>
            </a:r>
            <a:endParaRPr lang="en-US" dirty="0"/>
          </a:p>
          <a:p>
            <a:endParaRPr lang="en-US" altLang="zh-HK" dirty="0"/>
          </a:p>
          <a:p>
            <a:pPr marL="0" indent="0" algn="ctr">
              <a:buNone/>
            </a:pPr>
            <a:endParaRPr lang="en-US" altLang="zh-HK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altLang="zh-HK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altLang="zh-HK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819F5-F0D5-084F-8AE5-44C6ACE4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23" y="4392266"/>
            <a:ext cx="477577" cy="47757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3C97F8-D4F4-E448-8DF5-BE73B3E2C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67632"/>
              </p:ext>
            </p:extLst>
          </p:nvPr>
        </p:nvGraphicFramePr>
        <p:xfrm>
          <a:off x="1695008" y="4236085"/>
          <a:ext cx="2600988" cy="78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96">
                  <a:extLst>
                    <a:ext uri="{9D8B030D-6E8A-4147-A177-3AD203B41FA5}">
                      <a16:colId xmlns:a16="http://schemas.microsoft.com/office/drawing/2014/main" val="602412331"/>
                    </a:ext>
                  </a:extLst>
                </a:gridCol>
                <a:gridCol w="866996">
                  <a:extLst>
                    <a:ext uri="{9D8B030D-6E8A-4147-A177-3AD203B41FA5}">
                      <a16:colId xmlns:a16="http://schemas.microsoft.com/office/drawing/2014/main" val="1310828756"/>
                    </a:ext>
                  </a:extLst>
                </a:gridCol>
                <a:gridCol w="866996">
                  <a:extLst>
                    <a:ext uri="{9D8B030D-6E8A-4147-A177-3AD203B41FA5}">
                      <a16:colId xmlns:a16="http://schemas.microsoft.com/office/drawing/2014/main" val="2586211244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1.34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2.564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35347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4.123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735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F7CFDB-1786-2346-B15A-2D1DE94F4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09768"/>
              </p:ext>
            </p:extLst>
          </p:nvPr>
        </p:nvGraphicFramePr>
        <p:xfrm>
          <a:off x="6038408" y="4038600"/>
          <a:ext cx="1733992" cy="118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96">
                  <a:extLst>
                    <a:ext uri="{9D8B030D-6E8A-4147-A177-3AD203B41FA5}">
                      <a16:colId xmlns:a16="http://schemas.microsoft.com/office/drawing/2014/main" val="602412331"/>
                    </a:ext>
                  </a:extLst>
                </a:gridCol>
                <a:gridCol w="866996">
                  <a:extLst>
                    <a:ext uri="{9D8B030D-6E8A-4147-A177-3AD203B41FA5}">
                      <a16:colId xmlns:a16="http://schemas.microsoft.com/office/drawing/2014/main" val="1310828756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35347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735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772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swapping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altLang="zh-HK" dirty="0"/>
          </a:p>
          <a:p>
            <a:pPr marL="0" indent="0" algn="ctr">
              <a:buNone/>
            </a:pPr>
            <a:endParaRPr lang="en-US" altLang="zh-HK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altLang="zh-HK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altLang="zh-HK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A9F9F-15C0-3D47-9ABA-93271202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417638"/>
            <a:ext cx="7778732" cy="4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1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What is an Array?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DF4D52B-69BE-4735-BDF7-8C1031FB588F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sz="2000" dirty="0">
                <a:ea typeface="新細明體" charset="-120"/>
              </a:rPr>
              <a:t>Sequence of data items of the </a:t>
            </a:r>
            <a:r>
              <a:rPr lang="en-US" altLang="zh-HK" sz="2000" dirty="0">
                <a:solidFill>
                  <a:srgbClr val="FF0000"/>
                </a:solidFill>
                <a:ea typeface="新細明體" charset="-120"/>
              </a:rPr>
              <a:t>same</a:t>
            </a:r>
            <a:r>
              <a:rPr lang="en-US" altLang="zh-HK" sz="2000" dirty="0">
                <a:ea typeface="新細明體" charset="-120"/>
              </a:rPr>
              <a:t> type</a:t>
            </a:r>
          </a:p>
          <a:p>
            <a:pPr marL="320040" lvl="1" indent="0" eaLnBrk="1" hangingPunct="1">
              <a:buNone/>
            </a:pPr>
            <a:endParaRPr lang="en-US" altLang="zh-HK" sz="1800" dirty="0">
              <a:ea typeface="新細明體" charset="-120"/>
            </a:endParaRPr>
          </a:p>
          <a:p>
            <a:pPr marL="320040" lvl="1" indent="0" eaLnBrk="1" hangingPunct="1">
              <a:buNone/>
            </a:pPr>
            <a:endParaRPr lang="en-US" altLang="zh-HK" sz="1800" dirty="0">
              <a:ea typeface="新細明體" charset="-120"/>
            </a:endParaRPr>
          </a:p>
          <a:p>
            <a:pPr lvl="1" eaLnBrk="1" hangingPunct="1"/>
            <a:r>
              <a:rPr lang="en-US" altLang="zh-HK" sz="1800" dirty="0">
                <a:ea typeface="新細明體" charset="-120"/>
              </a:rPr>
              <a:t>Stored </a:t>
            </a:r>
            <a:r>
              <a:rPr lang="en-US" altLang="zh-HK" sz="1800" dirty="0">
                <a:solidFill>
                  <a:srgbClr val="C00000"/>
                </a:solidFill>
                <a:ea typeface="新細明體" charset="-120"/>
              </a:rPr>
              <a:t>contiguously</a:t>
            </a:r>
          </a:p>
          <a:p>
            <a:pPr lvl="1" eaLnBrk="1" hangingPunct="1"/>
            <a:r>
              <a:rPr lang="en-US" altLang="zh-HK" sz="1800" dirty="0">
                <a:ea typeface="新細明體" charset="-120"/>
              </a:rPr>
              <a:t>Can be accessed by </a:t>
            </a:r>
            <a:r>
              <a:rPr lang="en-US" altLang="zh-HK" sz="1800" dirty="0">
                <a:solidFill>
                  <a:srgbClr val="7030A0"/>
                </a:solidFill>
                <a:ea typeface="新細明體" charset="-120"/>
              </a:rPr>
              <a:t>index</a:t>
            </a:r>
            <a:r>
              <a:rPr lang="en-US" altLang="zh-HK" sz="1800" dirty="0">
                <a:ea typeface="新細明體" charset="-120"/>
              </a:rPr>
              <a:t>, or </a:t>
            </a:r>
            <a:r>
              <a:rPr lang="en-US" altLang="zh-HK" sz="1800" dirty="0">
                <a:solidFill>
                  <a:srgbClr val="7030A0"/>
                </a:solidFill>
                <a:ea typeface="新細明體" charset="-120"/>
              </a:rPr>
              <a:t>subscript</a:t>
            </a:r>
          </a:p>
          <a:p>
            <a:pPr eaLnBrk="1" hangingPunct="1"/>
            <a:endParaRPr lang="en-US" altLang="zh-HK" dirty="0">
              <a:ea typeface="新細明體" charset="-120"/>
            </a:endParaRPr>
          </a:p>
        </p:txBody>
      </p:sp>
      <p:grpSp>
        <p:nvGrpSpPr>
          <p:cNvPr id="2" name="Group 143"/>
          <p:cNvGrpSpPr>
            <a:grpSpLocks noChangeAspect="1"/>
          </p:cNvGrpSpPr>
          <p:nvPr/>
        </p:nvGrpSpPr>
        <p:grpSpPr bwMode="auto">
          <a:xfrm>
            <a:off x="1143000" y="3602038"/>
            <a:ext cx="5029200" cy="2874962"/>
            <a:chOff x="720" y="2007"/>
            <a:chExt cx="3168" cy="1811"/>
          </a:xfrm>
        </p:grpSpPr>
        <p:sp>
          <p:nvSpPr>
            <p:cNvPr id="3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720" y="2007"/>
              <a:ext cx="3168" cy="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44"/>
            <p:cNvGrpSpPr>
              <a:grpSpLocks/>
            </p:cNvGrpSpPr>
            <p:nvPr/>
          </p:nvGrpSpPr>
          <p:grpSpPr bwMode="auto">
            <a:xfrm>
              <a:off x="816" y="2014"/>
              <a:ext cx="2354" cy="894"/>
              <a:chOff x="816" y="2014"/>
              <a:chExt cx="2354" cy="894"/>
            </a:xfrm>
          </p:grpSpPr>
          <p:sp>
            <p:nvSpPr>
              <p:cNvPr id="16901" name="Rectangle 144"/>
              <p:cNvSpPr>
                <a:spLocks noChangeArrowheads="1"/>
              </p:cNvSpPr>
              <p:nvPr/>
            </p:nvSpPr>
            <p:spPr bwMode="auto">
              <a:xfrm>
                <a:off x="1730" y="2037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02" name="Picture 14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0" y="2037"/>
                <a:ext cx="35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03" name="Rectangle 146"/>
              <p:cNvSpPr>
                <a:spLocks noChangeArrowheads="1"/>
              </p:cNvSpPr>
              <p:nvPr/>
            </p:nvSpPr>
            <p:spPr bwMode="auto">
              <a:xfrm>
                <a:off x="1730" y="2037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4" name="Rectangle 147"/>
              <p:cNvSpPr>
                <a:spLocks noChangeArrowheads="1"/>
              </p:cNvSpPr>
              <p:nvPr/>
            </p:nvSpPr>
            <p:spPr bwMode="auto">
              <a:xfrm>
                <a:off x="1722" y="2029"/>
                <a:ext cx="372" cy="376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5" name="Freeform 148"/>
              <p:cNvSpPr>
                <a:spLocks/>
              </p:cNvSpPr>
              <p:nvPr/>
            </p:nvSpPr>
            <p:spPr bwMode="auto">
              <a:xfrm>
                <a:off x="1726" y="2033"/>
                <a:ext cx="364" cy="368"/>
              </a:xfrm>
              <a:custGeom>
                <a:avLst/>
                <a:gdLst>
                  <a:gd name="T0" fmla="*/ 8 w 784"/>
                  <a:gd name="T1" fmla="*/ 768 h 784"/>
                  <a:gd name="T2" fmla="*/ 776 w 784"/>
                  <a:gd name="T3" fmla="*/ 768 h 784"/>
                  <a:gd name="T4" fmla="*/ 768 w 784"/>
                  <a:gd name="T5" fmla="*/ 776 h 784"/>
                  <a:gd name="T6" fmla="*/ 768 w 784"/>
                  <a:gd name="T7" fmla="*/ 8 h 784"/>
                  <a:gd name="T8" fmla="*/ 776 w 784"/>
                  <a:gd name="T9" fmla="*/ 16 h 784"/>
                  <a:gd name="T10" fmla="*/ 8 w 784"/>
                  <a:gd name="T11" fmla="*/ 16 h 784"/>
                  <a:gd name="T12" fmla="*/ 16 w 784"/>
                  <a:gd name="T13" fmla="*/ 8 h 784"/>
                  <a:gd name="T14" fmla="*/ 16 w 784"/>
                  <a:gd name="T15" fmla="*/ 776 h 784"/>
                  <a:gd name="T16" fmla="*/ 8 w 784"/>
                  <a:gd name="T17" fmla="*/ 784 h 784"/>
                  <a:gd name="T18" fmla="*/ 0 w 784"/>
                  <a:gd name="T19" fmla="*/ 776 h 784"/>
                  <a:gd name="T20" fmla="*/ 0 w 784"/>
                  <a:gd name="T21" fmla="*/ 8 h 784"/>
                  <a:gd name="T22" fmla="*/ 8 w 784"/>
                  <a:gd name="T23" fmla="*/ 0 h 784"/>
                  <a:gd name="T24" fmla="*/ 776 w 784"/>
                  <a:gd name="T25" fmla="*/ 0 h 784"/>
                  <a:gd name="T26" fmla="*/ 784 w 784"/>
                  <a:gd name="T27" fmla="*/ 8 h 784"/>
                  <a:gd name="T28" fmla="*/ 784 w 784"/>
                  <a:gd name="T29" fmla="*/ 776 h 784"/>
                  <a:gd name="T30" fmla="*/ 776 w 784"/>
                  <a:gd name="T31" fmla="*/ 784 h 784"/>
                  <a:gd name="T32" fmla="*/ 8 w 784"/>
                  <a:gd name="T33" fmla="*/ 784 h 784"/>
                  <a:gd name="T34" fmla="*/ 0 w 784"/>
                  <a:gd name="T35" fmla="*/ 776 h 784"/>
                  <a:gd name="T36" fmla="*/ 8 w 784"/>
                  <a:gd name="T37" fmla="*/ 768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4" h="784">
                    <a:moveTo>
                      <a:pt x="8" y="768"/>
                    </a:moveTo>
                    <a:lnTo>
                      <a:pt x="776" y="768"/>
                    </a:lnTo>
                    <a:lnTo>
                      <a:pt x="768" y="776"/>
                    </a:lnTo>
                    <a:lnTo>
                      <a:pt x="768" y="8"/>
                    </a:lnTo>
                    <a:lnTo>
                      <a:pt x="776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776"/>
                    </a:lnTo>
                    <a:cubicBezTo>
                      <a:pt x="16" y="781"/>
                      <a:pt x="13" y="784"/>
                      <a:pt x="8" y="784"/>
                    </a:cubicBezTo>
                    <a:cubicBezTo>
                      <a:pt x="4" y="784"/>
                      <a:pt x="0" y="781"/>
                      <a:pt x="0" y="776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lnTo>
                      <a:pt x="776" y="0"/>
                    </a:lnTo>
                    <a:cubicBezTo>
                      <a:pt x="781" y="0"/>
                      <a:pt x="784" y="4"/>
                      <a:pt x="784" y="8"/>
                    </a:cubicBezTo>
                    <a:lnTo>
                      <a:pt x="784" y="776"/>
                    </a:lnTo>
                    <a:cubicBezTo>
                      <a:pt x="784" y="781"/>
                      <a:pt x="781" y="784"/>
                      <a:pt x="776" y="784"/>
                    </a:cubicBezTo>
                    <a:lnTo>
                      <a:pt x="8" y="784"/>
                    </a:lnTo>
                    <a:cubicBezTo>
                      <a:pt x="4" y="784"/>
                      <a:pt x="0" y="781"/>
                      <a:pt x="0" y="776"/>
                    </a:cubicBezTo>
                    <a:cubicBezTo>
                      <a:pt x="0" y="772"/>
                      <a:pt x="4" y="768"/>
                      <a:pt x="8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6" name="Rectangle 149"/>
              <p:cNvSpPr>
                <a:spLocks noChangeArrowheads="1"/>
              </p:cNvSpPr>
              <p:nvPr/>
            </p:nvSpPr>
            <p:spPr bwMode="auto">
              <a:xfrm>
                <a:off x="1722" y="2029"/>
                <a:ext cx="372" cy="376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7" name="Rectangle 150"/>
              <p:cNvSpPr>
                <a:spLocks noChangeArrowheads="1"/>
              </p:cNvSpPr>
              <p:nvPr/>
            </p:nvSpPr>
            <p:spPr bwMode="auto">
              <a:xfrm>
                <a:off x="1700" y="2014"/>
                <a:ext cx="371" cy="8"/>
              </a:xfrm>
              <a:prstGeom prst="rect">
                <a:avLst/>
              </a:prstGeom>
              <a:solidFill>
                <a:srgbClr val="CBD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8" name="Rectangle 151"/>
              <p:cNvSpPr>
                <a:spLocks noChangeArrowheads="1"/>
              </p:cNvSpPr>
              <p:nvPr/>
            </p:nvSpPr>
            <p:spPr bwMode="auto">
              <a:xfrm>
                <a:off x="1700" y="2022"/>
                <a:ext cx="371" cy="15"/>
              </a:xfrm>
              <a:prstGeom prst="rect">
                <a:avLst/>
              </a:prstGeom>
              <a:solidFill>
                <a:srgbClr val="E1EB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9" name="Rectangle 152"/>
              <p:cNvSpPr>
                <a:spLocks noChangeArrowheads="1"/>
              </p:cNvSpPr>
              <p:nvPr/>
            </p:nvSpPr>
            <p:spPr bwMode="auto">
              <a:xfrm>
                <a:off x="1700" y="2037"/>
                <a:ext cx="371" cy="15"/>
              </a:xfrm>
              <a:prstGeom prst="rect">
                <a:avLst/>
              </a:prstGeom>
              <a:solidFill>
                <a:srgbClr val="E0EA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1" name="Rectangle 153"/>
              <p:cNvSpPr>
                <a:spLocks noChangeArrowheads="1"/>
              </p:cNvSpPr>
              <p:nvPr/>
            </p:nvSpPr>
            <p:spPr bwMode="auto">
              <a:xfrm>
                <a:off x="1700" y="2052"/>
                <a:ext cx="371" cy="7"/>
              </a:xfrm>
              <a:prstGeom prst="rect">
                <a:avLst/>
              </a:prstGeom>
              <a:solidFill>
                <a:srgbClr val="DFEA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2" name="Rectangle 154"/>
              <p:cNvSpPr>
                <a:spLocks noChangeArrowheads="1"/>
              </p:cNvSpPr>
              <p:nvPr/>
            </p:nvSpPr>
            <p:spPr bwMode="auto">
              <a:xfrm>
                <a:off x="1700" y="2059"/>
                <a:ext cx="371" cy="23"/>
              </a:xfrm>
              <a:prstGeom prst="rect">
                <a:avLst/>
              </a:prstGeom>
              <a:solidFill>
                <a:srgbClr val="DEE9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3" name="Rectangle 155"/>
              <p:cNvSpPr>
                <a:spLocks noChangeArrowheads="1"/>
              </p:cNvSpPr>
              <p:nvPr/>
            </p:nvSpPr>
            <p:spPr bwMode="auto">
              <a:xfrm>
                <a:off x="1700" y="2082"/>
                <a:ext cx="371" cy="23"/>
              </a:xfrm>
              <a:prstGeom prst="rect">
                <a:avLst/>
              </a:prstGeom>
              <a:solidFill>
                <a:srgbClr val="DD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4" name="Rectangle 156"/>
              <p:cNvSpPr>
                <a:spLocks noChangeArrowheads="1"/>
              </p:cNvSpPr>
              <p:nvPr/>
            </p:nvSpPr>
            <p:spPr bwMode="auto">
              <a:xfrm>
                <a:off x="1700" y="2105"/>
                <a:ext cx="371" cy="15"/>
              </a:xfrm>
              <a:prstGeom prst="rect">
                <a:avLst/>
              </a:prstGeom>
              <a:solidFill>
                <a:srgbClr val="DCE8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5" name="Rectangle 157"/>
              <p:cNvSpPr>
                <a:spLocks noChangeArrowheads="1"/>
              </p:cNvSpPr>
              <p:nvPr/>
            </p:nvSpPr>
            <p:spPr bwMode="auto">
              <a:xfrm>
                <a:off x="1700" y="2120"/>
                <a:ext cx="371" cy="7"/>
              </a:xfrm>
              <a:prstGeom prst="rect">
                <a:avLst/>
              </a:prstGeom>
              <a:solidFill>
                <a:srgbClr val="DBE8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6" name="Rectangle 158"/>
              <p:cNvSpPr>
                <a:spLocks noChangeArrowheads="1"/>
              </p:cNvSpPr>
              <p:nvPr/>
            </p:nvSpPr>
            <p:spPr bwMode="auto">
              <a:xfrm>
                <a:off x="1700" y="2127"/>
                <a:ext cx="371" cy="8"/>
              </a:xfrm>
              <a:prstGeom prst="rect">
                <a:avLst/>
              </a:prstGeom>
              <a:solidFill>
                <a:srgbClr val="DBE7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7" name="Rectangle 159"/>
              <p:cNvSpPr>
                <a:spLocks noChangeArrowheads="1"/>
              </p:cNvSpPr>
              <p:nvPr/>
            </p:nvSpPr>
            <p:spPr bwMode="auto">
              <a:xfrm>
                <a:off x="1700" y="2135"/>
                <a:ext cx="371" cy="15"/>
              </a:xfrm>
              <a:prstGeom prst="rect">
                <a:avLst/>
              </a:prstGeom>
              <a:solidFill>
                <a:srgbClr val="DAE7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8" name="Rectangle 160"/>
              <p:cNvSpPr>
                <a:spLocks noChangeArrowheads="1"/>
              </p:cNvSpPr>
              <p:nvPr/>
            </p:nvSpPr>
            <p:spPr bwMode="auto">
              <a:xfrm>
                <a:off x="1700" y="2150"/>
                <a:ext cx="371" cy="22"/>
              </a:xfrm>
              <a:prstGeom prst="rect">
                <a:avLst/>
              </a:prstGeom>
              <a:solidFill>
                <a:srgbClr val="D9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9" name="Rectangle 161"/>
              <p:cNvSpPr>
                <a:spLocks noChangeArrowheads="1"/>
              </p:cNvSpPr>
              <p:nvPr/>
            </p:nvSpPr>
            <p:spPr bwMode="auto">
              <a:xfrm>
                <a:off x="1700" y="2172"/>
                <a:ext cx="371" cy="8"/>
              </a:xfrm>
              <a:prstGeom prst="rect">
                <a:avLst/>
              </a:prstGeom>
              <a:solidFill>
                <a:srgbClr val="D8E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0" name="Rectangle 162"/>
              <p:cNvSpPr>
                <a:spLocks noChangeArrowheads="1"/>
              </p:cNvSpPr>
              <p:nvPr/>
            </p:nvSpPr>
            <p:spPr bwMode="auto">
              <a:xfrm>
                <a:off x="1700" y="2180"/>
                <a:ext cx="371" cy="15"/>
              </a:xfrm>
              <a:prstGeom prst="rect">
                <a:avLst/>
              </a:prstGeom>
              <a:solidFill>
                <a:srgbClr val="D7E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1" name="Rectangle 163"/>
              <p:cNvSpPr>
                <a:spLocks noChangeArrowheads="1"/>
              </p:cNvSpPr>
              <p:nvPr/>
            </p:nvSpPr>
            <p:spPr bwMode="auto">
              <a:xfrm>
                <a:off x="1700" y="2195"/>
                <a:ext cx="371" cy="30"/>
              </a:xfrm>
              <a:prstGeom prst="rect">
                <a:avLst/>
              </a:prstGeom>
              <a:solidFill>
                <a:srgbClr val="D6E4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2" name="Rectangle 164"/>
              <p:cNvSpPr>
                <a:spLocks noChangeArrowheads="1"/>
              </p:cNvSpPr>
              <p:nvPr/>
            </p:nvSpPr>
            <p:spPr bwMode="auto">
              <a:xfrm>
                <a:off x="1700" y="2225"/>
                <a:ext cx="371" cy="15"/>
              </a:xfrm>
              <a:prstGeom prst="rect">
                <a:avLst/>
              </a:prstGeom>
              <a:solidFill>
                <a:srgbClr val="D5E3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3" name="Rectangle 165"/>
              <p:cNvSpPr>
                <a:spLocks noChangeArrowheads="1"/>
              </p:cNvSpPr>
              <p:nvPr/>
            </p:nvSpPr>
            <p:spPr bwMode="auto">
              <a:xfrm>
                <a:off x="1700" y="2240"/>
                <a:ext cx="371" cy="7"/>
              </a:xfrm>
              <a:prstGeom prst="rect">
                <a:avLst/>
              </a:prstGeom>
              <a:solidFill>
                <a:srgbClr val="D4E3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4" name="Rectangle 166"/>
              <p:cNvSpPr>
                <a:spLocks noChangeArrowheads="1"/>
              </p:cNvSpPr>
              <p:nvPr/>
            </p:nvSpPr>
            <p:spPr bwMode="auto">
              <a:xfrm>
                <a:off x="1700" y="2247"/>
                <a:ext cx="371" cy="23"/>
              </a:xfrm>
              <a:prstGeom prst="rect">
                <a:avLst/>
              </a:prstGeom>
              <a:solidFill>
                <a:srgbClr val="D3E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5" name="Rectangle 167"/>
              <p:cNvSpPr>
                <a:spLocks noChangeArrowheads="1"/>
              </p:cNvSpPr>
              <p:nvPr/>
            </p:nvSpPr>
            <p:spPr bwMode="auto">
              <a:xfrm>
                <a:off x="1700" y="2270"/>
                <a:ext cx="371" cy="22"/>
              </a:xfrm>
              <a:prstGeom prst="rect">
                <a:avLst/>
              </a:prstGeom>
              <a:solidFill>
                <a:srgbClr val="D2E1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6" name="Rectangle 168"/>
              <p:cNvSpPr>
                <a:spLocks noChangeArrowheads="1"/>
              </p:cNvSpPr>
              <p:nvPr/>
            </p:nvSpPr>
            <p:spPr bwMode="auto">
              <a:xfrm>
                <a:off x="1700" y="2292"/>
                <a:ext cx="371" cy="15"/>
              </a:xfrm>
              <a:prstGeom prst="rect">
                <a:avLst/>
              </a:prstGeom>
              <a:solidFill>
                <a:srgbClr val="D1E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7" name="Rectangle 169"/>
              <p:cNvSpPr>
                <a:spLocks noChangeArrowheads="1"/>
              </p:cNvSpPr>
              <p:nvPr/>
            </p:nvSpPr>
            <p:spPr bwMode="auto">
              <a:xfrm>
                <a:off x="1700" y="2307"/>
                <a:ext cx="371" cy="8"/>
              </a:xfrm>
              <a:prstGeom prst="rect">
                <a:avLst/>
              </a:prstGeom>
              <a:solidFill>
                <a:srgbClr val="D0E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4" name="Rectangle 170"/>
              <p:cNvSpPr>
                <a:spLocks noChangeArrowheads="1"/>
              </p:cNvSpPr>
              <p:nvPr/>
            </p:nvSpPr>
            <p:spPr bwMode="auto">
              <a:xfrm>
                <a:off x="1700" y="2315"/>
                <a:ext cx="371" cy="7"/>
              </a:xfrm>
              <a:prstGeom prst="rect">
                <a:avLst/>
              </a:prstGeom>
              <a:solidFill>
                <a:srgbClr val="D0E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5" name="Rectangle 171"/>
              <p:cNvSpPr>
                <a:spLocks noChangeArrowheads="1"/>
              </p:cNvSpPr>
              <p:nvPr/>
            </p:nvSpPr>
            <p:spPr bwMode="auto">
              <a:xfrm>
                <a:off x="1700" y="2322"/>
                <a:ext cx="371" cy="15"/>
              </a:xfrm>
              <a:prstGeom prst="rect">
                <a:avLst/>
              </a:prstGeom>
              <a:solidFill>
                <a:srgbClr val="CFE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6" name="Rectangle 172"/>
              <p:cNvSpPr>
                <a:spLocks noChangeArrowheads="1"/>
              </p:cNvSpPr>
              <p:nvPr/>
            </p:nvSpPr>
            <p:spPr bwMode="auto">
              <a:xfrm>
                <a:off x="1700" y="2337"/>
                <a:ext cx="371" cy="23"/>
              </a:xfrm>
              <a:prstGeom prst="rect">
                <a:avLst/>
              </a:prstGeom>
              <a:solidFill>
                <a:srgbClr val="CEDF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7" name="Rectangle 173"/>
              <p:cNvSpPr>
                <a:spLocks noChangeArrowheads="1"/>
              </p:cNvSpPr>
              <p:nvPr/>
            </p:nvSpPr>
            <p:spPr bwMode="auto">
              <a:xfrm>
                <a:off x="1700" y="2360"/>
                <a:ext cx="371" cy="7"/>
              </a:xfrm>
              <a:prstGeom prst="rect">
                <a:avLst/>
              </a:prstGeom>
              <a:solidFill>
                <a:srgbClr val="CDDE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8" name="Rectangle 174"/>
              <p:cNvSpPr>
                <a:spLocks noChangeArrowheads="1"/>
              </p:cNvSpPr>
              <p:nvPr/>
            </p:nvSpPr>
            <p:spPr bwMode="auto">
              <a:xfrm>
                <a:off x="1700" y="2367"/>
                <a:ext cx="371" cy="15"/>
              </a:xfrm>
              <a:prstGeom prst="rect">
                <a:avLst/>
              </a:prstGeom>
              <a:solidFill>
                <a:srgbClr val="CCDE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9" name="Rectangle 175"/>
              <p:cNvSpPr>
                <a:spLocks noChangeArrowheads="1"/>
              </p:cNvSpPr>
              <p:nvPr/>
            </p:nvSpPr>
            <p:spPr bwMode="auto">
              <a:xfrm>
                <a:off x="1700" y="2382"/>
                <a:ext cx="371" cy="8"/>
              </a:xfrm>
              <a:prstGeom prst="rect">
                <a:avLst/>
              </a:prstGeom>
              <a:solidFill>
                <a:srgbClr val="CBD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0" name="Rectangle 176"/>
              <p:cNvSpPr>
                <a:spLocks noChangeArrowheads="1"/>
              </p:cNvSpPr>
              <p:nvPr/>
            </p:nvSpPr>
            <p:spPr bwMode="auto">
              <a:xfrm>
                <a:off x="1715" y="2029"/>
                <a:ext cx="356" cy="361"/>
              </a:xfrm>
              <a:prstGeom prst="rect">
                <a:avLst/>
              </a:prstGeom>
              <a:noFill/>
              <a:ln w="11113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1" name="Rectangle 177"/>
              <p:cNvSpPr>
                <a:spLocks noChangeArrowheads="1"/>
              </p:cNvSpPr>
              <p:nvPr/>
            </p:nvSpPr>
            <p:spPr bwMode="auto">
              <a:xfrm>
                <a:off x="1849" y="2089"/>
                <a:ext cx="19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92" name="Freeform 178"/>
              <p:cNvSpPr>
                <a:spLocks/>
              </p:cNvSpPr>
              <p:nvPr/>
            </p:nvSpPr>
            <p:spPr bwMode="auto">
              <a:xfrm>
                <a:off x="1247" y="2255"/>
                <a:ext cx="282" cy="0"/>
              </a:xfrm>
              <a:custGeom>
                <a:avLst/>
                <a:gdLst>
                  <a:gd name="T0" fmla="*/ 0 w 282"/>
                  <a:gd name="T1" fmla="*/ 82 w 282"/>
                  <a:gd name="T2" fmla="*/ 149 w 282"/>
                  <a:gd name="T3" fmla="*/ 215 w 282"/>
                  <a:gd name="T4" fmla="*/ 282 w 2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82">
                    <a:moveTo>
                      <a:pt x="0" y="0"/>
                    </a:moveTo>
                    <a:lnTo>
                      <a:pt x="82" y="0"/>
                    </a:lnTo>
                    <a:lnTo>
                      <a:pt x="149" y="0"/>
                    </a:lnTo>
                    <a:lnTo>
                      <a:pt x="215" y="0"/>
                    </a:lnTo>
                    <a:lnTo>
                      <a:pt x="282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3" name="Freeform 179"/>
              <p:cNvSpPr>
                <a:spLocks/>
              </p:cNvSpPr>
              <p:nvPr/>
            </p:nvSpPr>
            <p:spPr bwMode="auto">
              <a:xfrm>
                <a:off x="1507" y="2216"/>
                <a:ext cx="74" cy="71"/>
              </a:xfrm>
              <a:custGeom>
                <a:avLst/>
                <a:gdLst>
                  <a:gd name="T0" fmla="*/ 160 w 160"/>
                  <a:gd name="T1" fmla="*/ 83 h 151"/>
                  <a:gd name="T2" fmla="*/ 0 w 160"/>
                  <a:gd name="T3" fmla="*/ 147 h 151"/>
                  <a:gd name="T4" fmla="*/ 8 w 160"/>
                  <a:gd name="T5" fmla="*/ 151 h 151"/>
                  <a:gd name="T6" fmla="*/ 8 w 160"/>
                  <a:gd name="T7" fmla="*/ 0 h 151"/>
                  <a:gd name="T8" fmla="*/ 0 w 160"/>
                  <a:gd name="T9" fmla="*/ 3 h 151"/>
                  <a:gd name="T10" fmla="*/ 160 w 160"/>
                  <a:gd name="T11" fmla="*/ 8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51">
                    <a:moveTo>
                      <a:pt x="160" y="83"/>
                    </a:moveTo>
                    <a:lnTo>
                      <a:pt x="0" y="147"/>
                    </a:lnTo>
                    <a:lnTo>
                      <a:pt x="8" y="151"/>
                    </a:lnTo>
                    <a:cubicBezTo>
                      <a:pt x="31" y="103"/>
                      <a:pt x="31" y="48"/>
                      <a:pt x="8" y="0"/>
                    </a:cubicBezTo>
                    <a:lnTo>
                      <a:pt x="0" y="3"/>
                    </a:lnTo>
                    <a:lnTo>
                      <a:pt x="160" y="83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4" name="Rectangle 180"/>
              <p:cNvSpPr>
                <a:spLocks noChangeArrowheads="1"/>
              </p:cNvSpPr>
              <p:nvPr/>
            </p:nvSpPr>
            <p:spPr bwMode="auto">
              <a:xfrm>
                <a:off x="816" y="2052"/>
                <a:ext cx="3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int x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95" name="Rectangle 181"/>
              <p:cNvSpPr>
                <a:spLocks noChangeArrowheads="1"/>
              </p:cNvSpPr>
              <p:nvPr/>
            </p:nvSpPr>
            <p:spPr bwMode="auto">
              <a:xfrm>
                <a:off x="1091" y="2052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96" name="Rectangle 182"/>
              <p:cNvSpPr>
                <a:spLocks noChangeArrowheads="1"/>
              </p:cNvSpPr>
              <p:nvPr/>
            </p:nvSpPr>
            <p:spPr bwMode="auto">
              <a:xfrm>
                <a:off x="816" y="2247"/>
                <a:ext cx="14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97" name="Rectangle 183"/>
              <p:cNvSpPr>
                <a:spLocks noChangeArrowheads="1"/>
              </p:cNvSpPr>
              <p:nvPr/>
            </p:nvSpPr>
            <p:spPr bwMode="auto">
              <a:xfrm>
                <a:off x="883" y="2247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98" name="Rectangle 184"/>
              <p:cNvSpPr>
                <a:spLocks noChangeArrowheads="1"/>
              </p:cNvSpPr>
              <p:nvPr/>
            </p:nvSpPr>
            <p:spPr bwMode="auto">
              <a:xfrm>
                <a:off x="965" y="2247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99" name="Rectangle 185"/>
              <p:cNvSpPr>
                <a:spLocks noChangeArrowheads="1"/>
              </p:cNvSpPr>
              <p:nvPr/>
            </p:nvSpPr>
            <p:spPr bwMode="auto">
              <a:xfrm>
                <a:off x="1047" y="2247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00" name="Rectangle 186"/>
              <p:cNvSpPr>
                <a:spLocks noChangeArrowheads="1"/>
              </p:cNvSpPr>
              <p:nvPr/>
            </p:nvSpPr>
            <p:spPr bwMode="auto">
              <a:xfrm>
                <a:off x="1730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571" name="Picture 18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0" y="2532"/>
                <a:ext cx="356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201" name="Rectangle 188"/>
              <p:cNvSpPr>
                <a:spLocks noChangeArrowheads="1"/>
              </p:cNvSpPr>
              <p:nvPr/>
            </p:nvSpPr>
            <p:spPr bwMode="auto">
              <a:xfrm>
                <a:off x="1730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2" name="Rectangle 189"/>
              <p:cNvSpPr>
                <a:spLocks noChangeArrowheads="1"/>
              </p:cNvSpPr>
              <p:nvPr/>
            </p:nvSpPr>
            <p:spPr bwMode="auto">
              <a:xfrm>
                <a:off x="1722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3" name="Freeform 190"/>
              <p:cNvSpPr>
                <a:spLocks/>
              </p:cNvSpPr>
              <p:nvPr/>
            </p:nvSpPr>
            <p:spPr bwMode="auto">
              <a:xfrm>
                <a:off x="1725" y="25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4" name="Rectangle 191"/>
              <p:cNvSpPr>
                <a:spLocks noChangeArrowheads="1"/>
              </p:cNvSpPr>
              <p:nvPr/>
            </p:nvSpPr>
            <p:spPr bwMode="auto">
              <a:xfrm>
                <a:off x="1722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5" name="Rectangle 192"/>
              <p:cNvSpPr>
                <a:spLocks noChangeArrowheads="1"/>
              </p:cNvSpPr>
              <p:nvPr/>
            </p:nvSpPr>
            <p:spPr bwMode="auto">
              <a:xfrm>
                <a:off x="1700" y="2510"/>
                <a:ext cx="371" cy="7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6" name="Rectangle 193"/>
              <p:cNvSpPr>
                <a:spLocks noChangeArrowheads="1"/>
              </p:cNvSpPr>
              <p:nvPr/>
            </p:nvSpPr>
            <p:spPr bwMode="auto">
              <a:xfrm>
                <a:off x="1700" y="2517"/>
                <a:ext cx="371" cy="8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7" name="Rectangle 194"/>
              <p:cNvSpPr>
                <a:spLocks noChangeArrowheads="1"/>
              </p:cNvSpPr>
              <p:nvPr/>
            </p:nvSpPr>
            <p:spPr bwMode="auto">
              <a:xfrm>
                <a:off x="1700" y="2525"/>
                <a:ext cx="371" cy="7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8" name="Rectangle 195"/>
              <p:cNvSpPr>
                <a:spLocks noChangeArrowheads="1"/>
              </p:cNvSpPr>
              <p:nvPr/>
            </p:nvSpPr>
            <p:spPr bwMode="auto">
              <a:xfrm>
                <a:off x="1700" y="2532"/>
                <a:ext cx="371" cy="23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9" name="Rectangle 196"/>
              <p:cNvSpPr>
                <a:spLocks noChangeArrowheads="1"/>
              </p:cNvSpPr>
              <p:nvPr/>
            </p:nvSpPr>
            <p:spPr bwMode="auto">
              <a:xfrm>
                <a:off x="1700" y="25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0" name="Rectangle 197"/>
              <p:cNvSpPr>
                <a:spLocks noChangeArrowheads="1"/>
              </p:cNvSpPr>
              <p:nvPr/>
            </p:nvSpPr>
            <p:spPr bwMode="auto">
              <a:xfrm>
                <a:off x="1700" y="2570"/>
                <a:ext cx="371" cy="7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1" name="Rectangle 198"/>
              <p:cNvSpPr>
                <a:spLocks noChangeArrowheads="1"/>
              </p:cNvSpPr>
              <p:nvPr/>
            </p:nvSpPr>
            <p:spPr bwMode="auto">
              <a:xfrm>
                <a:off x="1700" y="2577"/>
                <a:ext cx="371" cy="8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2" name="Rectangle 199"/>
              <p:cNvSpPr>
                <a:spLocks noChangeArrowheads="1"/>
              </p:cNvSpPr>
              <p:nvPr/>
            </p:nvSpPr>
            <p:spPr bwMode="auto">
              <a:xfrm>
                <a:off x="1700" y="2585"/>
                <a:ext cx="371" cy="7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3" name="Rectangle 200"/>
              <p:cNvSpPr>
                <a:spLocks noChangeArrowheads="1"/>
              </p:cNvSpPr>
              <p:nvPr/>
            </p:nvSpPr>
            <p:spPr bwMode="auto">
              <a:xfrm>
                <a:off x="1700" y="2592"/>
                <a:ext cx="371" cy="8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4" name="Rectangle 201"/>
              <p:cNvSpPr>
                <a:spLocks noChangeArrowheads="1"/>
              </p:cNvSpPr>
              <p:nvPr/>
            </p:nvSpPr>
            <p:spPr bwMode="auto">
              <a:xfrm>
                <a:off x="1700" y="2600"/>
                <a:ext cx="371" cy="7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5" name="Rectangle 202"/>
              <p:cNvSpPr>
                <a:spLocks noChangeArrowheads="1"/>
              </p:cNvSpPr>
              <p:nvPr/>
            </p:nvSpPr>
            <p:spPr bwMode="auto">
              <a:xfrm>
                <a:off x="1700" y="2607"/>
                <a:ext cx="371" cy="8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4" name="Rectangle 203"/>
              <p:cNvSpPr>
                <a:spLocks noChangeArrowheads="1"/>
              </p:cNvSpPr>
              <p:nvPr/>
            </p:nvSpPr>
            <p:spPr bwMode="auto">
              <a:xfrm>
                <a:off x="1700" y="2615"/>
                <a:ext cx="371" cy="7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5" name="Rectangle 204"/>
              <p:cNvSpPr>
                <a:spLocks noChangeArrowheads="1"/>
              </p:cNvSpPr>
              <p:nvPr/>
            </p:nvSpPr>
            <p:spPr bwMode="auto">
              <a:xfrm>
                <a:off x="1700" y="2622"/>
                <a:ext cx="371" cy="8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6" name="Rectangle 205"/>
              <p:cNvSpPr>
                <a:spLocks noChangeArrowheads="1"/>
              </p:cNvSpPr>
              <p:nvPr/>
            </p:nvSpPr>
            <p:spPr bwMode="auto">
              <a:xfrm>
                <a:off x="1700" y="26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7" name="Rectangle 206"/>
              <p:cNvSpPr>
                <a:spLocks noChangeArrowheads="1"/>
              </p:cNvSpPr>
              <p:nvPr/>
            </p:nvSpPr>
            <p:spPr bwMode="auto">
              <a:xfrm>
                <a:off x="1700" y="2645"/>
                <a:ext cx="371" cy="22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8" name="Rectangle 207"/>
              <p:cNvSpPr>
                <a:spLocks noChangeArrowheads="1"/>
              </p:cNvSpPr>
              <p:nvPr/>
            </p:nvSpPr>
            <p:spPr bwMode="auto">
              <a:xfrm>
                <a:off x="1700" y="2667"/>
                <a:ext cx="371" cy="8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9" name="Rectangle 208"/>
              <p:cNvSpPr>
                <a:spLocks noChangeArrowheads="1"/>
              </p:cNvSpPr>
              <p:nvPr/>
            </p:nvSpPr>
            <p:spPr bwMode="auto">
              <a:xfrm>
                <a:off x="1700" y="26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0" name="Rectangle 209"/>
              <p:cNvSpPr>
                <a:spLocks noChangeArrowheads="1"/>
              </p:cNvSpPr>
              <p:nvPr/>
            </p:nvSpPr>
            <p:spPr bwMode="auto">
              <a:xfrm>
                <a:off x="1700" y="2690"/>
                <a:ext cx="371" cy="7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1" name="Rectangle 210"/>
              <p:cNvSpPr>
                <a:spLocks noChangeArrowheads="1"/>
              </p:cNvSpPr>
              <p:nvPr/>
            </p:nvSpPr>
            <p:spPr bwMode="auto">
              <a:xfrm>
                <a:off x="1700" y="2697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2" name="Rectangle 211"/>
              <p:cNvSpPr>
                <a:spLocks noChangeArrowheads="1"/>
              </p:cNvSpPr>
              <p:nvPr/>
            </p:nvSpPr>
            <p:spPr bwMode="auto">
              <a:xfrm>
                <a:off x="1700" y="2712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3" name="Rectangle 212"/>
              <p:cNvSpPr>
                <a:spLocks noChangeArrowheads="1"/>
              </p:cNvSpPr>
              <p:nvPr/>
            </p:nvSpPr>
            <p:spPr bwMode="auto">
              <a:xfrm>
                <a:off x="1700" y="2720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4" name="Rectangle 213"/>
              <p:cNvSpPr>
                <a:spLocks noChangeArrowheads="1"/>
              </p:cNvSpPr>
              <p:nvPr/>
            </p:nvSpPr>
            <p:spPr bwMode="auto">
              <a:xfrm>
                <a:off x="1700" y="2742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5" name="Rectangle 214"/>
              <p:cNvSpPr>
                <a:spLocks noChangeArrowheads="1"/>
              </p:cNvSpPr>
              <p:nvPr/>
            </p:nvSpPr>
            <p:spPr bwMode="auto">
              <a:xfrm>
                <a:off x="1700" y="2757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6" name="Rectangle 215"/>
              <p:cNvSpPr>
                <a:spLocks noChangeArrowheads="1"/>
              </p:cNvSpPr>
              <p:nvPr/>
            </p:nvSpPr>
            <p:spPr bwMode="auto">
              <a:xfrm>
                <a:off x="1700" y="2765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7" name="Rectangle 216"/>
              <p:cNvSpPr>
                <a:spLocks noChangeArrowheads="1"/>
              </p:cNvSpPr>
              <p:nvPr/>
            </p:nvSpPr>
            <p:spPr bwMode="auto">
              <a:xfrm>
                <a:off x="1700" y="2772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8" name="Rectangle 217"/>
              <p:cNvSpPr>
                <a:spLocks noChangeArrowheads="1"/>
              </p:cNvSpPr>
              <p:nvPr/>
            </p:nvSpPr>
            <p:spPr bwMode="auto">
              <a:xfrm>
                <a:off x="1700" y="2780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9" name="Rectangle 218"/>
              <p:cNvSpPr>
                <a:spLocks noChangeArrowheads="1"/>
              </p:cNvSpPr>
              <p:nvPr/>
            </p:nvSpPr>
            <p:spPr bwMode="auto">
              <a:xfrm>
                <a:off x="1700" y="2787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0" name="Rectangle 219"/>
              <p:cNvSpPr>
                <a:spLocks noChangeArrowheads="1"/>
              </p:cNvSpPr>
              <p:nvPr/>
            </p:nvSpPr>
            <p:spPr bwMode="auto">
              <a:xfrm>
                <a:off x="1700" y="2795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1" name="Rectangle 220"/>
              <p:cNvSpPr>
                <a:spLocks noChangeArrowheads="1"/>
              </p:cNvSpPr>
              <p:nvPr/>
            </p:nvSpPr>
            <p:spPr bwMode="auto">
              <a:xfrm>
                <a:off x="1700" y="2802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2" name="Rectangle 221"/>
              <p:cNvSpPr>
                <a:spLocks noChangeArrowheads="1"/>
              </p:cNvSpPr>
              <p:nvPr/>
            </p:nvSpPr>
            <p:spPr bwMode="auto">
              <a:xfrm>
                <a:off x="1700" y="2810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3" name="Rectangle 222"/>
              <p:cNvSpPr>
                <a:spLocks noChangeArrowheads="1"/>
              </p:cNvSpPr>
              <p:nvPr/>
            </p:nvSpPr>
            <p:spPr bwMode="auto">
              <a:xfrm>
                <a:off x="1700" y="2817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4" name="Rectangle 223"/>
              <p:cNvSpPr>
                <a:spLocks noChangeArrowheads="1"/>
              </p:cNvSpPr>
              <p:nvPr/>
            </p:nvSpPr>
            <p:spPr bwMode="auto">
              <a:xfrm>
                <a:off x="1700" y="2832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5" name="Rectangle 224"/>
              <p:cNvSpPr>
                <a:spLocks noChangeArrowheads="1"/>
              </p:cNvSpPr>
              <p:nvPr/>
            </p:nvSpPr>
            <p:spPr bwMode="auto">
              <a:xfrm>
                <a:off x="1700" y="2855"/>
                <a:ext cx="371" cy="8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6" name="Rectangle 225"/>
              <p:cNvSpPr>
                <a:spLocks noChangeArrowheads="1"/>
              </p:cNvSpPr>
              <p:nvPr/>
            </p:nvSpPr>
            <p:spPr bwMode="auto">
              <a:xfrm>
                <a:off x="1700" y="28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7" name="Rectangle 226"/>
              <p:cNvSpPr>
                <a:spLocks noChangeArrowheads="1"/>
              </p:cNvSpPr>
              <p:nvPr/>
            </p:nvSpPr>
            <p:spPr bwMode="auto">
              <a:xfrm>
                <a:off x="1700" y="2878"/>
                <a:ext cx="371" cy="7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8" name="Rectangle 227"/>
              <p:cNvSpPr>
                <a:spLocks noChangeArrowheads="1"/>
              </p:cNvSpPr>
              <p:nvPr/>
            </p:nvSpPr>
            <p:spPr bwMode="auto">
              <a:xfrm>
                <a:off x="1715" y="2525"/>
                <a:ext cx="356" cy="360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9" name="Rectangle 228"/>
              <p:cNvSpPr>
                <a:spLocks noChangeArrowheads="1"/>
              </p:cNvSpPr>
              <p:nvPr/>
            </p:nvSpPr>
            <p:spPr bwMode="auto">
              <a:xfrm>
                <a:off x="2086" y="2532"/>
                <a:ext cx="357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613" name="Picture 22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" y="2532"/>
                <a:ext cx="357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70" name="Rectangle 230"/>
              <p:cNvSpPr>
                <a:spLocks noChangeArrowheads="1"/>
              </p:cNvSpPr>
              <p:nvPr/>
            </p:nvSpPr>
            <p:spPr bwMode="auto">
              <a:xfrm>
                <a:off x="2086" y="2532"/>
                <a:ext cx="357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2" name="Rectangle 231"/>
              <p:cNvSpPr>
                <a:spLocks noChangeArrowheads="1"/>
              </p:cNvSpPr>
              <p:nvPr/>
            </p:nvSpPr>
            <p:spPr bwMode="auto">
              <a:xfrm>
                <a:off x="2079" y="25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3" name="Freeform 232"/>
              <p:cNvSpPr>
                <a:spLocks/>
              </p:cNvSpPr>
              <p:nvPr/>
            </p:nvSpPr>
            <p:spPr bwMode="auto">
              <a:xfrm>
                <a:off x="2082" y="25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4" name="Rectangle 233"/>
              <p:cNvSpPr>
                <a:spLocks noChangeArrowheads="1"/>
              </p:cNvSpPr>
              <p:nvPr/>
            </p:nvSpPr>
            <p:spPr bwMode="auto">
              <a:xfrm>
                <a:off x="2079" y="25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5" name="Rectangle 234"/>
              <p:cNvSpPr>
                <a:spLocks noChangeArrowheads="1"/>
              </p:cNvSpPr>
              <p:nvPr/>
            </p:nvSpPr>
            <p:spPr bwMode="auto">
              <a:xfrm>
                <a:off x="2056" y="2510"/>
                <a:ext cx="372" cy="7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8" name="Rectangle 235"/>
              <p:cNvSpPr>
                <a:spLocks noChangeArrowheads="1"/>
              </p:cNvSpPr>
              <p:nvPr/>
            </p:nvSpPr>
            <p:spPr bwMode="auto">
              <a:xfrm>
                <a:off x="2056" y="2517"/>
                <a:ext cx="372" cy="8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9" name="Rectangle 236"/>
              <p:cNvSpPr>
                <a:spLocks noChangeArrowheads="1"/>
              </p:cNvSpPr>
              <p:nvPr/>
            </p:nvSpPr>
            <p:spPr bwMode="auto">
              <a:xfrm>
                <a:off x="2056" y="2525"/>
                <a:ext cx="372" cy="7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0" name="Rectangle 237"/>
              <p:cNvSpPr>
                <a:spLocks noChangeArrowheads="1"/>
              </p:cNvSpPr>
              <p:nvPr/>
            </p:nvSpPr>
            <p:spPr bwMode="auto">
              <a:xfrm>
                <a:off x="2056" y="2532"/>
                <a:ext cx="372" cy="23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1" name="Rectangle 238"/>
              <p:cNvSpPr>
                <a:spLocks noChangeArrowheads="1"/>
              </p:cNvSpPr>
              <p:nvPr/>
            </p:nvSpPr>
            <p:spPr bwMode="auto">
              <a:xfrm>
                <a:off x="2056" y="2555"/>
                <a:ext cx="372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2" name="Rectangle 239"/>
              <p:cNvSpPr>
                <a:spLocks noChangeArrowheads="1"/>
              </p:cNvSpPr>
              <p:nvPr/>
            </p:nvSpPr>
            <p:spPr bwMode="auto">
              <a:xfrm>
                <a:off x="2056" y="2570"/>
                <a:ext cx="372" cy="7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4" name="Rectangle 240"/>
              <p:cNvSpPr>
                <a:spLocks noChangeArrowheads="1"/>
              </p:cNvSpPr>
              <p:nvPr/>
            </p:nvSpPr>
            <p:spPr bwMode="auto">
              <a:xfrm>
                <a:off x="2056" y="2577"/>
                <a:ext cx="372" cy="8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5" name="Rectangle 241"/>
              <p:cNvSpPr>
                <a:spLocks noChangeArrowheads="1"/>
              </p:cNvSpPr>
              <p:nvPr/>
            </p:nvSpPr>
            <p:spPr bwMode="auto">
              <a:xfrm>
                <a:off x="2056" y="2585"/>
                <a:ext cx="372" cy="7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6" name="Rectangle 242"/>
              <p:cNvSpPr>
                <a:spLocks noChangeArrowheads="1"/>
              </p:cNvSpPr>
              <p:nvPr/>
            </p:nvSpPr>
            <p:spPr bwMode="auto">
              <a:xfrm>
                <a:off x="2056" y="2592"/>
                <a:ext cx="372" cy="8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7" name="Rectangle 243"/>
              <p:cNvSpPr>
                <a:spLocks noChangeArrowheads="1"/>
              </p:cNvSpPr>
              <p:nvPr/>
            </p:nvSpPr>
            <p:spPr bwMode="auto">
              <a:xfrm>
                <a:off x="2056" y="2600"/>
                <a:ext cx="372" cy="7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8" name="Rectangle 244"/>
              <p:cNvSpPr>
                <a:spLocks noChangeArrowheads="1"/>
              </p:cNvSpPr>
              <p:nvPr/>
            </p:nvSpPr>
            <p:spPr bwMode="auto">
              <a:xfrm>
                <a:off x="2056" y="2607"/>
                <a:ext cx="372" cy="8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9" name="Rectangle 245"/>
              <p:cNvSpPr>
                <a:spLocks noChangeArrowheads="1"/>
              </p:cNvSpPr>
              <p:nvPr/>
            </p:nvSpPr>
            <p:spPr bwMode="auto">
              <a:xfrm>
                <a:off x="2056" y="2615"/>
                <a:ext cx="372" cy="7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0" name="Rectangle 246"/>
              <p:cNvSpPr>
                <a:spLocks noChangeArrowheads="1"/>
              </p:cNvSpPr>
              <p:nvPr/>
            </p:nvSpPr>
            <p:spPr bwMode="auto">
              <a:xfrm>
                <a:off x="2056" y="2622"/>
                <a:ext cx="372" cy="8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1" name="Rectangle 247"/>
              <p:cNvSpPr>
                <a:spLocks noChangeArrowheads="1"/>
              </p:cNvSpPr>
              <p:nvPr/>
            </p:nvSpPr>
            <p:spPr bwMode="auto">
              <a:xfrm>
                <a:off x="2056" y="2630"/>
                <a:ext cx="372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2" name="Rectangle 248"/>
              <p:cNvSpPr>
                <a:spLocks noChangeArrowheads="1"/>
              </p:cNvSpPr>
              <p:nvPr/>
            </p:nvSpPr>
            <p:spPr bwMode="auto">
              <a:xfrm>
                <a:off x="2056" y="2645"/>
                <a:ext cx="372" cy="22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3" name="Rectangle 249"/>
              <p:cNvSpPr>
                <a:spLocks noChangeArrowheads="1"/>
              </p:cNvSpPr>
              <p:nvPr/>
            </p:nvSpPr>
            <p:spPr bwMode="auto">
              <a:xfrm>
                <a:off x="2056" y="2667"/>
                <a:ext cx="372" cy="8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4" name="Rectangle 250"/>
              <p:cNvSpPr>
                <a:spLocks noChangeArrowheads="1"/>
              </p:cNvSpPr>
              <p:nvPr/>
            </p:nvSpPr>
            <p:spPr bwMode="auto">
              <a:xfrm>
                <a:off x="2056" y="2675"/>
                <a:ext cx="372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5" name="Rectangle 251"/>
              <p:cNvSpPr>
                <a:spLocks noChangeArrowheads="1"/>
              </p:cNvSpPr>
              <p:nvPr/>
            </p:nvSpPr>
            <p:spPr bwMode="auto">
              <a:xfrm>
                <a:off x="2056" y="2690"/>
                <a:ext cx="372" cy="7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6" name="Rectangle 252"/>
              <p:cNvSpPr>
                <a:spLocks noChangeArrowheads="1"/>
              </p:cNvSpPr>
              <p:nvPr/>
            </p:nvSpPr>
            <p:spPr bwMode="auto">
              <a:xfrm>
                <a:off x="2056" y="2697"/>
                <a:ext cx="372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7" name="Rectangle 253"/>
              <p:cNvSpPr>
                <a:spLocks noChangeArrowheads="1"/>
              </p:cNvSpPr>
              <p:nvPr/>
            </p:nvSpPr>
            <p:spPr bwMode="auto">
              <a:xfrm>
                <a:off x="2056" y="2712"/>
                <a:ext cx="372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8" name="Rectangle 254"/>
              <p:cNvSpPr>
                <a:spLocks noChangeArrowheads="1"/>
              </p:cNvSpPr>
              <p:nvPr/>
            </p:nvSpPr>
            <p:spPr bwMode="auto">
              <a:xfrm>
                <a:off x="2056" y="2720"/>
                <a:ext cx="372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9" name="Rectangle 255"/>
              <p:cNvSpPr>
                <a:spLocks noChangeArrowheads="1"/>
              </p:cNvSpPr>
              <p:nvPr/>
            </p:nvSpPr>
            <p:spPr bwMode="auto">
              <a:xfrm>
                <a:off x="2056" y="2742"/>
                <a:ext cx="372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0" name="Rectangle 256"/>
              <p:cNvSpPr>
                <a:spLocks noChangeArrowheads="1"/>
              </p:cNvSpPr>
              <p:nvPr/>
            </p:nvSpPr>
            <p:spPr bwMode="auto">
              <a:xfrm>
                <a:off x="2056" y="2757"/>
                <a:ext cx="372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1" name="Rectangle 257"/>
              <p:cNvSpPr>
                <a:spLocks noChangeArrowheads="1"/>
              </p:cNvSpPr>
              <p:nvPr/>
            </p:nvSpPr>
            <p:spPr bwMode="auto">
              <a:xfrm>
                <a:off x="2056" y="2765"/>
                <a:ext cx="372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2" name="Rectangle 258"/>
              <p:cNvSpPr>
                <a:spLocks noChangeArrowheads="1"/>
              </p:cNvSpPr>
              <p:nvPr/>
            </p:nvSpPr>
            <p:spPr bwMode="auto">
              <a:xfrm>
                <a:off x="2056" y="2772"/>
                <a:ext cx="372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3" name="Rectangle 259"/>
              <p:cNvSpPr>
                <a:spLocks noChangeArrowheads="1"/>
              </p:cNvSpPr>
              <p:nvPr/>
            </p:nvSpPr>
            <p:spPr bwMode="auto">
              <a:xfrm>
                <a:off x="2056" y="2780"/>
                <a:ext cx="372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4" name="Rectangle 260"/>
              <p:cNvSpPr>
                <a:spLocks noChangeArrowheads="1"/>
              </p:cNvSpPr>
              <p:nvPr/>
            </p:nvSpPr>
            <p:spPr bwMode="auto">
              <a:xfrm>
                <a:off x="2056" y="2787"/>
                <a:ext cx="372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5" name="Rectangle 261"/>
              <p:cNvSpPr>
                <a:spLocks noChangeArrowheads="1"/>
              </p:cNvSpPr>
              <p:nvPr/>
            </p:nvSpPr>
            <p:spPr bwMode="auto">
              <a:xfrm>
                <a:off x="2056" y="2795"/>
                <a:ext cx="372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6" name="Rectangle 262"/>
              <p:cNvSpPr>
                <a:spLocks noChangeArrowheads="1"/>
              </p:cNvSpPr>
              <p:nvPr/>
            </p:nvSpPr>
            <p:spPr bwMode="auto">
              <a:xfrm>
                <a:off x="2056" y="2802"/>
                <a:ext cx="372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7" name="Rectangle 263"/>
              <p:cNvSpPr>
                <a:spLocks noChangeArrowheads="1"/>
              </p:cNvSpPr>
              <p:nvPr/>
            </p:nvSpPr>
            <p:spPr bwMode="auto">
              <a:xfrm>
                <a:off x="2056" y="2810"/>
                <a:ext cx="372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8" name="Rectangle 264"/>
              <p:cNvSpPr>
                <a:spLocks noChangeArrowheads="1"/>
              </p:cNvSpPr>
              <p:nvPr/>
            </p:nvSpPr>
            <p:spPr bwMode="auto">
              <a:xfrm>
                <a:off x="2056" y="2817"/>
                <a:ext cx="372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9" name="Rectangle 265"/>
              <p:cNvSpPr>
                <a:spLocks noChangeArrowheads="1"/>
              </p:cNvSpPr>
              <p:nvPr/>
            </p:nvSpPr>
            <p:spPr bwMode="auto">
              <a:xfrm>
                <a:off x="2056" y="2832"/>
                <a:ext cx="372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6" name="Rectangle 266"/>
              <p:cNvSpPr>
                <a:spLocks noChangeArrowheads="1"/>
              </p:cNvSpPr>
              <p:nvPr/>
            </p:nvSpPr>
            <p:spPr bwMode="auto">
              <a:xfrm>
                <a:off x="2056" y="2855"/>
                <a:ext cx="372" cy="8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7" name="Rectangle 267"/>
              <p:cNvSpPr>
                <a:spLocks noChangeArrowheads="1"/>
              </p:cNvSpPr>
              <p:nvPr/>
            </p:nvSpPr>
            <p:spPr bwMode="auto">
              <a:xfrm>
                <a:off x="2056" y="2863"/>
                <a:ext cx="372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8" name="Rectangle 268"/>
              <p:cNvSpPr>
                <a:spLocks noChangeArrowheads="1"/>
              </p:cNvSpPr>
              <p:nvPr/>
            </p:nvSpPr>
            <p:spPr bwMode="auto">
              <a:xfrm>
                <a:off x="2056" y="2878"/>
                <a:ext cx="372" cy="7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9" name="Rectangle 269"/>
              <p:cNvSpPr>
                <a:spLocks noChangeArrowheads="1"/>
              </p:cNvSpPr>
              <p:nvPr/>
            </p:nvSpPr>
            <p:spPr bwMode="auto">
              <a:xfrm>
                <a:off x="2071" y="2525"/>
                <a:ext cx="357" cy="360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0" name="Rectangle 270"/>
              <p:cNvSpPr>
                <a:spLocks noChangeArrowheads="1"/>
              </p:cNvSpPr>
              <p:nvPr/>
            </p:nvSpPr>
            <p:spPr bwMode="auto">
              <a:xfrm>
                <a:off x="2443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655" name="Picture 27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3" y="2532"/>
                <a:ext cx="356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221" name="Rectangle 272"/>
              <p:cNvSpPr>
                <a:spLocks noChangeArrowheads="1"/>
              </p:cNvSpPr>
              <p:nvPr/>
            </p:nvSpPr>
            <p:spPr bwMode="auto">
              <a:xfrm>
                <a:off x="2443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2" name="Rectangle 273"/>
              <p:cNvSpPr>
                <a:spLocks noChangeArrowheads="1"/>
              </p:cNvSpPr>
              <p:nvPr/>
            </p:nvSpPr>
            <p:spPr bwMode="auto">
              <a:xfrm>
                <a:off x="2435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3" name="Freeform 274"/>
              <p:cNvSpPr>
                <a:spLocks/>
              </p:cNvSpPr>
              <p:nvPr/>
            </p:nvSpPr>
            <p:spPr bwMode="auto">
              <a:xfrm>
                <a:off x="2438" y="25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4" name="Rectangle 275"/>
              <p:cNvSpPr>
                <a:spLocks noChangeArrowheads="1"/>
              </p:cNvSpPr>
              <p:nvPr/>
            </p:nvSpPr>
            <p:spPr bwMode="auto">
              <a:xfrm>
                <a:off x="2435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5" name="Rectangle 276"/>
              <p:cNvSpPr>
                <a:spLocks noChangeArrowheads="1"/>
              </p:cNvSpPr>
              <p:nvPr/>
            </p:nvSpPr>
            <p:spPr bwMode="auto">
              <a:xfrm>
                <a:off x="2413" y="2510"/>
                <a:ext cx="371" cy="7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6" name="Rectangle 277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371" cy="8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7" name="Rectangle 278"/>
              <p:cNvSpPr>
                <a:spLocks noChangeArrowheads="1"/>
              </p:cNvSpPr>
              <p:nvPr/>
            </p:nvSpPr>
            <p:spPr bwMode="auto">
              <a:xfrm>
                <a:off x="2413" y="2525"/>
                <a:ext cx="371" cy="7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8" name="Rectangle 279"/>
              <p:cNvSpPr>
                <a:spLocks noChangeArrowheads="1"/>
              </p:cNvSpPr>
              <p:nvPr/>
            </p:nvSpPr>
            <p:spPr bwMode="auto">
              <a:xfrm>
                <a:off x="2413" y="2532"/>
                <a:ext cx="371" cy="23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9" name="Rectangle 280"/>
              <p:cNvSpPr>
                <a:spLocks noChangeArrowheads="1"/>
              </p:cNvSpPr>
              <p:nvPr/>
            </p:nvSpPr>
            <p:spPr bwMode="auto">
              <a:xfrm>
                <a:off x="2413" y="25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0" name="Rectangle 281"/>
              <p:cNvSpPr>
                <a:spLocks noChangeArrowheads="1"/>
              </p:cNvSpPr>
              <p:nvPr/>
            </p:nvSpPr>
            <p:spPr bwMode="auto">
              <a:xfrm>
                <a:off x="2413" y="2570"/>
                <a:ext cx="371" cy="7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1" name="Rectangle 282"/>
              <p:cNvSpPr>
                <a:spLocks noChangeArrowheads="1"/>
              </p:cNvSpPr>
              <p:nvPr/>
            </p:nvSpPr>
            <p:spPr bwMode="auto">
              <a:xfrm>
                <a:off x="2413" y="2577"/>
                <a:ext cx="371" cy="8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2" name="Rectangle 283"/>
              <p:cNvSpPr>
                <a:spLocks noChangeArrowheads="1"/>
              </p:cNvSpPr>
              <p:nvPr/>
            </p:nvSpPr>
            <p:spPr bwMode="auto">
              <a:xfrm>
                <a:off x="2413" y="2585"/>
                <a:ext cx="371" cy="7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3" name="Rectangle 284"/>
              <p:cNvSpPr>
                <a:spLocks noChangeArrowheads="1"/>
              </p:cNvSpPr>
              <p:nvPr/>
            </p:nvSpPr>
            <p:spPr bwMode="auto">
              <a:xfrm>
                <a:off x="2413" y="2592"/>
                <a:ext cx="371" cy="8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4" name="Rectangle 285"/>
              <p:cNvSpPr>
                <a:spLocks noChangeArrowheads="1"/>
              </p:cNvSpPr>
              <p:nvPr/>
            </p:nvSpPr>
            <p:spPr bwMode="auto">
              <a:xfrm>
                <a:off x="2413" y="2600"/>
                <a:ext cx="371" cy="7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5" name="Rectangle 286"/>
              <p:cNvSpPr>
                <a:spLocks noChangeArrowheads="1"/>
              </p:cNvSpPr>
              <p:nvPr/>
            </p:nvSpPr>
            <p:spPr bwMode="auto">
              <a:xfrm>
                <a:off x="2413" y="2607"/>
                <a:ext cx="371" cy="8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6" name="Rectangle 287"/>
              <p:cNvSpPr>
                <a:spLocks noChangeArrowheads="1"/>
              </p:cNvSpPr>
              <p:nvPr/>
            </p:nvSpPr>
            <p:spPr bwMode="auto">
              <a:xfrm>
                <a:off x="2413" y="2615"/>
                <a:ext cx="371" cy="7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7" name="Rectangle 288"/>
              <p:cNvSpPr>
                <a:spLocks noChangeArrowheads="1"/>
              </p:cNvSpPr>
              <p:nvPr/>
            </p:nvSpPr>
            <p:spPr bwMode="auto">
              <a:xfrm>
                <a:off x="2413" y="2622"/>
                <a:ext cx="371" cy="8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8" name="Rectangle 289"/>
              <p:cNvSpPr>
                <a:spLocks noChangeArrowheads="1"/>
              </p:cNvSpPr>
              <p:nvPr/>
            </p:nvSpPr>
            <p:spPr bwMode="auto">
              <a:xfrm>
                <a:off x="2413" y="26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9" name="Rectangle 290"/>
              <p:cNvSpPr>
                <a:spLocks noChangeArrowheads="1"/>
              </p:cNvSpPr>
              <p:nvPr/>
            </p:nvSpPr>
            <p:spPr bwMode="auto">
              <a:xfrm>
                <a:off x="2413" y="2645"/>
                <a:ext cx="371" cy="22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0" name="Rectangle 291"/>
              <p:cNvSpPr>
                <a:spLocks noChangeArrowheads="1"/>
              </p:cNvSpPr>
              <p:nvPr/>
            </p:nvSpPr>
            <p:spPr bwMode="auto">
              <a:xfrm>
                <a:off x="2413" y="2667"/>
                <a:ext cx="371" cy="8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1" name="Rectangle 292"/>
              <p:cNvSpPr>
                <a:spLocks noChangeArrowheads="1"/>
              </p:cNvSpPr>
              <p:nvPr/>
            </p:nvSpPr>
            <p:spPr bwMode="auto">
              <a:xfrm>
                <a:off x="2413" y="26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2" name="Rectangle 293"/>
              <p:cNvSpPr>
                <a:spLocks noChangeArrowheads="1"/>
              </p:cNvSpPr>
              <p:nvPr/>
            </p:nvSpPr>
            <p:spPr bwMode="auto">
              <a:xfrm>
                <a:off x="2413" y="2690"/>
                <a:ext cx="371" cy="7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3" name="Rectangle 294"/>
              <p:cNvSpPr>
                <a:spLocks noChangeArrowheads="1"/>
              </p:cNvSpPr>
              <p:nvPr/>
            </p:nvSpPr>
            <p:spPr bwMode="auto">
              <a:xfrm>
                <a:off x="2413" y="2697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4" name="Rectangle 295"/>
              <p:cNvSpPr>
                <a:spLocks noChangeArrowheads="1"/>
              </p:cNvSpPr>
              <p:nvPr/>
            </p:nvSpPr>
            <p:spPr bwMode="auto">
              <a:xfrm>
                <a:off x="2413" y="2712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5" name="Rectangle 296"/>
              <p:cNvSpPr>
                <a:spLocks noChangeArrowheads="1"/>
              </p:cNvSpPr>
              <p:nvPr/>
            </p:nvSpPr>
            <p:spPr bwMode="auto">
              <a:xfrm>
                <a:off x="2413" y="2720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6" name="Rectangle 297"/>
              <p:cNvSpPr>
                <a:spLocks noChangeArrowheads="1"/>
              </p:cNvSpPr>
              <p:nvPr/>
            </p:nvSpPr>
            <p:spPr bwMode="auto">
              <a:xfrm>
                <a:off x="2413" y="2742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7" name="Rectangle 298"/>
              <p:cNvSpPr>
                <a:spLocks noChangeArrowheads="1"/>
              </p:cNvSpPr>
              <p:nvPr/>
            </p:nvSpPr>
            <p:spPr bwMode="auto">
              <a:xfrm>
                <a:off x="2413" y="2757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0" name="Rectangle 299"/>
              <p:cNvSpPr>
                <a:spLocks noChangeArrowheads="1"/>
              </p:cNvSpPr>
              <p:nvPr/>
            </p:nvSpPr>
            <p:spPr bwMode="auto">
              <a:xfrm>
                <a:off x="2413" y="2765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1" name="Rectangle 300"/>
              <p:cNvSpPr>
                <a:spLocks noChangeArrowheads="1"/>
              </p:cNvSpPr>
              <p:nvPr/>
            </p:nvSpPr>
            <p:spPr bwMode="auto">
              <a:xfrm>
                <a:off x="2413" y="2772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2" name="Rectangle 301"/>
              <p:cNvSpPr>
                <a:spLocks noChangeArrowheads="1"/>
              </p:cNvSpPr>
              <p:nvPr/>
            </p:nvSpPr>
            <p:spPr bwMode="auto">
              <a:xfrm>
                <a:off x="2413" y="2780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3" name="Rectangle 302"/>
              <p:cNvSpPr>
                <a:spLocks noChangeArrowheads="1"/>
              </p:cNvSpPr>
              <p:nvPr/>
            </p:nvSpPr>
            <p:spPr bwMode="auto">
              <a:xfrm>
                <a:off x="2413" y="2787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4" name="Rectangle 303"/>
              <p:cNvSpPr>
                <a:spLocks noChangeArrowheads="1"/>
              </p:cNvSpPr>
              <p:nvPr/>
            </p:nvSpPr>
            <p:spPr bwMode="auto">
              <a:xfrm>
                <a:off x="2413" y="2795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5" name="Rectangle 304"/>
              <p:cNvSpPr>
                <a:spLocks noChangeArrowheads="1"/>
              </p:cNvSpPr>
              <p:nvPr/>
            </p:nvSpPr>
            <p:spPr bwMode="auto">
              <a:xfrm>
                <a:off x="2413" y="2802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6" name="Rectangle 305"/>
              <p:cNvSpPr>
                <a:spLocks noChangeArrowheads="1"/>
              </p:cNvSpPr>
              <p:nvPr/>
            </p:nvSpPr>
            <p:spPr bwMode="auto">
              <a:xfrm>
                <a:off x="2413" y="2810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7" name="Rectangle 306"/>
              <p:cNvSpPr>
                <a:spLocks noChangeArrowheads="1"/>
              </p:cNvSpPr>
              <p:nvPr/>
            </p:nvSpPr>
            <p:spPr bwMode="auto">
              <a:xfrm>
                <a:off x="2413" y="2817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8" name="Rectangle 307"/>
              <p:cNvSpPr>
                <a:spLocks noChangeArrowheads="1"/>
              </p:cNvSpPr>
              <p:nvPr/>
            </p:nvSpPr>
            <p:spPr bwMode="auto">
              <a:xfrm>
                <a:off x="2413" y="2832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9" name="Rectangle 308"/>
              <p:cNvSpPr>
                <a:spLocks noChangeArrowheads="1"/>
              </p:cNvSpPr>
              <p:nvPr/>
            </p:nvSpPr>
            <p:spPr bwMode="auto">
              <a:xfrm>
                <a:off x="2413" y="2855"/>
                <a:ext cx="371" cy="8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0" name="Rectangle 309"/>
              <p:cNvSpPr>
                <a:spLocks noChangeArrowheads="1"/>
              </p:cNvSpPr>
              <p:nvPr/>
            </p:nvSpPr>
            <p:spPr bwMode="auto">
              <a:xfrm>
                <a:off x="2413" y="28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1" name="Rectangle 310"/>
              <p:cNvSpPr>
                <a:spLocks noChangeArrowheads="1"/>
              </p:cNvSpPr>
              <p:nvPr/>
            </p:nvSpPr>
            <p:spPr bwMode="auto">
              <a:xfrm>
                <a:off x="2413" y="2878"/>
                <a:ext cx="371" cy="7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2" name="Rectangle 311"/>
              <p:cNvSpPr>
                <a:spLocks noChangeArrowheads="1"/>
              </p:cNvSpPr>
              <p:nvPr/>
            </p:nvSpPr>
            <p:spPr bwMode="auto">
              <a:xfrm>
                <a:off x="2428" y="2525"/>
                <a:ext cx="356" cy="360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3" name="Rectangle 312"/>
              <p:cNvSpPr>
                <a:spLocks noChangeArrowheads="1"/>
              </p:cNvSpPr>
              <p:nvPr/>
            </p:nvSpPr>
            <p:spPr bwMode="auto">
              <a:xfrm>
                <a:off x="2799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697" name="Picture 3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9" y="2532"/>
                <a:ext cx="356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54" name="Rectangle 314"/>
              <p:cNvSpPr>
                <a:spLocks noChangeArrowheads="1"/>
              </p:cNvSpPr>
              <p:nvPr/>
            </p:nvSpPr>
            <p:spPr bwMode="auto">
              <a:xfrm>
                <a:off x="2799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6" name="Rectangle 315"/>
              <p:cNvSpPr>
                <a:spLocks noChangeArrowheads="1"/>
              </p:cNvSpPr>
              <p:nvPr/>
            </p:nvSpPr>
            <p:spPr bwMode="auto">
              <a:xfrm>
                <a:off x="2792" y="25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7" name="Freeform 316"/>
              <p:cNvSpPr>
                <a:spLocks/>
              </p:cNvSpPr>
              <p:nvPr/>
            </p:nvSpPr>
            <p:spPr bwMode="auto">
              <a:xfrm>
                <a:off x="2794" y="2528"/>
                <a:ext cx="367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8" name="Rectangle 317"/>
              <p:cNvSpPr>
                <a:spLocks noChangeArrowheads="1"/>
              </p:cNvSpPr>
              <p:nvPr/>
            </p:nvSpPr>
            <p:spPr bwMode="auto">
              <a:xfrm>
                <a:off x="2792" y="25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9" name="Rectangle 318"/>
              <p:cNvSpPr>
                <a:spLocks noChangeArrowheads="1"/>
              </p:cNvSpPr>
              <p:nvPr/>
            </p:nvSpPr>
            <p:spPr bwMode="auto">
              <a:xfrm>
                <a:off x="2769" y="2510"/>
                <a:ext cx="372" cy="7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0" name="Rectangle 319"/>
              <p:cNvSpPr>
                <a:spLocks noChangeArrowheads="1"/>
              </p:cNvSpPr>
              <p:nvPr/>
            </p:nvSpPr>
            <p:spPr bwMode="auto">
              <a:xfrm>
                <a:off x="2769" y="2517"/>
                <a:ext cx="372" cy="8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1" name="Rectangle 320"/>
              <p:cNvSpPr>
                <a:spLocks noChangeArrowheads="1"/>
              </p:cNvSpPr>
              <p:nvPr/>
            </p:nvSpPr>
            <p:spPr bwMode="auto">
              <a:xfrm>
                <a:off x="2769" y="2525"/>
                <a:ext cx="372" cy="7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2" name="Rectangle 321"/>
              <p:cNvSpPr>
                <a:spLocks noChangeArrowheads="1"/>
              </p:cNvSpPr>
              <p:nvPr/>
            </p:nvSpPr>
            <p:spPr bwMode="auto">
              <a:xfrm>
                <a:off x="2769" y="2532"/>
                <a:ext cx="372" cy="23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3" name="Rectangle 322"/>
              <p:cNvSpPr>
                <a:spLocks noChangeArrowheads="1"/>
              </p:cNvSpPr>
              <p:nvPr/>
            </p:nvSpPr>
            <p:spPr bwMode="auto">
              <a:xfrm>
                <a:off x="2769" y="2555"/>
                <a:ext cx="372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4" name="Rectangle 323"/>
              <p:cNvSpPr>
                <a:spLocks noChangeArrowheads="1"/>
              </p:cNvSpPr>
              <p:nvPr/>
            </p:nvSpPr>
            <p:spPr bwMode="auto">
              <a:xfrm>
                <a:off x="2769" y="2570"/>
                <a:ext cx="372" cy="7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5" name="Rectangle 324"/>
              <p:cNvSpPr>
                <a:spLocks noChangeArrowheads="1"/>
              </p:cNvSpPr>
              <p:nvPr/>
            </p:nvSpPr>
            <p:spPr bwMode="auto">
              <a:xfrm>
                <a:off x="2769" y="2577"/>
                <a:ext cx="372" cy="8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6" name="Rectangle 325"/>
              <p:cNvSpPr>
                <a:spLocks noChangeArrowheads="1"/>
              </p:cNvSpPr>
              <p:nvPr/>
            </p:nvSpPr>
            <p:spPr bwMode="auto">
              <a:xfrm>
                <a:off x="2769" y="2585"/>
                <a:ext cx="372" cy="7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7" name="Rectangle 326"/>
              <p:cNvSpPr>
                <a:spLocks noChangeArrowheads="1"/>
              </p:cNvSpPr>
              <p:nvPr/>
            </p:nvSpPr>
            <p:spPr bwMode="auto">
              <a:xfrm>
                <a:off x="2769" y="2592"/>
                <a:ext cx="372" cy="8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8" name="Rectangle 327"/>
              <p:cNvSpPr>
                <a:spLocks noChangeArrowheads="1"/>
              </p:cNvSpPr>
              <p:nvPr/>
            </p:nvSpPr>
            <p:spPr bwMode="auto">
              <a:xfrm>
                <a:off x="2769" y="2600"/>
                <a:ext cx="372" cy="7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9" name="Rectangle 328"/>
              <p:cNvSpPr>
                <a:spLocks noChangeArrowheads="1"/>
              </p:cNvSpPr>
              <p:nvPr/>
            </p:nvSpPr>
            <p:spPr bwMode="auto">
              <a:xfrm>
                <a:off x="2769" y="2607"/>
                <a:ext cx="372" cy="8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0" name="Rectangle 329"/>
              <p:cNvSpPr>
                <a:spLocks noChangeArrowheads="1"/>
              </p:cNvSpPr>
              <p:nvPr/>
            </p:nvSpPr>
            <p:spPr bwMode="auto">
              <a:xfrm>
                <a:off x="2769" y="2615"/>
                <a:ext cx="372" cy="7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1" name="Rectangle 330"/>
              <p:cNvSpPr>
                <a:spLocks noChangeArrowheads="1"/>
              </p:cNvSpPr>
              <p:nvPr/>
            </p:nvSpPr>
            <p:spPr bwMode="auto">
              <a:xfrm>
                <a:off x="2769" y="2622"/>
                <a:ext cx="372" cy="8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2" name="Rectangle 331"/>
              <p:cNvSpPr>
                <a:spLocks noChangeArrowheads="1"/>
              </p:cNvSpPr>
              <p:nvPr/>
            </p:nvSpPr>
            <p:spPr bwMode="auto">
              <a:xfrm>
                <a:off x="2769" y="2630"/>
                <a:ext cx="372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3" name="Rectangle 332"/>
              <p:cNvSpPr>
                <a:spLocks noChangeArrowheads="1"/>
              </p:cNvSpPr>
              <p:nvPr/>
            </p:nvSpPr>
            <p:spPr bwMode="auto">
              <a:xfrm>
                <a:off x="2769" y="2645"/>
                <a:ext cx="372" cy="22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4" name="Rectangle 333"/>
              <p:cNvSpPr>
                <a:spLocks noChangeArrowheads="1"/>
              </p:cNvSpPr>
              <p:nvPr/>
            </p:nvSpPr>
            <p:spPr bwMode="auto">
              <a:xfrm>
                <a:off x="2769" y="2667"/>
                <a:ext cx="372" cy="8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5" name="Rectangle 334"/>
              <p:cNvSpPr>
                <a:spLocks noChangeArrowheads="1"/>
              </p:cNvSpPr>
              <p:nvPr/>
            </p:nvSpPr>
            <p:spPr bwMode="auto">
              <a:xfrm>
                <a:off x="2769" y="2675"/>
                <a:ext cx="372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6" name="Rectangle 335"/>
              <p:cNvSpPr>
                <a:spLocks noChangeArrowheads="1"/>
              </p:cNvSpPr>
              <p:nvPr/>
            </p:nvSpPr>
            <p:spPr bwMode="auto">
              <a:xfrm>
                <a:off x="2769" y="2690"/>
                <a:ext cx="372" cy="7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7" name="Rectangle 336"/>
              <p:cNvSpPr>
                <a:spLocks noChangeArrowheads="1"/>
              </p:cNvSpPr>
              <p:nvPr/>
            </p:nvSpPr>
            <p:spPr bwMode="auto">
              <a:xfrm>
                <a:off x="2769" y="2697"/>
                <a:ext cx="372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8" name="Rectangle 337"/>
              <p:cNvSpPr>
                <a:spLocks noChangeArrowheads="1"/>
              </p:cNvSpPr>
              <p:nvPr/>
            </p:nvSpPr>
            <p:spPr bwMode="auto">
              <a:xfrm>
                <a:off x="2769" y="2712"/>
                <a:ext cx="372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9" name="Rectangle 338"/>
              <p:cNvSpPr>
                <a:spLocks noChangeArrowheads="1"/>
              </p:cNvSpPr>
              <p:nvPr/>
            </p:nvSpPr>
            <p:spPr bwMode="auto">
              <a:xfrm>
                <a:off x="2769" y="2720"/>
                <a:ext cx="372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0" name="Rectangle 339"/>
              <p:cNvSpPr>
                <a:spLocks noChangeArrowheads="1"/>
              </p:cNvSpPr>
              <p:nvPr/>
            </p:nvSpPr>
            <p:spPr bwMode="auto">
              <a:xfrm>
                <a:off x="2769" y="2742"/>
                <a:ext cx="372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1" name="Rectangle 340"/>
              <p:cNvSpPr>
                <a:spLocks noChangeArrowheads="1"/>
              </p:cNvSpPr>
              <p:nvPr/>
            </p:nvSpPr>
            <p:spPr bwMode="auto">
              <a:xfrm>
                <a:off x="2769" y="2757"/>
                <a:ext cx="372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2" name="Rectangle 341"/>
              <p:cNvSpPr>
                <a:spLocks noChangeArrowheads="1"/>
              </p:cNvSpPr>
              <p:nvPr/>
            </p:nvSpPr>
            <p:spPr bwMode="auto">
              <a:xfrm>
                <a:off x="2769" y="2765"/>
                <a:ext cx="372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3" name="Rectangle 342"/>
              <p:cNvSpPr>
                <a:spLocks noChangeArrowheads="1"/>
              </p:cNvSpPr>
              <p:nvPr/>
            </p:nvSpPr>
            <p:spPr bwMode="auto">
              <a:xfrm>
                <a:off x="2769" y="2772"/>
                <a:ext cx="372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4" name="Rectangle 343"/>
              <p:cNvSpPr>
                <a:spLocks noChangeArrowheads="1"/>
              </p:cNvSpPr>
              <p:nvPr/>
            </p:nvSpPr>
            <p:spPr bwMode="auto">
              <a:xfrm>
                <a:off x="2769" y="2780"/>
                <a:ext cx="372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545"/>
            <p:cNvGrpSpPr>
              <a:grpSpLocks/>
            </p:cNvGrpSpPr>
            <p:nvPr/>
          </p:nvGrpSpPr>
          <p:grpSpPr bwMode="auto">
            <a:xfrm>
              <a:off x="772" y="2510"/>
              <a:ext cx="3111" cy="1298"/>
              <a:chOff x="772" y="2510"/>
              <a:chExt cx="3111" cy="1298"/>
            </a:xfrm>
          </p:grpSpPr>
          <p:sp>
            <p:nvSpPr>
              <p:cNvPr id="17086" name="Rectangle 345"/>
              <p:cNvSpPr>
                <a:spLocks noChangeArrowheads="1"/>
              </p:cNvSpPr>
              <p:nvPr/>
            </p:nvSpPr>
            <p:spPr bwMode="auto">
              <a:xfrm>
                <a:off x="2769" y="2787"/>
                <a:ext cx="372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7" name="Rectangle 346"/>
              <p:cNvSpPr>
                <a:spLocks noChangeArrowheads="1"/>
              </p:cNvSpPr>
              <p:nvPr/>
            </p:nvSpPr>
            <p:spPr bwMode="auto">
              <a:xfrm>
                <a:off x="2769" y="2795"/>
                <a:ext cx="372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8" name="Rectangle 347"/>
              <p:cNvSpPr>
                <a:spLocks noChangeArrowheads="1"/>
              </p:cNvSpPr>
              <p:nvPr/>
            </p:nvSpPr>
            <p:spPr bwMode="auto">
              <a:xfrm>
                <a:off x="2769" y="2802"/>
                <a:ext cx="372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9" name="Rectangle 348"/>
              <p:cNvSpPr>
                <a:spLocks noChangeArrowheads="1"/>
              </p:cNvSpPr>
              <p:nvPr/>
            </p:nvSpPr>
            <p:spPr bwMode="auto">
              <a:xfrm>
                <a:off x="2769" y="2810"/>
                <a:ext cx="372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0" name="Rectangle 349"/>
              <p:cNvSpPr>
                <a:spLocks noChangeArrowheads="1"/>
              </p:cNvSpPr>
              <p:nvPr/>
            </p:nvSpPr>
            <p:spPr bwMode="auto">
              <a:xfrm>
                <a:off x="2769" y="2817"/>
                <a:ext cx="372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1" name="Rectangle 350"/>
              <p:cNvSpPr>
                <a:spLocks noChangeArrowheads="1"/>
              </p:cNvSpPr>
              <p:nvPr/>
            </p:nvSpPr>
            <p:spPr bwMode="auto">
              <a:xfrm>
                <a:off x="2769" y="2832"/>
                <a:ext cx="372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2" name="Rectangle 351"/>
              <p:cNvSpPr>
                <a:spLocks noChangeArrowheads="1"/>
              </p:cNvSpPr>
              <p:nvPr/>
            </p:nvSpPr>
            <p:spPr bwMode="auto">
              <a:xfrm>
                <a:off x="2769" y="2855"/>
                <a:ext cx="372" cy="8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3" name="Rectangle 352"/>
              <p:cNvSpPr>
                <a:spLocks noChangeArrowheads="1"/>
              </p:cNvSpPr>
              <p:nvPr/>
            </p:nvSpPr>
            <p:spPr bwMode="auto">
              <a:xfrm>
                <a:off x="2769" y="2863"/>
                <a:ext cx="372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4" name="Rectangle 353"/>
              <p:cNvSpPr>
                <a:spLocks noChangeArrowheads="1"/>
              </p:cNvSpPr>
              <p:nvPr/>
            </p:nvSpPr>
            <p:spPr bwMode="auto">
              <a:xfrm>
                <a:off x="2769" y="2878"/>
                <a:ext cx="372" cy="7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5" name="Rectangle 354"/>
              <p:cNvSpPr>
                <a:spLocks noChangeArrowheads="1"/>
              </p:cNvSpPr>
              <p:nvPr/>
            </p:nvSpPr>
            <p:spPr bwMode="auto">
              <a:xfrm>
                <a:off x="2784" y="2525"/>
                <a:ext cx="357" cy="360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6" name="Rectangle 355"/>
              <p:cNvSpPr>
                <a:spLocks noChangeArrowheads="1"/>
              </p:cNvSpPr>
              <p:nvPr/>
            </p:nvSpPr>
            <p:spPr bwMode="auto">
              <a:xfrm>
                <a:off x="3155" y="2532"/>
                <a:ext cx="357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740" name="Picture 35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5" y="2532"/>
                <a:ext cx="357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097" name="Rectangle 357"/>
              <p:cNvSpPr>
                <a:spLocks noChangeArrowheads="1"/>
              </p:cNvSpPr>
              <p:nvPr/>
            </p:nvSpPr>
            <p:spPr bwMode="auto">
              <a:xfrm>
                <a:off x="3155" y="2532"/>
                <a:ext cx="357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8" name="Rectangle 358"/>
              <p:cNvSpPr>
                <a:spLocks noChangeArrowheads="1"/>
              </p:cNvSpPr>
              <p:nvPr/>
            </p:nvSpPr>
            <p:spPr bwMode="auto">
              <a:xfrm>
                <a:off x="3148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9" name="Freeform 359"/>
              <p:cNvSpPr>
                <a:spLocks/>
              </p:cNvSpPr>
              <p:nvPr/>
            </p:nvSpPr>
            <p:spPr bwMode="auto">
              <a:xfrm>
                <a:off x="3151" y="25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0" name="Rectangle 360"/>
              <p:cNvSpPr>
                <a:spLocks noChangeArrowheads="1"/>
              </p:cNvSpPr>
              <p:nvPr/>
            </p:nvSpPr>
            <p:spPr bwMode="auto">
              <a:xfrm>
                <a:off x="3148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1" name="Rectangle 361"/>
              <p:cNvSpPr>
                <a:spLocks noChangeArrowheads="1"/>
              </p:cNvSpPr>
              <p:nvPr/>
            </p:nvSpPr>
            <p:spPr bwMode="auto">
              <a:xfrm>
                <a:off x="3126" y="2510"/>
                <a:ext cx="371" cy="7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2" name="Rectangle 362"/>
              <p:cNvSpPr>
                <a:spLocks noChangeArrowheads="1"/>
              </p:cNvSpPr>
              <p:nvPr/>
            </p:nvSpPr>
            <p:spPr bwMode="auto">
              <a:xfrm>
                <a:off x="3126" y="2517"/>
                <a:ext cx="371" cy="8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" name="Rectangle 363"/>
              <p:cNvSpPr>
                <a:spLocks noChangeArrowheads="1"/>
              </p:cNvSpPr>
              <p:nvPr/>
            </p:nvSpPr>
            <p:spPr bwMode="auto">
              <a:xfrm>
                <a:off x="3126" y="2525"/>
                <a:ext cx="371" cy="7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" name="Rectangle 364"/>
              <p:cNvSpPr>
                <a:spLocks noChangeArrowheads="1"/>
              </p:cNvSpPr>
              <p:nvPr/>
            </p:nvSpPr>
            <p:spPr bwMode="auto">
              <a:xfrm>
                <a:off x="3126" y="2532"/>
                <a:ext cx="371" cy="23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5" name="Rectangle 365"/>
              <p:cNvSpPr>
                <a:spLocks noChangeArrowheads="1"/>
              </p:cNvSpPr>
              <p:nvPr/>
            </p:nvSpPr>
            <p:spPr bwMode="auto">
              <a:xfrm>
                <a:off x="3126" y="25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6" name="Rectangle 366"/>
              <p:cNvSpPr>
                <a:spLocks noChangeArrowheads="1"/>
              </p:cNvSpPr>
              <p:nvPr/>
            </p:nvSpPr>
            <p:spPr bwMode="auto">
              <a:xfrm>
                <a:off x="3126" y="2570"/>
                <a:ext cx="371" cy="7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7" name="Rectangle 367"/>
              <p:cNvSpPr>
                <a:spLocks noChangeArrowheads="1"/>
              </p:cNvSpPr>
              <p:nvPr/>
            </p:nvSpPr>
            <p:spPr bwMode="auto">
              <a:xfrm>
                <a:off x="3126" y="2577"/>
                <a:ext cx="371" cy="8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8" name="Rectangle 368"/>
              <p:cNvSpPr>
                <a:spLocks noChangeArrowheads="1"/>
              </p:cNvSpPr>
              <p:nvPr/>
            </p:nvSpPr>
            <p:spPr bwMode="auto">
              <a:xfrm>
                <a:off x="3126" y="2585"/>
                <a:ext cx="371" cy="7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9" name="Rectangle 369"/>
              <p:cNvSpPr>
                <a:spLocks noChangeArrowheads="1"/>
              </p:cNvSpPr>
              <p:nvPr/>
            </p:nvSpPr>
            <p:spPr bwMode="auto">
              <a:xfrm>
                <a:off x="3126" y="2592"/>
                <a:ext cx="371" cy="8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0" name="Rectangle 370"/>
              <p:cNvSpPr>
                <a:spLocks noChangeArrowheads="1"/>
              </p:cNvSpPr>
              <p:nvPr/>
            </p:nvSpPr>
            <p:spPr bwMode="auto">
              <a:xfrm>
                <a:off x="3126" y="2600"/>
                <a:ext cx="371" cy="7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1" name="Rectangle 371"/>
              <p:cNvSpPr>
                <a:spLocks noChangeArrowheads="1"/>
              </p:cNvSpPr>
              <p:nvPr/>
            </p:nvSpPr>
            <p:spPr bwMode="auto">
              <a:xfrm>
                <a:off x="3126" y="2607"/>
                <a:ext cx="371" cy="8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2" name="Rectangle 372"/>
              <p:cNvSpPr>
                <a:spLocks noChangeArrowheads="1"/>
              </p:cNvSpPr>
              <p:nvPr/>
            </p:nvSpPr>
            <p:spPr bwMode="auto">
              <a:xfrm>
                <a:off x="3126" y="2615"/>
                <a:ext cx="371" cy="7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3" name="Rectangle 373"/>
              <p:cNvSpPr>
                <a:spLocks noChangeArrowheads="1"/>
              </p:cNvSpPr>
              <p:nvPr/>
            </p:nvSpPr>
            <p:spPr bwMode="auto">
              <a:xfrm>
                <a:off x="3126" y="2622"/>
                <a:ext cx="371" cy="8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4" name="Rectangle 374"/>
              <p:cNvSpPr>
                <a:spLocks noChangeArrowheads="1"/>
              </p:cNvSpPr>
              <p:nvPr/>
            </p:nvSpPr>
            <p:spPr bwMode="auto">
              <a:xfrm>
                <a:off x="3126" y="26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5" name="Rectangle 375"/>
              <p:cNvSpPr>
                <a:spLocks noChangeArrowheads="1"/>
              </p:cNvSpPr>
              <p:nvPr/>
            </p:nvSpPr>
            <p:spPr bwMode="auto">
              <a:xfrm>
                <a:off x="3126" y="2645"/>
                <a:ext cx="371" cy="22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6" name="Rectangle 376"/>
              <p:cNvSpPr>
                <a:spLocks noChangeArrowheads="1"/>
              </p:cNvSpPr>
              <p:nvPr/>
            </p:nvSpPr>
            <p:spPr bwMode="auto">
              <a:xfrm>
                <a:off x="3126" y="2667"/>
                <a:ext cx="371" cy="8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7" name="Rectangle 377"/>
              <p:cNvSpPr>
                <a:spLocks noChangeArrowheads="1"/>
              </p:cNvSpPr>
              <p:nvPr/>
            </p:nvSpPr>
            <p:spPr bwMode="auto">
              <a:xfrm>
                <a:off x="3126" y="26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8" name="Rectangle 378"/>
              <p:cNvSpPr>
                <a:spLocks noChangeArrowheads="1"/>
              </p:cNvSpPr>
              <p:nvPr/>
            </p:nvSpPr>
            <p:spPr bwMode="auto">
              <a:xfrm>
                <a:off x="3126" y="2690"/>
                <a:ext cx="371" cy="7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9" name="Rectangle 379"/>
              <p:cNvSpPr>
                <a:spLocks noChangeArrowheads="1"/>
              </p:cNvSpPr>
              <p:nvPr/>
            </p:nvSpPr>
            <p:spPr bwMode="auto">
              <a:xfrm>
                <a:off x="3126" y="2697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6" name="Rectangle 380"/>
              <p:cNvSpPr>
                <a:spLocks noChangeArrowheads="1"/>
              </p:cNvSpPr>
              <p:nvPr/>
            </p:nvSpPr>
            <p:spPr bwMode="auto">
              <a:xfrm>
                <a:off x="3126" y="2712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7" name="Rectangle 381"/>
              <p:cNvSpPr>
                <a:spLocks noChangeArrowheads="1"/>
              </p:cNvSpPr>
              <p:nvPr/>
            </p:nvSpPr>
            <p:spPr bwMode="auto">
              <a:xfrm>
                <a:off x="3126" y="2720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8" name="Rectangle 382"/>
              <p:cNvSpPr>
                <a:spLocks noChangeArrowheads="1"/>
              </p:cNvSpPr>
              <p:nvPr/>
            </p:nvSpPr>
            <p:spPr bwMode="auto">
              <a:xfrm>
                <a:off x="3126" y="2742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9" name="Rectangle 383"/>
              <p:cNvSpPr>
                <a:spLocks noChangeArrowheads="1"/>
              </p:cNvSpPr>
              <p:nvPr/>
            </p:nvSpPr>
            <p:spPr bwMode="auto">
              <a:xfrm>
                <a:off x="3126" y="2757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1" name="Rectangle 384"/>
              <p:cNvSpPr>
                <a:spLocks noChangeArrowheads="1"/>
              </p:cNvSpPr>
              <p:nvPr/>
            </p:nvSpPr>
            <p:spPr bwMode="auto">
              <a:xfrm>
                <a:off x="3126" y="2765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2" name="Rectangle 385"/>
              <p:cNvSpPr>
                <a:spLocks noChangeArrowheads="1"/>
              </p:cNvSpPr>
              <p:nvPr/>
            </p:nvSpPr>
            <p:spPr bwMode="auto">
              <a:xfrm>
                <a:off x="3126" y="2772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3" name="Rectangle 386"/>
              <p:cNvSpPr>
                <a:spLocks noChangeArrowheads="1"/>
              </p:cNvSpPr>
              <p:nvPr/>
            </p:nvSpPr>
            <p:spPr bwMode="auto">
              <a:xfrm>
                <a:off x="3126" y="2780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4" name="Rectangle 387"/>
              <p:cNvSpPr>
                <a:spLocks noChangeArrowheads="1"/>
              </p:cNvSpPr>
              <p:nvPr/>
            </p:nvSpPr>
            <p:spPr bwMode="auto">
              <a:xfrm>
                <a:off x="3126" y="2787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5" name="Rectangle 388"/>
              <p:cNvSpPr>
                <a:spLocks noChangeArrowheads="1"/>
              </p:cNvSpPr>
              <p:nvPr/>
            </p:nvSpPr>
            <p:spPr bwMode="auto">
              <a:xfrm>
                <a:off x="3126" y="2795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6" name="Rectangle 389"/>
              <p:cNvSpPr>
                <a:spLocks noChangeArrowheads="1"/>
              </p:cNvSpPr>
              <p:nvPr/>
            </p:nvSpPr>
            <p:spPr bwMode="auto">
              <a:xfrm>
                <a:off x="3126" y="2802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7" name="Rectangle 390"/>
              <p:cNvSpPr>
                <a:spLocks noChangeArrowheads="1"/>
              </p:cNvSpPr>
              <p:nvPr/>
            </p:nvSpPr>
            <p:spPr bwMode="auto">
              <a:xfrm>
                <a:off x="3126" y="2810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8" name="Rectangle 391"/>
              <p:cNvSpPr>
                <a:spLocks noChangeArrowheads="1"/>
              </p:cNvSpPr>
              <p:nvPr/>
            </p:nvSpPr>
            <p:spPr bwMode="auto">
              <a:xfrm>
                <a:off x="3126" y="2817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9" name="Rectangle 392"/>
              <p:cNvSpPr>
                <a:spLocks noChangeArrowheads="1"/>
              </p:cNvSpPr>
              <p:nvPr/>
            </p:nvSpPr>
            <p:spPr bwMode="auto">
              <a:xfrm>
                <a:off x="3126" y="2832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0" name="Rectangle 393"/>
              <p:cNvSpPr>
                <a:spLocks noChangeArrowheads="1"/>
              </p:cNvSpPr>
              <p:nvPr/>
            </p:nvSpPr>
            <p:spPr bwMode="auto">
              <a:xfrm>
                <a:off x="3126" y="2855"/>
                <a:ext cx="371" cy="8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1" name="Rectangle 394"/>
              <p:cNvSpPr>
                <a:spLocks noChangeArrowheads="1"/>
              </p:cNvSpPr>
              <p:nvPr/>
            </p:nvSpPr>
            <p:spPr bwMode="auto">
              <a:xfrm>
                <a:off x="3126" y="28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2" name="Rectangle 395"/>
              <p:cNvSpPr>
                <a:spLocks noChangeArrowheads="1"/>
              </p:cNvSpPr>
              <p:nvPr/>
            </p:nvSpPr>
            <p:spPr bwMode="auto">
              <a:xfrm>
                <a:off x="3126" y="2878"/>
                <a:ext cx="371" cy="7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3" name="Rectangle 396"/>
              <p:cNvSpPr>
                <a:spLocks noChangeArrowheads="1"/>
              </p:cNvSpPr>
              <p:nvPr/>
            </p:nvSpPr>
            <p:spPr bwMode="auto">
              <a:xfrm>
                <a:off x="3141" y="2525"/>
                <a:ext cx="356" cy="360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4" name="Rectangle 397"/>
              <p:cNvSpPr>
                <a:spLocks noChangeArrowheads="1"/>
              </p:cNvSpPr>
              <p:nvPr/>
            </p:nvSpPr>
            <p:spPr bwMode="auto">
              <a:xfrm>
                <a:off x="3512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782" name="Picture 39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" y="2532"/>
                <a:ext cx="356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55" name="Rectangle 399"/>
              <p:cNvSpPr>
                <a:spLocks noChangeArrowheads="1"/>
              </p:cNvSpPr>
              <p:nvPr/>
            </p:nvSpPr>
            <p:spPr bwMode="auto">
              <a:xfrm>
                <a:off x="3512" y="2532"/>
                <a:ext cx="356" cy="361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6" name="Rectangle 400"/>
              <p:cNvSpPr>
                <a:spLocks noChangeArrowheads="1"/>
              </p:cNvSpPr>
              <p:nvPr/>
            </p:nvSpPr>
            <p:spPr bwMode="auto">
              <a:xfrm>
                <a:off x="3504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7" name="Freeform 401"/>
              <p:cNvSpPr>
                <a:spLocks/>
              </p:cNvSpPr>
              <p:nvPr/>
            </p:nvSpPr>
            <p:spPr bwMode="auto">
              <a:xfrm>
                <a:off x="3507" y="25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8" name="Rectangle 402"/>
              <p:cNvSpPr>
                <a:spLocks noChangeArrowheads="1"/>
              </p:cNvSpPr>
              <p:nvPr/>
            </p:nvSpPr>
            <p:spPr bwMode="auto">
              <a:xfrm>
                <a:off x="3504" y="25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9" name="Rectangle 403"/>
              <p:cNvSpPr>
                <a:spLocks noChangeArrowheads="1"/>
              </p:cNvSpPr>
              <p:nvPr/>
            </p:nvSpPr>
            <p:spPr bwMode="auto">
              <a:xfrm>
                <a:off x="3482" y="2510"/>
                <a:ext cx="371" cy="7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0" name="Rectangle 404"/>
              <p:cNvSpPr>
                <a:spLocks noChangeArrowheads="1"/>
              </p:cNvSpPr>
              <p:nvPr/>
            </p:nvSpPr>
            <p:spPr bwMode="auto">
              <a:xfrm>
                <a:off x="3482" y="2517"/>
                <a:ext cx="371" cy="8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1" name="Rectangle 405"/>
              <p:cNvSpPr>
                <a:spLocks noChangeArrowheads="1"/>
              </p:cNvSpPr>
              <p:nvPr/>
            </p:nvSpPr>
            <p:spPr bwMode="auto">
              <a:xfrm>
                <a:off x="3482" y="2525"/>
                <a:ext cx="371" cy="7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2" name="Rectangle 406"/>
              <p:cNvSpPr>
                <a:spLocks noChangeArrowheads="1"/>
              </p:cNvSpPr>
              <p:nvPr/>
            </p:nvSpPr>
            <p:spPr bwMode="auto">
              <a:xfrm>
                <a:off x="3482" y="2532"/>
                <a:ext cx="371" cy="23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3" name="Rectangle 407"/>
              <p:cNvSpPr>
                <a:spLocks noChangeArrowheads="1"/>
              </p:cNvSpPr>
              <p:nvPr/>
            </p:nvSpPr>
            <p:spPr bwMode="auto">
              <a:xfrm>
                <a:off x="3482" y="25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4" name="Rectangle 408"/>
              <p:cNvSpPr>
                <a:spLocks noChangeArrowheads="1"/>
              </p:cNvSpPr>
              <p:nvPr/>
            </p:nvSpPr>
            <p:spPr bwMode="auto">
              <a:xfrm>
                <a:off x="3482" y="2570"/>
                <a:ext cx="371" cy="7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5" name="Rectangle 409"/>
              <p:cNvSpPr>
                <a:spLocks noChangeArrowheads="1"/>
              </p:cNvSpPr>
              <p:nvPr/>
            </p:nvSpPr>
            <p:spPr bwMode="auto">
              <a:xfrm>
                <a:off x="3482" y="2577"/>
                <a:ext cx="371" cy="8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6" name="Rectangle 410"/>
              <p:cNvSpPr>
                <a:spLocks noChangeArrowheads="1"/>
              </p:cNvSpPr>
              <p:nvPr/>
            </p:nvSpPr>
            <p:spPr bwMode="auto">
              <a:xfrm>
                <a:off x="3482" y="2585"/>
                <a:ext cx="371" cy="7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7" name="Rectangle 411"/>
              <p:cNvSpPr>
                <a:spLocks noChangeArrowheads="1"/>
              </p:cNvSpPr>
              <p:nvPr/>
            </p:nvSpPr>
            <p:spPr bwMode="auto">
              <a:xfrm>
                <a:off x="3482" y="2592"/>
                <a:ext cx="371" cy="8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8" name="Rectangle 412"/>
              <p:cNvSpPr>
                <a:spLocks noChangeArrowheads="1"/>
              </p:cNvSpPr>
              <p:nvPr/>
            </p:nvSpPr>
            <p:spPr bwMode="auto">
              <a:xfrm>
                <a:off x="3482" y="2600"/>
                <a:ext cx="371" cy="7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9" name="Rectangle 413"/>
              <p:cNvSpPr>
                <a:spLocks noChangeArrowheads="1"/>
              </p:cNvSpPr>
              <p:nvPr/>
            </p:nvSpPr>
            <p:spPr bwMode="auto">
              <a:xfrm>
                <a:off x="3482" y="2607"/>
                <a:ext cx="371" cy="8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0" name="Rectangle 414"/>
              <p:cNvSpPr>
                <a:spLocks noChangeArrowheads="1"/>
              </p:cNvSpPr>
              <p:nvPr/>
            </p:nvSpPr>
            <p:spPr bwMode="auto">
              <a:xfrm>
                <a:off x="3482" y="2615"/>
                <a:ext cx="371" cy="7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1" name="Rectangle 415"/>
              <p:cNvSpPr>
                <a:spLocks noChangeArrowheads="1"/>
              </p:cNvSpPr>
              <p:nvPr/>
            </p:nvSpPr>
            <p:spPr bwMode="auto">
              <a:xfrm>
                <a:off x="3482" y="2622"/>
                <a:ext cx="371" cy="8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2" name="Rectangle 416"/>
              <p:cNvSpPr>
                <a:spLocks noChangeArrowheads="1"/>
              </p:cNvSpPr>
              <p:nvPr/>
            </p:nvSpPr>
            <p:spPr bwMode="auto">
              <a:xfrm>
                <a:off x="3482" y="26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3" name="Rectangle 417"/>
              <p:cNvSpPr>
                <a:spLocks noChangeArrowheads="1"/>
              </p:cNvSpPr>
              <p:nvPr/>
            </p:nvSpPr>
            <p:spPr bwMode="auto">
              <a:xfrm>
                <a:off x="3482" y="2645"/>
                <a:ext cx="371" cy="22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4" name="Rectangle 418"/>
              <p:cNvSpPr>
                <a:spLocks noChangeArrowheads="1"/>
              </p:cNvSpPr>
              <p:nvPr/>
            </p:nvSpPr>
            <p:spPr bwMode="auto">
              <a:xfrm>
                <a:off x="3482" y="2667"/>
                <a:ext cx="371" cy="8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5" name="Rectangle 419"/>
              <p:cNvSpPr>
                <a:spLocks noChangeArrowheads="1"/>
              </p:cNvSpPr>
              <p:nvPr/>
            </p:nvSpPr>
            <p:spPr bwMode="auto">
              <a:xfrm>
                <a:off x="3482" y="26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6" name="Rectangle 420"/>
              <p:cNvSpPr>
                <a:spLocks noChangeArrowheads="1"/>
              </p:cNvSpPr>
              <p:nvPr/>
            </p:nvSpPr>
            <p:spPr bwMode="auto">
              <a:xfrm>
                <a:off x="3482" y="2690"/>
                <a:ext cx="371" cy="7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7" name="Rectangle 421"/>
              <p:cNvSpPr>
                <a:spLocks noChangeArrowheads="1"/>
              </p:cNvSpPr>
              <p:nvPr/>
            </p:nvSpPr>
            <p:spPr bwMode="auto">
              <a:xfrm>
                <a:off x="3482" y="2697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8" name="Rectangle 422"/>
              <p:cNvSpPr>
                <a:spLocks noChangeArrowheads="1"/>
              </p:cNvSpPr>
              <p:nvPr/>
            </p:nvSpPr>
            <p:spPr bwMode="auto">
              <a:xfrm>
                <a:off x="3482" y="2712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9" name="Rectangle 423"/>
              <p:cNvSpPr>
                <a:spLocks noChangeArrowheads="1"/>
              </p:cNvSpPr>
              <p:nvPr/>
            </p:nvSpPr>
            <p:spPr bwMode="auto">
              <a:xfrm>
                <a:off x="3482" y="2720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0" name="Rectangle 424"/>
              <p:cNvSpPr>
                <a:spLocks noChangeArrowheads="1"/>
              </p:cNvSpPr>
              <p:nvPr/>
            </p:nvSpPr>
            <p:spPr bwMode="auto">
              <a:xfrm>
                <a:off x="3482" y="2742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1" name="Rectangle 425"/>
              <p:cNvSpPr>
                <a:spLocks noChangeArrowheads="1"/>
              </p:cNvSpPr>
              <p:nvPr/>
            </p:nvSpPr>
            <p:spPr bwMode="auto">
              <a:xfrm>
                <a:off x="3482" y="2757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3" name="Rectangle 426"/>
              <p:cNvSpPr>
                <a:spLocks noChangeArrowheads="1"/>
              </p:cNvSpPr>
              <p:nvPr/>
            </p:nvSpPr>
            <p:spPr bwMode="auto">
              <a:xfrm>
                <a:off x="3482" y="2765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4" name="Rectangle 427"/>
              <p:cNvSpPr>
                <a:spLocks noChangeArrowheads="1"/>
              </p:cNvSpPr>
              <p:nvPr/>
            </p:nvSpPr>
            <p:spPr bwMode="auto">
              <a:xfrm>
                <a:off x="3482" y="2772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5" name="Rectangle 428"/>
              <p:cNvSpPr>
                <a:spLocks noChangeArrowheads="1"/>
              </p:cNvSpPr>
              <p:nvPr/>
            </p:nvSpPr>
            <p:spPr bwMode="auto">
              <a:xfrm>
                <a:off x="3482" y="2780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6" name="Rectangle 429"/>
              <p:cNvSpPr>
                <a:spLocks noChangeArrowheads="1"/>
              </p:cNvSpPr>
              <p:nvPr/>
            </p:nvSpPr>
            <p:spPr bwMode="auto">
              <a:xfrm>
                <a:off x="3482" y="2787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7" name="Rectangle 430"/>
              <p:cNvSpPr>
                <a:spLocks noChangeArrowheads="1"/>
              </p:cNvSpPr>
              <p:nvPr/>
            </p:nvSpPr>
            <p:spPr bwMode="auto">
              <a:xfrm>
                <a:off x="3482" y="2795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8" name="Rectangle 431"/>
              <p:cNvSpPr>
                <a:spLocks noChangeArrowheads="1"/>
              </p:cNvSpPr>
              <p:nvPr/>
            </p:nvSpPr>
            <p:spPr bwMode="auto">
              <a:xfrm>
                <a:off x="3482" y="2802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9" name="Rectangle 432"/>
              <p:cNvSpPr>
                <a:spLocks noChangeArrowheads="1"/>
              </p:cNvSpPr>
              <p:nvPr/>
            </p:nvSpPr>
            <p:spPr bwMode="auto">
              <a:xfrm>
                <a:off x="3482" y="2810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0" name="Rectangle 433"/>
              <p:cNvSpPr>
                <a:spLocks noChangeArrowheads="1"/>
              </p:cNvSpPr>
              <p:nvPr/>
            </p:nvSpPr>
            <p:spPr bwMode="auto">
              <a:xfrm>
                <a:off x="3482" y="2817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1" name="Rectangle 434"/>
              <p:cNvSpPr>
                <a:spLocks noChangeArrowheads="1"/>
              </p:cNvSpPr>
              <p:nvPr/>
            </p:nvSpPr>
            <p:spPr bwMode="auto">
              <a:xfrm>
                <a:off x="3482" y="2832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2" name="Rectangle 435"/>
              <p:cNvSpPr>
                <a:spLocks noChangeArrowheads="1"/>
              </p:cNvSpPr>
              <p:nvPr/>
            </p:nvSpPr>
            <p:spPr bwMode="auto">
              <a:xfrm>
                <a:off x="3482" y="2855"/>
                <a:ext cx="371" cy="8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3" name="Rectangle 436"/>
              <p:cNvSpPr>
                <a:spLocks noChangeArrowheads="1"/>
              </p:cNvSpPr>
              <p:nvPr/>
            </p:nvSpPr>
            <p:spPr bwMode="auto">
              <a:xfrm>
                <a:off x="3482" y="28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4" name="Rectangle 437"/>
              <p:cNvSpPr>
                <a:spLocks noChangeArrowheads="1"/>
              </p:cNvSpPr>
              <p:nvPr/>
            </p:nvSpPr>
            <p:spPr bwMode="auto">
              <a:xfrm>
                <a:off x="3482" y="2878"/>
                <a:ext cx="371" cy="7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5" name="Rectangle 438"/>
              <p:cNvSpPr>
                <a:spLocks noChangeArrowheads="1"/>
              </p:cNvSpPr>
              <p:nvPr/>
            </p:nvSpPr>
            <p:spPr bwMode="auto">
              <a:xfrm>
                <a:off x="3497" y="2525"/>
                <a:ext cx="356" cy="360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6" name="Rectangle 439"/>
              <p:cNvSpPr>
                <a:spLocks noChangeArrowheads="1"/>
              </p:cNvSpPr>
              <p:nvPr/>
            </p:nvSpPr>
            <p:spPr bwMode="auto">
              <a:xfrm>
                <a:off x="772" y="2645"/>
                <a:ext cx="36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int 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97" name="Rectangle 440"/>
              <p:cNvSpPr>
                <a:spLocks noChangeArrowheads="1"/>
              </p:cNvSpPr>
              <p:nvPr/>
            </p:nvSpPr>
            <p:spPr bwMode="auto">
              <a:xfrm>
                <a:off x="1054" y="264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98" name="Rectangle 441"/>
              <p:cNvSpPr>
                <a:spLocks noChangeArrowheads="1"/>
              </p:cNvSpPr>
              <p:nvPr/>
            </p:nvSpPr>
            <p:spPr bwMode="auto">
              <a:xfrm>
                <a:off x="1106" y="2645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99" name="Rectangle 442"/>
              <p:cNvSpPr>
                <a:spLocks noChangeArrowheads="1"/>
              </p:cNvSpPr>
              <p:nvPr/>
            </p:nvSpPr>
            <p:spPr bwMode="auto">
              <a:xfrm>
                <a:off x="1188" y="264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0" name="Rectangle 443"/>
              <p:cNvSpPr>
                <a:spLocks noChangeArrowheads="1"/>
              </p:cNvSpPr>
              <p:nvPr/>
            </p:nvSpPr>
            <p:spPr bwMode="auto">
              <a:xfrm>
                <a:off x="1232" y="264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1" name="Freeform 444"/>
              <p:cNvSpPr>
                <a:spLocks/>
              </p:cNvSpPr>
              <p:nvPr/>
            </p:nvSpPr>
            <p:spPr bwMode="auto">
              <a:xfrm>
                <a:off x="1269" y="2772"/>
                <a:ext cx="305" cy="0"/>
              </a:xfrm>
              <a:custGeom>
                <a:avLst/>
                <a:gdLst>
                  <a:gd name="T0" fmla="*/ 0 w 305"/>
                  <a:gd name="T1" fmla="*/ 82 w 305"/>
                  <a:gd name="T2" fmla="*/ 164 w 305"/>
                  <a:gd name="T3" fmla="*/ 238 w 305"/>
                  <a:gd name="T4" fmla="*/ 305 w 3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05">
                    <a:moveTo>
                      <a:pt x="0" y="0"/>
                    </a:moveTo>
                    <a:lnTo>
                      <a:pt x="82" y="0"/>
                    </a:lnTo>
                    <a:lnTo>
                      <a:pt x="164" y="0"/>
                    </a:lnTo>
                    <a:lnTo>
                      <a:pt x="238" y="0"/>
                    </a:lnTo>
                    <a:lnTo>
                      <a:pt x="305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2" name="Freeform 445"/>
              <p:cNvSpPr>
                <a:spLocks/>
              </p:cNvSpPr>
              <p:nvPr/>
            </p:nvSpPr>
            <p:spPr bwMode="auto">
              <a:xfrm>
                <a:off x="1552" y="2734"/>
                <a:ext cx="74" cy="70"/>
              </a:xfrm>
              <a:custGeom>
                <a:avLst/>
                <a:gdLst>
                  <a:gd name="T0" fmla="*/ 160 w 160"/>
                  <a:gd name="T1" fmla="*/ 83 h 151"/>
                  <a:gd name="T2" fmla="*/ 0 w 160"/>
                  <a:gd name="T3" fmla="*/ 147 h 151"/>
                  <a:gd name="T4" fmla="*/ 8 w 160"/>
                  <a:gd name="T5" fmla="*/ 151 h 151"/>
                  <a:gd name="T6" fmla="*/ 8 w 160"/>
                  <a:gd name="T7" fmla="*/ 0 h 151"/>
                  <a:gd name="T8" fmla="*/ 0 w 160"/>
                  <a:gd name="T9" fmla="*/ 3 h 151"/>
                  <a:gd name="T10" fmla="*/ 160 w 160"/>
                  <a:gd name="T11" fmla="*/ 8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51">
                    <a:moveTo>
                      <a:pt x="160" y="83"/>
                    </a:moveTo>
                    <a:lnTo>
                      <a:pt x="0" y="147"/>
                    </a:lnTo>
                    <a:lnTo>
                      <a:pt x="8" y="151"/>
                    </a:lnTo>
                    <a:cubicBezTo>
                      <a:pt x="31" y="103"/>
                      <a:pt x="31" y="48"/>
                      <a:pt x="8" y="0"/>
                    </a:cubicBezTo>
                    <a:lnTo>
                      <a:pt x="0" y="3"/>
                    </a:lnTo>
                    <a:lnTo>
                      <a:pt x="160" y="83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3" name="Rectangle 446"/>
              <p:cNvSpPr>
                <a:spLocks noChangeArrowheads="1"/>
              </p:cNvSpPr>
              <p:nvPr/>
            </p:nvSpPr>
            <p:spPr bwMode="auto">
              <a:xfrm>
                <a:off x="1752" y="3118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4" name="Rectangle 447"/>
              <p:cNvSpPr>
                <a:spLocks noChangeArrowheads="1"/>
              </p:cNvSpPr>
              <p:nvPr/>
            </p:nvSpPr>
            <p:spPr bwMode="auto">
              <a:xfrm>
                <a:off x="1849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5" name="Rectangle 448"/>
              <p:cNvSpPr>
                <a:spLocks noChangeArrowheads="1"/>
              </p:cNvSpPr>
              <p:nvPr/>
            </p:nvSpPr>
            <p:spPr bwMode="auto">
              <a:xfrm>
                <a:off x="1893" y="3118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6" name="Rectangle 449"/>
              <p:cNvSpPr>
                <a:spLocks noChangeArrowheads="1"/>
              </p:cNvSpPr>
              <p:nvPr/>
            </p:nvSpPr>
            <p:spPr bwMode="auto">
              <a:xfrm>
                <a:off x="1975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7" name="Rectangle 450"/>
              <p:cNvSpPr>
                <a:spLocks noChangeArrowheads="1"/>
              </p:cNvSpPr>
              <p:nvPr/>
            </p:nvSpPr>
            <p:spPr bwMode="auto">
              <a:xfrm>
                <a:off x="2108" y="3118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8" name="Rectangle 451"/>
              <p:cNvSpPr>
                <a:spLocks noChangeArrowheads="1"/>
              </p:cNvSpPr>
              <p:nvPr/>
            </p:nvSpPr>
            <p:spPr bwMode="auto">
              <a:xfrm>
                <a:off x="2205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9" name="Rectangle 452"/>
              <p:cNvSpPr>
                <a:spLocks noChangeArrowheads="1"/>
              </p:cNvSpPr>
              <p:nvPr/>
            </p:nvSpPr>
            <p:spPr bwMode="auto">
              <a:xfrm>
                <a:off x="2250" y="3118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0" name="Rectangle 453"/>
              <p:cNvSpPr>
                <a:spLocks noChangeArrowheads="1"/>
              </p:cNvSpPr>
              <p:nvPr/>
            </p:nvSpPr>
            <p:spPr bwMode="auto">
              <a:xfrm>
                <a:off x="2331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1" name="Rectangle 454"/>
              <p:cNvSpPr>
                <a:spLocks noChangeArrowheads="1"/>
              </p:cNvSpPr>
              <p:nvPr/>
            </p:nvSpPr>
            <p:spPr bwMode="auto">
              <a:xfrm>
                <a:off x="2465" y="3118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2" name="Rectangle 455"/>
              <p:cNvSpPr>
                <a:spLocks noChangeArrowheads="1"/>
              </p:cNvSpPr>
              <p:nvPr/>
            </p:nvSpPr>
            <p:spPr bwMode="auto">
              <a:xfrm>
                <a:off x="2561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3" name="Rectangle 456"/>
              <p:cNvSpPr>
                <a:spLocks noChangeArrowheads="1"/>
              </p:cNvSpPr>
              <p:nvPr/>
            </p:nvSpPr>
            <p:spPr bwMode="auto">
              <a:xfrm>
                <a:off x="2606" y="3118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4" name="Rectangle 457"/>
              <p:cNvSpPr>
                <a:spLocks noChangeArrowheads="1"/>
              </p:cNvSpPr>
              <p:nvPr/>
            </p:nvSpPr>
            <p:spPr bwMode="auto">
              <a:xfrm>
                <a:off x="2688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5" name="Rectangle 458"/>
              <p:cNvSpPr>
                <a:spLocks noChangeArrowheads="1"/>
              </p:cNvSpPr>
              <p:nvPr/>
            </p:nvSpPr>
            <p:spPr bwMode="auto">
              <a:xfrm>
                <a:off x="2821" y="3118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6" name="Rectangle 459"/>
              <p:cNvSpPr>
                <a:spLocks noChangeArrowheads="1"/>
              </p:cNvSpPr>
              <p:nvPr/>
            </p:nvSpPr>
            <p:spPr bwMode="auto">
              <a:xfrm>
                <a:off x="2918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7" name="Rectangle 460"/>
              <p:cNvSpPr>
                <a:spLocks noChangeArrowheads="1"/>
              </p:cNvSpPr>
              <p:nvPr/>
            </p:nvSpPr>
            <p:spPr bwMode="auto">
              <a:xfrm>
                <a:off x="2962" y="3118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8" name="Rectangle 461"/>
              <p:cNvSpPr>
                <a:spLocks noChangeArrowheads="1"/>
              </p:cNvSpPr>
              <p:nvPr/>
            </p:nvSpPr>
            <p:spPr bwMode="auto">
              <a:xfrm>
                <a:off x="3044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39" name="Rectangle 462"/>
              <p:cNvSpPr>
                <a:spLocks noChangeArrowheads="1"/>
              </p:cNvSpPr>
              <p:nvPr/>
            </p:nvSpPr>
            <p:spPr bwMode="auto">
              <a:xfrm>
                <a:off x="3178" y="3118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0" name="Rectangle 463"/>
              <p:cNvSpPr>
                <a:spLocks noChangeArrowheads="1"/>
              </p:cNvSpPr>
              <p:nvPr/>
            </p:nvSpPr>
            <p:spPr bwMode="auto">
              <a:xfrm>
                <a:off x="3274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1" name="Rectangle 464"/>
              <p:cNvSpPr>
                <a:spLocks noChangeArrowheads="1"/>
              </p:cNvSpPr>
              <p:nvPr/>
            </p:nvSpPr>
            <p:spPr bwMode="auto">
              <a:xfrm>
                <a:off x="3319" y="3118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2" name="Rectangle 465"/>
              <p:cNvSpPr>
                <a:spLocks noChangeArrowheads="1"/>
              </p:cNvSpPr>
              <p:nvPr/>
            </p:nvSpPr>
            <p:spPr bwMode="auto">
              <a:xfrm>
                <a:off x="3400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3" name="Rectangle 466"/>
              <p:cNvSpPr>
                <a:spLocks noChangeArrowheads="1"/>
              </p:cNvSpPr>
              <p:nvPr/>
            </p:nvSpPr>
            <p:spPr bwMode="auto">
              <a:xfrm>
                <a:off x="3534" y="3118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4" name="Rectangle 467"/>
              <p:cNvSpPr>
                <a:spLocks noChangeArrowheads="1"/>
              </p:cNvSpPr>
              <p:nvPr/>
            </p:nvSpPr>
            <p:spPr bwMode="auto">
              <a:xfrm>
                <a:off x="3631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5" name="Rectangle 468"/>
              <p:cNvSpPr>
                <a:spLocks noChangeArrowheads="1"/>
              </p:cNvSpPr>
              <p:nvPr/>
            </p:nvSpPr>
            <p:spPr bwMode="auto">
              <a:xfrm>
                <a:off x="3675" y="3118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6" name="Rectangle 469"/>
              <p:cNvSpPr>
                <a:spLocks noChangeArrowheads="1"/>
              </p:cNvSpPr>
              <p:nvPr/>
            </p:nvSpPr>
            <p:spPr bwMode="auto">
              <a:xfrm>
                <a:off x="3757" y="3118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7" name="Freeform 470"/>
              <p:cNvSpPr>
                <a:spLocks/>
              </p:cNvSpPr>
              <p:nvPr/>
            </p:nvSpPr>
            <p:spPr bwMode="auto">
              <a:xfrm>
                <a:off x="1915" y="2983"/>
                <a:ext cx="0" cy="127"/>
              </a:xfrm>
              <a:custGeom>
                <a:avLst/>
                <a:gdLst>
                  <a:gd name="T0" fmla="*/ 127 h 127"/>
                  <a:gd name="T1" fmla="*/ 75 h 127"/>
                  <a:gd name="T2" fmla="*/ 37 h 127"/>
                  <a:gd name="T3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7">
                    <a:moveTo>
                      <a:pt x="0" y="127"/>
                    </a:moveTo>
                    <a:lnTo>
                      <a:pt x="0" y="75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8" name="Freeform 471"/>
              <p:cNvSpPr>
                <a:spLocks/>
              </p:cNvSpPr>
              <p:nvPr/>
            </p:nvSpPr>
            <p:spPr bwMode="auto">
              <a:xfrm>
                <a:off x="1878" y="2930"/>
                <a:ext cx="75" cy="68"/>
              </a:xfrm>
              <a:custGeom>
                <a:avLst/>
                <a:gdLst>
                  <a:gd name="T0" fmla="*/ 80 w 160"/>
                  <a:gd name="T1" fmla="*/ 0 h 144"/>
                  <a:gd name="T2" fmla="*/ 160 w 160"/>
                  <a:gd name="T3" fmla="*/ 144 h 144"/>
                  <a:gd name="T4" fmla="*/ 153 w 160"/>
                  <a:gd name="T5" fmla="*/ 143 h 144"/>
                  <a:gd name="T6" fmla="*/ 3 w 160"/>
                  <a:gd name="T7" fmla="*/ 143 h 144"/>
                  <a:gd name="T8" fmla="*/ 0 w 160"/>
                  <a:gd name="T9" fmla="*/ 144 h 144"/>
                  <a:gd name="T10" fmla="*/ 80 w 160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44">
                    <a:moveTo>
                      <a:pt x="80" y="0"/>
                    </a:moveTo>
                    <a:lnTo>
                      <a:pt x="160" y="144"/>
                    </a:lnTo>
                    <a:lnTo>
                      <a:pt x="153" y="143"/>
                    </a:lnTo>
                    <a:cubicBezTo>
                      <a:pt x="106" y="119"/>
                      <a:pt x="50" y="119"/>
                      <a:pt x="3" y="143"/>
                    </a:cubicBezTo>
                    <a:lnTo>
                      <a:pt x="0" y="14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9" name="Freeform 472"/>
              <p:cNvSpPr>
                <a:spLocks/>
              </p:cNvSpPr>
              <p:nvPr/>
            </p:nvSpPr>
            <p:spPr bwMode="auto">
              <a:xfrm>
                <a:off x="2250" y="2983"/>
                <a:ext cx="0" cy="127"/>
              </a:xfrm>
              <a:custGeom>
                <a:avLst/>
                <a:gdLst>
                  <a:gd name="T0" fmla="*/ 127 h 127"/>
                  <a:gd name="T1" fmla="*/ 75 h 127"/>
                  <a:gd name="T2" fmla="*/ 37 h 127"/>
                  <a:gd name="T3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7">
                    <a:moveTo>
                      <a:pt x="0" y="127"/>
                    </a:moveTo>
                    <a:lnTo>
                      <a:pt x="0" y="75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0" name="Freeform 473"/>
              <p:cNvSpPr>
                <a:spLocks/>
              </p:cNvSpPr>
              <p:nvPr/>
            </p:nvSpPr>
            <p:spPr bwMode="auto">
              <a:xfrm>
                <a:off x="2212" y="2930"/>
                <a:ext cx="75" cy="68"/>
              </a:xfrm>
              <a:custGeom>
                <a:avLst/>
                <a:gdLst>
                  <a:gd name="T0" fmla="*/ 80 w 160"/>
                  <a:gd name="T1" fmla="*/ 0 h 144"/>
                  <a:gd name="T2" fmla="*/ 160 w 160"/>
                  <a:gd name="T3" fmla="*/ 144 h 144"/>
                  <a:gd name="T4" fmla="*/ 153 w 160"/>
                  <a:gd name="T5" fmla="*/ 143 h 144"/>
                  <a:gd name="T6" fmla="*/ 3 w 160"/>
                  <a:gd name="T7" fmla="*/ 143 h 144"/>
                  <a:gd name="T8" fmla="*/ 0 w 160"/>
                  <a:gd name="T9" fmla="*/ 144 h 144"/>
                  <a:gd name="T10" fmla="*/ 80 w 160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44">
                    <a:moveTo>
                      <a:pt x="80" y="0"/>
                    </a:moveTo>
                    <a:lnTo>
                      <a:pt x="160" y="144"/>
                    </a:lnTo>
                    <a:lnTo>
                      <a:pt x="153" y="143"/>
                    </a:lnTo>
                    <a:cubicBezTo>
                      <a:pt x="106" y="119"/>
                      <a:pt x="50" y="119"/>
                      <a:pt x="3" y="143"/>
                    </a:cubicBezTo>
                    <a:lnTo>
                      <a:pt x="0" y="14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1" name="Freeform 474"/>
              <p:cNvSpPr>
                <a:spLocks/>
              </p:cNvSpPr>
              <p:nvPr/>
            </p:nvSpPr>
            <p:spPr bwMode="auto">
              <a:xfrm>
                <a:off x="2606" y="2983"/>
                <a:ext cx="0" cy="127"/>
              </a:xfrm>
              <a:custGeom>
                <a:avLst/>
                <a:gdLst>
                  <a:gd name="T0" fmla="*/ 127 h 127"/>
                  <a:gd name="T1" fmla="*/ 75 h 127"/>
                  <a:gd name="T2" fmla="*/ 37 h 127"/>
                  <a:gd name="T3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7">
                    <a:moveTo>
                      <a:pt x="0" y="127"/>
                    </a:moveTo>
                    <a:lnTo>
                      <a:pt x="0" y="75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2" name="Freeform 475"/>
              <p:cNvSpPr>
                <a:spLocks/>
              </p:cNvSpPr>
              <p:nvPr/>
            </p:nvSpPr>
            <p:spPr bwMode="auto">
              <a:xfrm>
                <a:off x="2569" y="2930"/>
                <a:ext cx="74" cy="68"/>
              </a:xfrm>
              <a:custGeom>
                <a:avLst/>
                <a:gdLst>
                  <a:gd name="T0" fmla="*/ 80 w 160"/>
                  <a:gd name="T1" fmla="*/ 0 h 144"/>
                  <a:gd name="T2" fmla="*/ 160 w 160"/>
                  <a:gd name="T3" fmla="*/ 144 h 144"/>
                  <a:gd name="T4" fmla="*/ 153 w 160"/>
                  <a:gd name="T5" fmla="*/ 143 h 144"/>
                  <a:gd name="T6" fmla="*/ 3 w 160"/>
                  <a:gd name="T7" fmla="*/ 143 h 144"/>
                  <a:gd name="T8" fmla="*/ 0 w 160"/>
                  <a:gd name="T9" fmla="*/ 144 h 144"/>
                  <a:gd name="T10" fmla="*/ 80 w 160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44">
                    <a:moveTo>
                      <a:pt x="80" y="0"/>
                    </a:moveTo>
                    <a:lnTo>
                      <a:pt x="160" y="144"/>
                    </a:lnTo>
                    <a:lnTo>
                      <a:pt x="153" y="143"/>
                    </a:lnTo>
                    <a:cubicBezTo>
                      <a:pt x="106" y="119"/>
                      <a:pt x="50" y="119"/>
                      <a:pt x="3" y="143"/>
                    </a:cubicBezTo>
                    <a:lnTo>
                      <a:pt x="0" y="14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3" name="Freeform 476"/>
              <p:cNvSpPr>
                <a:spLocks/>
              </p:cNvSpPr>
              <p:nvPr/>
            </p:nvSpPr>
            <p:spPr bwMode="auto">
              <a:xfrm>
                <a:off x="2970" y="2983"/>
                <a:ext cx="0" cy="127"/>
              </a:xfrm>
              <a:custGeom>
                <a:avLst/>
                <a:gdLst>
                  <a:gd name="T0" fmla="*/ 127 h 127"/>
                  <a:gd name="T1" fmla="*/ 75 h 127"/>
                  <a:gd name="T2" fmla="*/ 37 h 127"/>
                  <a:gd name="T3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7">
                    <a:moveTo>
                      <a:pt x="0" y="127"/>
                    </a:moveTo>
                    <a:lnTo>
                      <a:pt x="0" y="75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4" name="Freeform 477"/>
              <p:cNvSpPr>
                <a:spLocks/>
              </p:cNvSpPr>
              <p:nvPr/>
            </p:nvSpPr>
            <p:spPr bwMode="auto">
              <a:xfrm>
                <a:off x="2938" y="2930"/>
                <a:ext cx="69" cy="68"/>
              </a:xfrm>
              <a:custGeom>
                <a:avLst/>
                <a:gdLst>
                  <a:gd name="T0" fmla="*/ 69 w 150"/>
                  <a:gd name="T1" fmla="*/ 0 h 144"/>
                  <a:gd name="T2" fmla="*/ 149 w 150"/>
                  <a:gd name="T3" fmla="*/ 144 h 144"/>
                  <a:gd name="T4" fmla="*/ 150 w 150"/>
                  <a:gd name="T5" fmla="*/ 143 h 144"/>
                  <a:gd name="T6" fmla="*/ 0 w 150"/>
                  <a:gd name="T7" fmla="*/ 143 h 144"/>
                  <a:gd name="T8" fmla="*/ 5 w 150"/>
                  <a:gd name="T9" fmla="*/ 144 h 144"/>
                  <a:gd name="T10" fmla="*/ 69 w 150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44">
                    <a:moveTo>
                      <a:pt x="69" y="0"/>
                    </a:moveTo>
                    <a:lnTo>
                      <a:pt x="149" y="144"/>
                    </a:lnTo>
                    <a:lnTo>
                      <a:pt x="150" y="143"/>
                    </a:lnTo>
                    <a:cubicBezTo>
                      <a:pt x="103" y="119"/>
                      <a:pt x="47" y="119"/>
                      <a:pt x="0" y="143"/>
                    </a:cubicBezTo>
                    <a:lnTo>
                      <a:pt x="5" y="1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5" name="Freeform 478"/>
              <p:cNvSpPr>
                <a:spLocks/>
              </p:cNvSpPr>
              <p:nvPr/>
            </p:nvSpPr>
            <p:spPr bwMode="auto">
              <a:xfrm>
                <a:off x="3304" y="2983"/>
                <a:ext cx="0" cy="127"/>
              </a:xfrm>
              <a:custGeom>
                <a:avLst/>
                <a:gdLst>
                  <a:gd name="T0" fmla="*/ 127 h 127"/>
                  <a:gd name="T1" fmla="*/ 75 h 127"/>
                  <a:gd name="T2" fmla="*/ 37 h 127"/>
                  <a:gd name="T3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7">
                    <a:moveTo>
                      <a:pt x="0" y="127"/>
                    </a:moveTo>
                    <a:lnTo>
                      <a:pt x="0" y="75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6" name="Freeform 479"/>
              <p:cNvSpPr>
                <a:spLocks/>
              </p:cNvSpPr>
              <p:nvPr/>
            </p:nvSpPr>
            <p:spPr bwMode="auto">
              <a:xfrm>
                <a:off x="3272" y="2930"/>
                <a:ext cx="69" cy="68"/>
              </a:xfrm>
              <a:custGeom>
                <a:avLst/>
                <a:gdLst>
                  <a:gd name="T0" fmla="*/ 69 w 150"/>
                  <a:gd name="T1" fmla="*/ 0 h 144"/>
                  <a:gd name="T2" fmla="*/ 149 w 150"/>
                  <a:gd name="T3" fmla="*/ 144 h 144"/>
                  <a:gd name="T4" fmla="*/ 150 w 150"/>
                  <a:gd name="T5" fmla="*/ 143 h 144"/>
                  <a:gd name="T6" fmla="*/ 0 w 150"/>
                  <a:gd name="T7" fmla="*/ 143 h 144"/>
                  <a:gd name="T8" fmla="*/ 5 w 150"/>
                  <a:gd name="T9" fmla="*/ 144 h 144"/>
                  <a:gd name="T10" fmla="*/ 69 w 150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44">
                    <a:moveTo>
                      <a:pt x="69" y="0"/>
                    </a:moveTo>
                    <a:lnTo>
                      <a:pt x="149" y="144"/>
                    </a:lnTo>
                    <a:lnTo>
                      <a:pt x="150" y="143"/>
                    </a:lnTo>
                    <a:cubicBezTo>
                      <a:pt x="103" y="119"/>
                      <a:pt x="47" y="119"/>
                      <a:pt x="0" y="143"/>
                    </a:cubicBezTo>
                    <a:lnTo>
                      <a:pt x="5" y="1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7" name="Freeform 480"/>
              <p:cNvSpPr>
                <a:spLocks/>
              </p:cNvSpPr>
              <p:nvPr/>
            </p:nvSpPr>
            <p:spPr bwMode="auto">
              <a:xfrm>
                <a:off x="3660" y="2983"/>
                <a:ext cx="0" cy="127"/>
              </a:xfrm>
              <a:custGeom>
                <a:avLst/>
                <a:gdLst>
                  <a:gd name="T0" fmla="*/ 127 h 127"/>
                  <a:gd name="T1" fmla="*/ 75 h 127"/>
                  <a:gd name="T2" fmla="*/ 37 h 127"/>
                  <a:gd name="T3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7">
                    <a:moveTo>
                      <a:pt x="0" y="127"/>
                    </a:moveTo>
                    <a:lnTo>
                      <a:pt x="0" y="75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8" name="Freeform 481"/>
              <p:cNvSpPr>
                <a:spLocks/>
              </p:cNvSpPr>
              <p:nvPr/>
            </p:nvSpPr>
            <p:spPr bwMode="auto">
              <a:xfrm>
                <a:off x="3628" y="2930"/>
                <a:ext cx="70" cy="68"/>
              </a:xfrm>
              <a:custGeom>
                <a:avLst/>
                <a:gdLst>
                  <a:gd name="T0" fmla="*/ 69 w 150"/>
                  <a:gd name="T1" fmla="*/ 0 h 144"/>
                  <a:gd name="T2" fmla="*/ 149 w 150"/>
                  <a:gd name="T3" fmla="*/ 144 h 144"/>
                  <a:gd name="T4" fmla="*/ 150 w 150"/>
                  <a:gd name="T5" fmla="*/ 143 h 144"/>
                  <a:gd name="T6" fmla="*/ 0 w 150"/>
                  <a:gd name="T7" fmla="*/ 143 h 144"/>
                  <a:gd name="T8" fmla="*/ 5 w 150"/>
                  <a:gd name="T9" fmla="*/ 144 h 144"/>
                  <a:gd name="T10" fmla="*/ 69 w 150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44">
                    <a:moveTo>
                      <a:pt x="69" y="0"/>
                    </a:moveTo>
                    <a:lnTo>
                      <a:pt x="149" y="144"/>
                    </a:lnTo>
                    <a:lnTo>
                      <a:pt x="150" y="143"/>
                    </a:lnTo>
                    <a:cubicBezTo>
                      <a:pt x="103" y="119"/>
                      <a:pt x="47" y="119"/>
                      <a:pt x="0" y="143"/>
                    </a:cubicBezTo>
                    <a:lnTo>
                      <a:pt x="5" y="1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9" name="Rectangle 482"/>
              <p:cNvSpPr>
                <a:spLocks noChangeArrowheads="1"/>
              </p:cNvSpPr>
              <p:nvPr/>
            </p:nvSpPr>
            <p:spPr bwMode="auto">
              <a:xfrm>
                <a:off x="1730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867" name="Picture 48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0" y="3433"/>
                <a:ext cx="35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60" name="Rectangle 484"/>
              <p:cNvSpPr>
                <a:spLocks noChangeArrowheads="1"/>
              </p:cNvSpPr>
              <p:nvPr/>
            </p:nvSpPr>
            <p:spPr bwMode="auto">
              <a:xfrm>
                <a:off x="1730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1" name="Rectangle 485"/>
              <p:cNvSpPr>
                <a:spLocks noChangeArrowheads="1"/>
              </p:cNvSpPr>
              <p:nvPr/>
            </p:nvSpPr>
            <p:spPr bwMode="auto">
              <a:xfrm>
                <a:off x="1722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2" name="Freeform 486"/>
              <p:cNvSpPr>
                <a:spLocks/>
              </p:cNvSpPr>
              <p:nvPr/>
            </p:nvSpPr>
            <p:spPr bwMode="auto">
              <a:xfrm>
                <a:off x="1725" y="34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3" name="Rectangle 487"/>
              <p:cNvSpPr>
                <a:spLocks noChangeArrowheads="1"/>
              </p:cNvSpPr>
              <p:nvPr/>
            </p:nvSpPr>
            <p:spPr bwMode="auto">
              <a:xfrm>
                <a:off x="1722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4" name="Rectangle 488"/>
              <p:cNvSpPr>
                <a:spLocks noChangeArrowheads="1"/>
              </p:cNvSpPr>
              <p:nvPr/>
            </p:nvSpPr>
            <p:spPr bwMode="auto">
              <a:xfrm>
                <a:off x="1700" y="3410"/>
                <a:ext cx="371" cy="8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5" name="Rectangle 489"/>
              <p:cNvSpPr>
                <a:spLocks noChangeArrowheads="1"/>
              </p:cNvSpPr>
              <p:nvPr/>
            </p:nvSpPr>
            <p:spPr bwMode="auto">
              <a:xfrm>
                <a:off x="1700" y="3418"/>
                <a:ext cx="371" cy="7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6" name="Rectangle 490"/>
              <p:cNvSpPr>
                <a:spLocks noChangeArrowheads="1"/>
              </p:cNvSpPr>
              <p:nvPr/>
            </p:nvSpPr>
            <p:spPr bwMode="auto">
              <a:xfrm>
                <a:off x="1700" y="3425"/>
                <a:ext cx="371" cy="8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7" name="Rectangle 491"/>
              <p:cNvSpPr>
                <a:spLocks noChangeArrowheads="1"/>
              </p:cNvSpPr>
              <p:nvPr/>
            </p:nvSpPr>
            <p:spPr bwMode="auto">
              <a:xfrm>
                <a:off x="1700" y="3433"/>
                <a:ext cx="371" cy="22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8" name="Rectangle 492"/>
              <p:cNvSpPr>
                <a:spLocks noChangeArrowheads="1"/>
              </p:cNvSpPr>
              <p:nvPr/>
            </p:nvSpPr>
            <p:spPr bwMode="auto">
              <a:xfrm>
                <a:off x="1700" y="34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9" name="Rectangle 493"/>
              <p:cNvSpPr>
                <a:spLocks noChangeArrowheads="1"/>
              </p:cNvSpPr>
              <p:nvPr/>
            </p:nvSpPr>
            <p:spPr bwMode="auto">
              <a:xfrm>
                <a:off x="1700" y="3470"/>
                <a:ext cx="371" cy="8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0" name="Rectangle 494"/>
              <p:cNvSpPr>
                <a:spLocks noChangeArrowheads="1"/>
              </p:cNvSpPr>
              <p:nvPr/>
            </p:nvSpPr>
            <p:spPr bwMode="auto">
              <a:xfrm>
                <a:off x="1700" y="3478"/>
                <a:ext cx="371" cy="7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1" name="Rectangle 495"/>
              <p:cNvSpPr>
                <a:spLocks noChangeArrowheads="1"/>
              </p:cNvSpPr>
              <p:nvPr/>
            </p:nvSpPr>
            <p:spPr bwMode="auto">
              <a:xfrm>
                <a:off x="1700" y="3485"/>
                <a:ext cx="371" cy="8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2" name="Rectangle 496"/>
              <p:cNvSpPr>
                <a:spLocks noChangeArrowheads="1"/>
              </p:cNvSpPr>
              <p:nvPr/>
            </p:nvSpPr>
            <p:spPr bwMode="auto">
              <a:xfrm>
                <a:off x="1700" y="3493"/>
                <a:ext cx="371" cy="7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3" name="Rectangle 497"/>
              <p:cNvSpPr>
                <a:spLocks noChangeArrowheads="1"/>
              </p:cNvSpPr>
              <p:nvPr/>
            </p:nvSpPr>
            <p:spPr bwMode="auto">
              <a:xfrm>
                <a:off x="1700" y="3500"/>
                <a:ext cx="371" cy="8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4" name="Rectangle 498"/>
              <p:cNvSpPr>
                <a:spLocks noChangeArrowheads="1"/>
              </p:cNvSpPr>
              <p:nvPr/>
            </p:nvSpPr>
            <p:spPr bwMode="auto">
              <a:xfrm>
                <a:off x="1700" y="3508"/>
                <a:ext cx="371" cy="7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5" name="Rectangle 499"/>
              <p:cNvSpPr>
                <a:spLocks noChangeArrowheads="1"/>
              </p:cNvSpPr>
              <p:nvPr/>
            </p:nvSpPr>
            <p:spPr bwMode="auto">
              <a:xfrm>
                <a:off x="1700" y="3515"/>
                <a:ext cx="371" cy="8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6" name="Rectangle 500"/>
              <p:cNvSpPr>
                <a:spLocks noChangeArrowheads="1"/>
              </p:cNvSpPr>
              <p:nvPr/>
            </p:nvSpPr>
            <p:spPr bwMode="auto">
              <a:xfrm>
                <a:off x="1700" y="3523"/>
                <a:ext cx="371" cy="7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7" name="Rectangle 501"/>
              <p:cNvSpPr>
                <a:spLocks noChangeArrowheads="1"/>
              </p:cNvSpPr>
              <p:nvPr/>
            </p:nvSpPr>
            <p:spPr bwMode="auto">
              <a:xfrm>
                <a:off x="1700" y="35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8" name="Rectangle 502"/>
              <p:cNvSpPr>
                <a:spLocks noChangeArrowheads="1"/>
              </p:cNvSpPr>
              <p:nvPr/>
            </p:nvSpPr>
            <p:spPr bwMode="auto">
              <a:xfrm>
                <a:off x="1700" y="3545"/>
                <a:ext cx="371" cy="23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9" name="Rectangle 503"/>
              <p:cNvSpPr>
                <a:spLocks noChangeArrowheads="1"/>
              </p:cNvSpPr>
              <p:nvPr/>
            </p:nvSpPr>
            <p:spPr bwMode="auto">
              <a:xfrm>
                <a:off x="1700" y="3568"/>
                <a:ext cx="371" cy="7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0" name="Rectangle 504"/>
              <p:cNvSpPr>
                <a:spLocks noChangeArrowheads="1"/>
              </p:cNvSpPr>
              <p:nvPr/>
            </p:nvSpPr>
            <p:spPr bwMode="auto">
              <a:xfrm>
                <a:off x="1700" y="35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1" name="Rectangle 505"/>
              <p:cNvSpPr>
                <a:spLocks noChangeArrowheads="1"/>
              </p:cNvSpPr>
              <p:nvPr/>
            </p:nvSpPr>
            <p:spPr bwMode="auto">
              <a:xfrm>
                <a:off x="1700" y="3590"/>
                <a:ext cx="371" cy="8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2" name="Rectangle 506"/>
              <p:cNvSpPr>
                <a:spLocks noChangeArrowheads="1"/>
              </p:cNvSpPr>
              <p:nvPr/>
            </p:nvSpPr>
            <p:spPr bwMode="auto">
              <a:xfrm>
                <a:off x="1700" y="3598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3" name="Rectangle 507"/>
              <p:cNvSpPr>
                <a:spLocks noChangeArrowheads="1"/>
              </p:cNvSpPr>
              <p:nvPr/>
            </p:nvSpPr>
            <p:spPr bwMode="auto">
              <a:xfrm>
                <a:off x="1700" y="3613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4" name="Rectangle 508"/>
              <p:cNvSpPr>
                <a:spLocks noChangeArrowheads="1"/>
              </p:cNvSpPr>
              <p:nvPr/>
            </p:nvSpPr>
            <p:spPr bwMode="auto">
              <a:xfrm>
                <a:off x="1700" y="3621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5" name="Rectangle 509"/>
              <p:cNvSpPr>
                <a:spLocks noChangeArrowheads="1"/>
              </p:cNvSpPr>
              <p:nvPr/>
            </p:nvSpPr>
            <p:spPr bwMode="auto">
              <a:xfrm>
                <a:off x="1700" y="3643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6" name="Rectangle 510"/>
              <p:cNvSpPr>
                <a:spLocks noChangeArrowheads="1"/>
              </p:cNvSpPr>
              <p:nvPr/>
            </p:nvSpPr>
            <p:spPr bwMode="auto">
              <a:xfrm>
                <a:off x="1700" y="3658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8" name="Rectangle 511"/>
              <p:cNvSpPr>
                <a:spLocks noChangeArrowheads="1"/>
              </p:cNvSpPr>
              <p:nvPr/>
            </p:nvSpPr>
            <p:spPr bwMode="auto">
              <a:xfrm>
                <a:off x="1700" y="3666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9" name="Rectangle 512"/>
              <p:cNvSpPr>
                <a:spLocks noChangeArrowheads="1"/>
              </p:cNvSpPr>
              <p:nvPr/>
            </p:nvSpPr>
            <p:spPr bwMode="auto">
              <a:xfrm>
                <a:off x="1700" y="3673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0" name="Rectangle 513"/>
              <p:cNvSpPr>
                <a:spLocks noChangeArrowheads="1"/>
              </p:cNvSpPr>
              <p:nvPr/>
            </p:nvSpPr>
            <p:spPr bwMode="auto">
              <a:xfrm>
                <a:off x="1700" y="3681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1" name="Rectangle 514"/>
              <p:cNvSpPr>
                <a:spLocks noChangeArrowheads="1"/>
              </p:cNvSpPr>
              <p:nvPr/>
            </p:nvSpPr>
            <p:spPr bwMode="auto">
              <a:xfrm>
                <a:off x="1700" y="3688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2" name="Rectangle 515"/>
              <p:cNvSpPr>
                <a:spLocks noChangeArrowheads="1"/>
              </p:cNvSpPr>
              <p:nvPr/>
            </p:nvSpPr>
            <p:spPr bwMode="auto">
              <a:xfrm>
                <a:off x="1700" y="3696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3" name="Rectangle 516"/>
              <p:cNvSpPr>
                <a:spLocks noChangeArrowheads="1"/>
              </p:cNvSpPr>
              <p:nvPr/>
            </p:nvSpPr>
            <p:spPr bwMode="auto">
              <a:xfrm>
                <a:off x="1700" y="3703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4" name="Rectangle 517"/>
              <p:cNvSpPr>
                <a:spLocks noChangeArrowheads="1"/>
              </p:cNvSpPr>
              <p:nvPr/>
            </p:nvSpPr>
            <p:spPr bwMode="auto">
              <a:xfrm>
                <a:off x="1700" y="3711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5" name="Rectangle 518"/>
              <p:cNvSpPr>
                <a:spLocks noChangeArrowheads="1"/>
              </p:cNvSpPr>
              <p:nvPr/>
            </p:nvSpPr>
            <p:spPr bwMode="auto">
              <a:xfrm>
                <a:off x="1700" y="3718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6" name="Rectangle 519"/>
              <p:cNvSpPr>
                <a:spLocks noChangeArrowheads="1"/>
              </p:cNvSpPr>
              <p:nvPr/>
            </p:nvSpPr>
            <p:spPr bwMode="auto">
              <a:xfrm>
                <a:off x="1700" y="3733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7" name="Rectangle 520"/>
              <p:cNvSpPr>
                <a:spLocks noChangeArrowheads="1"/>
              </p:cNvSpPr>
              <p:nvPr/>
            </p:nvSpPr>
            <p:spPr bwMode="auto">
              <a:xfrm>
                <a:off x="1700" y="3756"/>
                <a:ext cx="371" cy="7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8" name="Rectangle 521"/>
              <p:cNvSpPr>
                <a:spLocks noChangeArrowheads="1"/>
              </p:cNvSpPr>
              <p:nvPr/>
            </p:nvSpPr>
            <p:spPr bwMode="auto">
              <a:xfrm>
                <a:off x="1700" y="37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9" name="Rectangle 522"/>
              <p:cNvSpPr>
                <a:spLocks noChangeArrowheads="1"/>
              </p:cNvSpPr>
              <p:nvPr/>
            </p:nvSpPr>
            <p:spPr bwMode="auto">
              <a:xfrm>
                <a:off x="1700" y="3778"/>
                <a:ext cx="371" cy="8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0" name="Rectangle 523"/>
              <p:cNvSpPr>
                <a:spLocks noChangeArrowheads="1"/>
              </p:cNvSpPr>
              <p:nvPr/>
            </p:nvSpPr>
            <p:spPr bwMode="auto">
              <a:xfrm>
                <a:off x="1715" y="3425"/>
                <a:ext cx="356" cy="361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1" name="Rectangle 524"/>
              <p:cNvSpPr>
                <a:spLocks noChangeArrowheads="1"/>
              </p:cNvSpPr>
              <p:nvPr/>
            </p:nvSpPr>
            <p:spPr bwMode="auto">
              <a:xfrm>
                <a:off x="1849" y="3485"/>
                <a:ext cx="19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82" name="Rectangle 525"/>
              <p:cNvSpPr>
                <a:spLocks noChangeArrowheads="1"/>
              </p:cNvSpPr>
              <p:nvPr/>
            </p:nvSpPr>
            <p:spPr bwMode="auto">
              <a:xfrm>
                <a:off x="2086" y="3433"/>
                <a:ext cx="357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10" name="Picture 52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" y="3433"/>
                <a:ext cx="35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83" name="Rectangle 527"/>
              <p:cNvSpPr>
                <a:spLocks noChangeArrowheads="1"/>
              </p:cNvSpPr>
              <p:nvPr/>
            </p:nvSpPr>
            <p:spPr bwMode="auto">
              <a:xfrm>
                <a:off x="2086" y="3433"/>
                <a:ext cx="357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4" name="Rectangle 528"/>
              <p:cNvSpPr>
                <a:spLocks noChangeArrowheads="1"/>
              </p:cNvSpPr>
              <p:nvPr/>
            </p:nvSpPr>
            <p:spPr bwMode="auto">
              <a:xfrm>
                <a:off x="2079" y="34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5" name="Freeform 529"/>
              <p:cNvSpPr>
                <a:spLocks/>
              </p:cNvSpPr>
              <p:nvPr/>
            </p:nvSpPr>
            <p:spPr bwMode="auto">
              <a:xfrm>
                <a:off x="2082" y="34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6" name="Rectangle 530"/>
              <p:cNvSpPr>
                <a:spLocks noChangeArrowheads="1"/>
              </p:cNvSpPr>
              <p:nvPr/>
            </p:nvSpPr>
            <p:spPr bwMode="auto">
              <a:xfrm>
                <a:off x="2079" y="34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7" name="Rectangle 531"/>
              <p:cNvSpPr>
                <a:spLocks noChangeArrowheads="1"/>
              </p:cNvSpPr>
              <p:nvPr/>
            </p:nvSpPr>
            <p:spPr bwMode="auto">
              <a:xfrm>
                <a:off x="2056" y="3410"/>
                <a:ext cx="372" cy="8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8" name="Rectangle 532"/>
              <p:cNvSpPr>
                <a:spLocks noChangeArrowheads="1"/>
              </p:cNvSpPr>
              <p:nvPr/>
            </p:nvSpPr>
            <p:spPr bwMode="auto">
              <a:xfrm>
                <a:off x="2056" y="3418"/>
                <a:ext cx="372" cy="7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9" name="Rectangle 533"/>
              <p:cNvSpPr>
                <a:spLocks noChangeArrowheads="1"/>
              </p:cNvSpPr>
              <p:nvPr/>
            </p:nvSpPr>
            <p:spPr bwMode="auto">
              <a:xfrm>
                <a:off x="2056" y="3425"/>
                <a:ext cx="372" cy="8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0" name="Rectangle 534"/>
              <p:cNvSpPr>
                <a:spLocks noChangeArrowheads="1"/>
              </p:cNvSpPr>
              <p:nvPr/>
            </p:nvSpPr>
            <p:spPr bwMode="auto">
              <a:xfrm>
                <a:off x="2056" y="3433"/>
                <a:ext cx="372" cy="22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1" name="Rectangle 535"/>
              <p:cNvSpPr>
                <a:spLocks noChangeArrowheads="1"/>
              </p:cNvSpPr>
              <p:nvPr/>
            </p:nvSpPr>
            <p:spPr bwMode="auto">
              <a:xfrm>
                <a:off x="2056" y="3455"/>
                <a:ext cx="372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2" name="Rectangle 536"/>
              <p:cNvSpPr>
                <a:spLocks noChangeArrowheads="1"/>
              </p:cNvSpPr>
              <p:nvPr/>
            </p:nvSpPr>
            <p:spPr bwMode="auto">
              <a:xfrm>
                <a:off x="2056" y="3470"/>
                <a:ext cx="372" cy="8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3" name="Rectangle 537"/>
              <p:cNvSpPr>
                <a:spLocks noChangeArrowheads="1"/>
              </p:cNvSpPr>
              <p:nvPr/>
            </p:nvSpPr>
            <p:spPr bwMode="auto">
              <a:xfrm>
                <a:off x="2056" y="3478"/>
                <a:ext cx="372" cy="7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4" name="Rectangle 538"/>
              <p:cNvSpPr>
                <a:spLocks noChangeArrowheads="1"/>
              </p:cNvSpPr>
              <p:nvPr/>
            </p:nvSpPr>
            <p:spPr bwMode="auto">
              <a:xfrm>
                <a:off x="2056" y="3485"/>
                <a:ext cx="372" cy="8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5" name="Rectangle 539"/>
              <p:cNvSpPr>
                <a:spLocks noChangeArrowheads="1"/>
              </p:cNvSpPr>
              <p:nvPr/>
            </p:nvSpPr>
            <p:spPr bwMode="auto">
              <a:xfrm>
                <a:off x="2056" y="3493"/>
                <a:ext cx="372" cy="7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6" name="Rectangle 540"/>
              <p:cNvSpPr>
                <a:spLocks noChangeArrowheads="1"/>
              </p:cNvSpPr>
              <p:nvPr/>
            </p:nvSpPr>
            <p:spPr bwMode="auto">
              <a:xfrm>
                <a:off x="2056" y="3500"/>
                <a:ext cx="372" cy="8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7" name="Rectangle 541"/>
              <p:cNvSpPr>
                <a:spLocks noChangeArrowheads="1"/>
              </p:cNvSpPr>
              <p:nvPr/>
            </p:nvSpPr>
            <p:spPr bwMode="auto">
              <a:xfrm>
                <a:off x="2056" y="3508"/>
                <a:ext cx="372" cy="7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8" name="Rectangle 542"/>
              <p:cNvSpPr>
                <a:spLocks noChangeArrowheads="1"/>
              </p:cNvSpPr>
              <p:nvPr/>
            </p:nvSpPr>
            <p:spPr bwMode="auto">
              <a:xfrm>
                <a:off x="2056" y="3515"/>
                <a:ext cx="372" cy="8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9" name="Rectangle 543"/>
              <p:cNvSpPr>
                <a:spLocks noChangeArrowheads="1"/>
              </p:cNvSpPr>
              <p:nvPr/>
            </p:nvSpPr>
            <p:spPr bwMode="auto">
              <a:xfrm>
                <a:off x="2056" y="3523"/>
                <a:ext cx="372" cy="7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0" name="Rectangle 544"/>
              <p:cNvSpPr>
                <a:spLocks noChangeArrowheads="1"/>
              </p:cNvSpPr>
              <p:nvPr/>
            </p:nvSpPr>
            <p:spPr bwMode="auto">
              <a:xfrm>
                <a:off x="2056" y="3530"/>
                <a:ext cx="372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46"/>
            <p:cNvGrpSpPr>
              <a:grpSpLocks/>
            </p:cNvGrpSpPr>
            <p:nvPr/>
          </p:nvGrpSpPr>
          <p:grpSpPr bwMode="auto">
            <a:xfrm>
              <a:off x="816" y="3035"/>
              <a:ext cx="3067" cy="773"/>
              <a:chOff x="816" y="3035"/>
              <a:chExt cx="3067" cy="773"/>
            </a:xfrm>
          </p:grpSpPr>
          <p:sp>
            <p:nvSpPr>
              <p:cNvPr id="17" name="Rectangle 546"/>
              <p:cNvSpPr>
                <a:spLocks noChangeArrowheads="1"/>
              </p:cNvSpPr>
              <p:nvPr/>
            </p:nvSpPr>
            <p:spPr bwMode="auto">
              <a:xfrm>
                <a:off x="2056" y="3545"/>
                <a:ext cx="372" cy="23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547"/>
              <p:cNvSpPr>
                <a:spLocks noChangeArrowheads="1"/>
              </p:cNvSpPr>
              <p:nvPr/>
            </p:nvSpPr>
            <p:spPr bwMode="auto">
              <a:xfrm>
                <a:off x="2056" y="3568"/>
                <a:ext cx="372" cy="7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548"/>
              <p:cNvSpPr>
                <a:spLocks noChangeArrowheads="1"/>
              </p:cNvSpPr>
              <p:nvPr/>
            </p:nvSpPr>
            <p:spPr bwMode="auto">
              <a:xfrm>
                <a:off x="2056" y="3575"/>
                <a:ext cx="372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549"/>
              <p:cNvSpPr>
                <a:spLocks noChangeArrowheads="1"/>
              </p:cNvSpPr>
              <p:nvPr/>
            </p:nvSpPr>
            <p:spPr bwMode="auto">
              <a:xfrm>
                <a:off x="2056" y="3590"/>
                <a:ext cx="372" cy="8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550"/>
              <p:cNvSpPr>
                <a:spLocks noChangeArrowheads="1"/>
              </p:cNvSpPr>
              <p:nvPr/>
            </p:nvSpPr>
            <p:spPr bwMode="auto">
              <a:xfrm>
                <a:off x="2056" y="3598"/>
                <a:ext cx="372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551"/>
              <p:cNvSpPr>
                <a:spLocks noChangeArrowheads="1"/>
              </p:cNvSpPr>
              <p:nvPr/>
            </p:nvSpPr>
            <p:spPr bwMode="auto">
              <a:xfrm>
                <a:off x="2056" y="3613"/>
                <a:ext cx="372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552"/>
              <p:cNvSpPr>
                <a:spLocks noChangeArrowheads="1"/>
              </p:cNvSpPr>
              <p:nvPr/>
            </p:nvSpPr>
            <p:spPr bwMode="auto">
              <a:xfrm>
                <a:off x="2056" y="3621"/>
                <a:ext cx="372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553"/>
              <p:cNvSpPr>
                <a:spLocks noChangeArrowheads="1"/>
              </p:cNvSpPr>
              <p:nvPr/>
            </p:nvSpPr>
            <p:spPr bwMode="auto">
              <a:xfrm>
                <a:off x="2056" y="3643"/>
                <a:ext cx="372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554"/>
              <p:cNvSpPr>
                <a:spLocks noChangeArrowheads="1"/>
              </p:cNvSpPr>
              <p:nvPr/>
            </p:nvSpPr>
            <p:spPr bwMode="auto">
              <a:xfrm>
                <a:off x="2056" y="3658"/>
                <a:ext cx="372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555"/>
              <p:cNvSpPr>
                <a:spLocks noChangeArrowheads="1"/>
              </p:cNvSpPr>
              <p:nvPr/>
            </p:nvSpPr>
            <p:spPr bwMode="auto">
              <a:xfrm>
                <a:off x="2056" y="3666"/>
                <a:ext cx="372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556"/>
              <p:cNvSpPr>
                <a:spLocks noChangeArrowheads="1"/>
              </p:cNvSpPr>
              <p:nvPr/>
            </p:nvSpPr>
            <p:spPr bwMode="auto">
              <a:xfrm>
                <a:off x="2056" y="3673"/>
                <a:ext cx="372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557"/>
              <p:cNvSpPr>
                <a:spLocks noChangeArrowheads="1"/>
              </p:cNvSpPr>
              <p:nvPr/>
            </p:nvSpPr>
            <p:spPr bwMode="auto">
              <a:xfrm>
                <a:off x="2056" y="3681"/>
                <a:ext cx="372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58"/>
              <p:cNvSpPr>
                <a:spLocks noChangeArrowheads="1"/>
              </p:cNvSpPr>
              <p:nvPr/>
            </p:nvSpPr>
            <p:spPr bwMode="auto">
              <a:xfrm>
                <a:off x="2056" y="3688"/>
                <a:ext cx="372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559"/>
              <p:cNvSpPr>
                <a:spLocks noChangeArrowheads="1"/>
              </p:cNvSpPr>
              <p:nvPr/>
            </p:nvSpPr>
            <p:spPr bwMode="auto">
              <a:xfrm>
                <a:off x="2056" y="3696"/>
                <a:ext cx="372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560"/>
              <p:cNvSpPr>
                <a:spLocks noChangeArrowheads="1"/>
              </p:cNvSpPr>
              <p:nvPr/>
            </p:nvSpPr>
            <p:spPr bwMode="auto">
              <a:xfrm>
                <a:off x="2056" y="3703"/>
                <a:ext cx="372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4" name="Rectangle 561"/>
              <p:cNvSpPr>
                <a:spLocks noChangeArrowheads="1"/>
              </p:cNvSpPr>
              <p:nvPr/>
            </p:nvSpPr>
            <p:spPr bwMode="auto">
              <a:xfrm>
                <a:off x="2056" y="3711"/>
                <a:ext cx="372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5" name="Rectangle 562"/>
              <p:cNvSpPr>
                <a:spLocks noChangeArrowheads="1"/>
              </p:cNvSpPr>
              <p:nvPr/>
            </p:nvSpPr>
            <p:spPr bwMode="auto">
              <a:xfrm>
                <a:off x="2056" y="3718"/>
                <a:ext cx="372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0" name="Rectangle 563"/>
              <p:cNvSpPr>
                <a:spLocks noChangeArrowheads="1"/>
              </p:cNvSpPr>
              <p:nvPr/>
            </p:nvSpPr>
            <p:spPr bwMode="auto">
              <a:xfrm>
                <a:off x="2056" y="3733"/>
                <a:ext cx="372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1" name="Rectangle 564"/>
              <p:cNvSpPr>
                <a:spLocks noChangeArrowheads="1"/>
              </p:cNvSpPr>
              <p:nvPr/>
            </p:nvSpPr>
            <p:spPr bwMode="auto">
              <a:xfrm>
                <a:off x="2056" y="3756"/>
                <a:ext cx="372" cy="7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2" name="Rectangle 565"/>
              <p:cNvSpPr>
                <a:spLocks noChangeArrowheads="1"/>
              </p:cNvSpPr>
              <p:nvPr/>
            </p:nvSpPr>
            <p:spPr bwMode="auto">
              <a:xfrm>
                <a:off x="2056" y="3763"/>
                <a:ext cx="372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3" name="Rectangle 566"/>
              <p:cNvSpPr>
                <a:spLocks noChangeArrowheads="1"/>
              </p:cNvSpPr>
              <p:nvPr/>
            </p:nvSpPr>
            <p:spPr bwMode="auto">
              <a:xfrm>
                <a:off x="2056" y="3778"/>
                <a:ext cx="372" cy="8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4" name="Rectangle 567"/>
              <p:cNvSpPr>
                <a:spLocks noChangeArrowheads="1"/>
              </p:cNvSpPr>
              <p:nvPr/>
            </p:nvSpPr>
            <p:spPr bwMode="auto">
              <a:xfrm>
                <a:off x="2071" y="3425"/>
                <a:ext cx="357" cy="361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5" name="Rectangle 568"/>
              <p:cNvSpPr>
                <a:spLocks noChangeArrowheads="1"/>
              </p:cNvSpPr>
              <p:nvPr/>
            </p:nvSpPr>
            <p:spPr bwMode="auto">
              <a:xfrm>
                <a:off x="2205" y="3485"/>
                <a:ext cx="19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96" name="Rectangle 569"/>
              <p:cNvSpPr>
                <a:spLocks noChangeArrowheads="1"/>
              </p:cNvSpPr>
              <p:nvPr/>
            </p:nvSpPr>
            <p:spPr bwMode="auto">
              <a:xfrm>
                <a:off x="2443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54" name="Picture 57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3" y="3433"/>
                <a:ext cx="35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7" name="Rectangle 571"/>
              <p:cNvSpPr>
                <a:spLocks noChangeArrowheads="1"/>
              </p:cNvSpPr>
              <p:nvPr/>
            </p:nvSpPr>
            <p:spPr bwMode="auto">
              <a:xfrm>
                <a:off x="2443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8" name="Rectangle 572"/>
              <p:cNvSpPr>
                <a:spLocks noChangeArrowheads="1"/>
              </p:cNvSpPr>
              <p:nvPr/>
            </p:nvSpPr>
            <p:spPr bwMode="auto">
              <a:xfrm>
                <a:off x="2435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9" name="Freeform 573"/>
              <p:cNvSpPr>
                <a:spLocks/>
              </p:cNvSpPr>
              <p:nvPr/>
            </p:nvSpPr>
            <p:spPr bwMode="auto">
              <a:xfrm>
                <a:off x="2438" y="34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0" name="Rectangle 574"/>
              <p:cNvSpPr>
                <a:spLocks noChangeArrowheads="1"/>
              </p:cNvSpPr>
              <p:nvPr/>
            </p:nvSpPr>
            <p:spPr bwMode="auto">
              <a:xfrm>
                <a:off x="2435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1" name="Rectangle 575"/>
              <p:cNvSpPr>
                <a:spLocks noChangeArrowheads="1"/>
              </p:cNvSpPr>
              <p:nvPr/>
            </p:nvSpPr>
            <p:spPr bwMode="auto">
              <a:xfrm>
                <a:off x="2413" y="3410"/>
                <a:ext cx="371" cy="8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2" name="Rectangle 576"/>
              <p:cNvSpPr>
                <a:spLocks noChangeArrowheads="1"/>
              </p:cNvSpPr>
              <p:nvPr/>
            </p:nvSpPr>
            <p:spPr bwMode="auto">
              <a:xfrm>
                <a:off x="2413" y="3418"/>
                <a:ext cx="371" cy="7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3" name="Rectangle 577"/>
              <p:cNvSpPr>
                <a:spLocks noChangeArrowheads="1"/>
              </p:cNvSpPr>
              <p:nvPr/>
            </p:nvSpPr>
            <p:spPr bwMode="auto">
              <a:xfrm>
                <a:off x="2413" y="3425"/>
                <a:ext cx="371" cy="8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4" name="Rectangle 578"/>
              <p:cNvSpPr>
                <a:spLocks noChangeArrowheads="1"/>
              </p:cNvSpPr>
              <p:nvPr/>
            </p:nvSpPr>
            <p:spPr bwMode="auto">
              <a:xfrm>
                <a:off x="2413" y="3433"/>
                <a:ext cx="371" cy="22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5" name="Rectangle 579"/>
              <p:cNvSpPr>
                <a:spLocks noChangeArrowheads="1"/>
              </p:cNvSpPr>
              <p:nvPr/>
            </p:nvSpPr>
            <p:spPr bwMode="auto">
              <a:xfrm>
                <a:off x="2413" y="34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6" name="Rectangle 580"/>
              <p:cNvSpPr>
                <a:spLocks noChangeArrowheads="1"/>
              </p:cNvSpPr>
              <p:nvPr/>
            </p:nvSpPr>
            <p:spPr bwMode="auto">
              <a:xfrm>
                <a:off x="2413" y="3470"/>
                <a:ext cx="371" cy="8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7" name="Rectangle 581"/>
              <p:cNvSpPr>
                <a:spLocks noChangeArrowheads="1"/>
              </p:cNvSpPr>
              <p:nvPr/>
            </p:nvSpPr>
            <p:spPr bwMode="auto">
              <a:xfrm>
                <a:off x="2413" y="3478"/>
                <a:ext cx="371" cy="7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8" name="Rectangle 582"/>
              <p:cNvSpPr>
                <a:spLocks noChangeArrowheads="1"/>
              </p:cNvSpPr>
              <p:nvPr/>
            </p:nvSpPr>
            <p:spPr bwMode="auto">
              <a:xfrm>
                <a:off x="2413" y="3485"/>
                <a:ext cx="371" cy="8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9" name="Rectangle 583"/>
              <p:cNvSpPr>
                <a:spLocks noChangeArrowheads="1"/>
              </p:cNvSpPr>
              <p:nvPr/>
            </p:nvSpPr>
            <p:spPr bwMode="auto">
              <a:xfrm>
                <a:off x="2413" y="3493"/>
                <a:ext cx="371" cy="7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0" name="Rectangle 584"/>
              <p:cNvSpPr>
                <a:spLocks noChangeArrowheads="1"/>
              </p:cNvSpPr>
              <p:nvPr/>
            </p:nvSpPr>
            <p:spPr bwMode="auto">
              <a:xfrm>
                <a:off x="2413" y="3500"/>
                <a:ext cx="371" cy="8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1" name="Rectangle 585"/>
              <p:cNvSpPr>
                <a:spLocks noChangeArrowheads="1"/>
              </p:cNvSpPr>
              <p:nvPr/>
            </p:nvSpPr>
            <p:spPr bwMode="auto">
              <a:xfrm>
                <a:off x="2413" y="3508"/>
                <a:ext cx="371" cy="7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2" name="Rectangle 586"/>
              <p:cNvSpPr>
                <a:spLocks noChangeArrowheads="1"/>
              </p:cNvSpPr>
              <p:nvPr/>
            </p:nvSpPr>
            <p:spPr bwMode="auto">
              <a:xfrm>
                <a:off x="2413" y="3515"/>
                <a:ext cx="371" cy="8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3" name="Rectangle 587"/>
              <p:cNvSpPr>
                <a:spLocks noChangeArrowheads="1"/>
              </p:cNvSpPr>
              <p:nvPr/>
            </p:nvSpPr>
            <p:spPr bwMode="auto">
              <a:xfrm>
                <a:off x="2413" y="3523"/>
                <a:ext cx="371" cy="7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4" name="Rectangle 588"/>
              <p:cNvSpPr>
                <a:spLocks noChangeArrowheads="1"/>
              </p:cNvSpPr>
              <p:nvPr/>
            </p:nvSpPr>
            <p:spPr bwMode="auto">
              <a:xfrm>
                <a:off x="2413" y="35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5" name="Rectangle 589"/>
              <p:cNvSpPr>
                <a:spLocks noChangeArrowheads="1"/>
              </p:cNvSpPr>
              <p:nvPr/>
            </p:nvSpPr>
            <p:spPr bwMode="auto">
              <a:xfrm>
                <a:off x="2413" y="3545"/>
                <a:ext cx="371" cy="23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8" name="Rectangle 590"/>
              <p:cNvSpPr>
                <a:spLocks noChangeArrowheads="1"/>
              </p:cNvSpPr>
              <p:nvPr/>
            </p:nvSpPr>
            <p:spPr bwMode="auto">
              <a:xfrm>
                <a:off x="2413" y="3568"/>
                <a:ext cx="371" cy="7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9" name="Rectangle 591"/>
              <p:cNvSpPr>
                <a:spLocks noChangeArrowheads="1"/>
              </p:cNvSpPr>
              <p:nvPr/>
            </p:nvSpPr>
            <p:spPr bwMode="auto">
              <a:xfrm>
                <a:off x="2413" y="35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0" name="Rectangle 592"/>
              <p:cNvSpPr>
                <a:spLocks noChangeArrowheads="1"/>
              </p:cNvSpPr>
              <p:nvPr/>
            </p:nvSpPr>
            <p:spPr bwMode="auto">
              <a:xfrm>
                <a:off x="2413" y="3590"/>
                <a:ext cx="371" cy="8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1" name="Rectangle 593"/>
              <p:cNvSpPr>
                <a:spLocks noChangeArrowheads="1"/>
              </p:cNvSpPr>
              <p:nvPr/>
            </p:nvSpPr>
            <p:spPr bwMode="auto">
              <a:xfrm>
                <a:off x="2413" y="3598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2" name="Rectangle 594"/>
              <p:cNvSpPr>
                <a:spLocks noChangeArrowheads="1"/>
              </p:cNvSpPr>
              <p:nvPr/>
            </p:nvSpPr>
            <p:spPr bwMode="auto">
              <a:xfrm>
                <a:off x="2413" y="3613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3" name="Rectangle 595"/>
              <p:cNvSpPr>
                <a:spLocks noChangeArrowheads="1"/>
              </p:cNvSpPr>
              <p:nvPr/>
            </p:nvSpPr>
            <p:spPr bwMode="auto">
              <a:xfrm>
                <a:off x="2413" y="3621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4" name="Rectangle 596"/>
              <p:cNvSpPr>
                <a:spLocks noChangeArrowheads="1"/>
              </p:cNvSpPr>
              <p:nvPr/>
            </p:nvSpPr>
            <p:spPr bwMode="auto">
              <a:xfrm>
                <a:off x="2413" y="3643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5" name="Rectangle 597"/>
              <p:cNvSpPr>
                <a:spLocks noChangeArrowheads="1"/>
              </p:cNvSpPr>
              <p:nvPr/>
            </p:nvSpPr>
            <p:spPr bwMode="auto">
              <a:xfrm>
                <a:off x="2413" y="3658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6" name="Rectangle 598"/>
              <p:cNvSpPr>
                <a:spLocks noChangeArrowheads="1"/>
              </p:cNvSpPr>
              <p:nvPr/>
            </p:nvSpPr>
            <p:spPr bwMode="auto">
              <a:xfrm>
                <a:off x="2413" y="3666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7" name="Rectangle 599"/>
              <p:cNvSpPr>
                <a:spLocks noChangeArrowheads="1"/>
              </p:cNvSpPr>
              <p:nvPr/>
            </p:nvSpPr>
            <p:spPr bwMode="auto">
              <a:xfrm>
                <a:off x="2413" y="3673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8" name="Rectangle 600"/>
              <p:cNvSpPr>
                <a:spLocks noChangeArrowheads="1"/>
              </p:cNvSpPr>
              <p:nvPr/>
            </p:nvSpPr>
            <p:spPr bwMode="auto">
              <a:xfrm>
                <a:off x="2413" y="3681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9" name="Rectangle 601"/>
              <p:cNvSpPr>
                <a:spLocks noChangeArrowheads="1"/>
              </p:cNvSpPr>
              <p:nvPr/>
            </p:nvSpPr>
            <p:spPr bwMode="auto">
              <a:xfrm>
                <a:off x="2413" y="3688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0" name="Rectangle 602"/>
              <p:cNvSpPr>
                <a:spLocks noChangeArrowheads="1"/>
              </p:cNvSpPr>
              <p:nvPr/>
            </p:nvSpPr>
            <p:spPr bwMode="auto">
              <a:xfrm>
                <a:off x="2413" y="3696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1" name="Rectangle 603"/>
              <p:cNvSpPr>
                <a:spLocks noChangeArrowheads="1"/>
              </p:cNvSpPr>
              <p:nvPr/>
            </p:nvSpPr>
            <p:spPr bwMode="auto">
              <a:xfrm>
                <a:off x="2413" y="3703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2" name="Rectangle 604"/>
              <p:cNvSpPr>
                <a:spLocks noChangeArrowheads="1"/>
              </p:cNvSpPr>
              <p:nvPr/>
            </p:nvSpPr>
            <p:spPr bwMode="auto">
              <a:xfrm>
                <a:off x="2413" y="3711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3" name="Rectangle 605"/>
              <p:cNvSpPr>
                <a:spLocks noChangeArrowheads="1"/>
              </p:cNvSpPr>
              <p:nvPr/>
            </p:nvSpPr>
            <p:spPr bwMode="auto">
              <a:xfrm>
                <a:off x="2413" y="3718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4" name="Rectangle 606"/>
              <p:cNvSpPr>
                <a:spLocks noChangeArrowheads="1"/>
              </p:cNvSpPr>
              <p:nvPr/>
            </p:nvSpPr>
            <p:spPr bwMode="auto">
              <a:xfrm>
                <a:off x="2413" y="3733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5" name="Rectangle 607"/>
              <p:cNvSpPr>
                <a:spLocks noChangeArrowheads="1"/>
              </p:cNvSpPr>
              <p:nvPr/>
            </p:nvSpPr>
            <p:spPr bwMode="auto">
              <a:xfrm>
                <a:off x="2413" y="3756"/>
                <a:ext cx="371" cy="7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6" name="Rectangle 608"/>
              <p:cNvSpPr>
                <a:spLocks noChangeArrowheads="1"/>
              </p:cNvSpPr>
              <p:nvPr/>
            </p:nvSpPr>
            <p:spPr bwMode="auto">
              <a:xfrm>
                <a:off x="2413" y="37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7" name="Rectangle 609"/>
              <p:cNvSpPr>
                <a:spLocks noChangeArrowheads="1"/>
              </p:cNvSpPr>
              <p:nvPr/>
            </p:nvSpPr>
            <p:spPr bwMode="auto">
              <a:xfrm>
                <a:off x="2413" y="3778"/>
                <a:ext cx="371" cy="8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8" name="Rectangle 610"/>
              <p:cNvSpPr>
                <a:spLocks noChangeArrowheads="1"/>
              </p:cNvSpPr>
              <p:nvPr/>
            </p:nvSpPr>
            <p:spPr bwMode="auto">
              <a:xfrm>
                <a:off x="2428" y="3425"/>
                <a:ext cx="356" cy="361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9" name="Rectangle 611"/>
              <p:cNvSpPr>
                <a:spLocks noChangeArrowheads="1"/>
              </p:cNvSpPr>
              <p:nvPr/>
            </p:nvSpPr>
            <p:spPr bwMode="auto">
              <a:xfrm>
                <a:off x="2561" y="3485"/>
                <a:ext cx="19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50" name="Rectangle 612"/>
              <p:cNvSpPr>
                <a:spLocks noChangeArrowheads="1"/>
              </p:cNvSpPr>
              <p:nvPr/>
            </p:nvSpPr>
            <p:spPr bwMode="auto">
              <a:xfrm>
                <a:off x="2799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97" name="Picture 61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9" y="3433"/>
                <a:ext cx="35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51" name="Rectangle 614"/>
              <p:cNvSpPr>
                <a:spLocks noChangeArrowheads="1"/>
              </p:cNvSpPr>
              <p:nvPr/>
            </p:nvSpPr>
            <p:spPr bwMode="auto">
              <a:xfrm>
                <a:off x="2799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2" name="Rectangle 615"/>
              <p:cNvSpPr>
                <a:spLocks noChangeArrowheads="1"/>
              </p:cNvSpPr>
              <p:nvPr/>
            </p:nvSpPr>
            <p:spPr bwMode="auto">
              <a:xfrm>
                <a:off x="2792" y="34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3" name="Freeform 616"/>
              <p:cNvSpPr>
                <a:spLocks/>
              </p:cNvSpPr>
              <p:nvPr/>
            </p:nvSpPr>
            <p:spPr bwMode="auto">
              <a:xfrm>
                <a:off x="2794" y="3428"/>
                <a:ext cx="367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5" name="Rectangle 617"/>
              <p:cNvSpPr>
                <a:spLocks noChangeArrowheads="1"/>
              </p:cNvSpPr>
              <p:nvPr/>
            </p:nvSpPr>
            <p:spPr bwMode="auto">
              <a:xfrm>
                <a:off x="2792" y="3425"/>
                <a:ext cx="378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6" name="Rectangle 618"/>
              <p:cNvSpPr>
                <a:spLocks noChangeArrowheads="1"/>
              </p:cNvSpPr>
              <p:nvPr/>
            </p:nvSpPr>
            <p:spPr bwMode="auto">
              <a:xfrm>
                <a:off x="2769" y="3410"/>
                <a:ext cx="372" cy="8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7" name="Rectangle 619"/>
              <p:cNvSpPr>
                <a:spLocks noChangeArrowheads="1"/>
              </p:cNvSpPr>
              <p:nvPr/>
            </p:nvSpPr>
            <p:spPr bwMode="auto">
              <a:xfrm>
                <a:off x="2769" y="3418"/>
                <a:ext cx="372" cy="7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8" name="Rectangle 620"/>
              <p:cNvSpPr>
                <a:spLocks noChangeArrowheads="1"/>
              </p:cNvSpPr>
              <p:nvPr/>
            </p:nvSpPr>
            <p:spPr bwMode="auto">
              <a:xfrm>
                <a:off x="2769" y="3425"/>
                <a:ext cx="372" cy="8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9" name="Rectangle 621"/>
              <p:cNvSpPr>
                <a:spLocks noChangeArrowheads="1"/>
              </p:cNvSpPr>
              <p:nvPr/>
            </p:nvSpPr>
            <p:spPr bwMode="auto">
              <a:xfrm>
                <a:off x="2769" y="3433"/>
                <a:ext cx="372" cy="22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2" name="Rectangle 622"/>
              <p:cNvSpPr>
                <a:spLocks noChangeArrowheads="1"/>
              </p:cNvSpPr>
              <p:nvPr/>
            </p:nvSpPr>
            <p:spPr bwMode="auto">
              <a:xfrm>
                <a:off x="2769" y="3455"/>
                <a:ext cx="372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3" name="Rectangle 623"/>
              <p:cNvSpPr>
                <a:spLocks noChangeArrowheads="1"/>
              </p:cNvSpPr>
              <p:nvPr/>
            </p:nvSpPr>
            <p:spPr bwMode="auto">
              <a:xfrm>
                <a:off x="2769" y="3470"/>
                <a:ext cx="372" cy="8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4" name="Rectangle 624"/>
              <p:cNvSpPr>
                <a:spLocks noChangeArrowheads="1"/>
              </p:cNvSpPr>
              <p:nvPr/>
            </p:nvSpPr>
            <p:spPr bwMode="auto">
              <a:xfrm>
                <a:off x="2769" y="3478"/>
                <a:ext cx="372" cy="7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5" name="Rectangle 625"/>
              <p:cNvSpPr>
                <a:spLocks noChangeArrowheads="1"/>
              </p:cNvSpPr>
              <p:nvPr/>
            </p:nvSpPr>
            <p:spPr bwMode="auto">
              <a:xfrm>
                <a:off x="2769" y="3485"/>
                <a:ext cx="372" cy="8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6" name="Rectangle 626"/>
              <p:cNvSpPr>
                <a:spLocks noChangeArrowheads="1"/>
              </p:cNvSpPr>
              <p:nvPr/>
            </p:nvSpPr>
            <p:spPr bwMode="auto">
              <a:xfrm>
                <a:off x="2769" y="3493"/>
                <a:ext cx="372" cy="7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7" name="Rectangle 627"/>
              <p:cNvSpPr>
                <a:spLocks noChangeArrowheads="1"/>
              </p:cNvSpPr>
              <p:nvPr/>
            </p:nvSpPr>
            <p:spPr bwMode="auto">
              <a:xfrm>
                <a:off x="2769" y="3500"/>
                <a:ext cx="372" cy="8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8" name="Rectangle 628"/>
              <p:cNvSpPr>
                <a:spLocks noChangeArrowheads="1"/>
              </p:cNvSpPr>
              <p:nvPr/>
            </p:nvSpPr>
            <p:spPr bwMode="auto">
              <a:xfrm>
                <a:off x="2769" y="3508"/>
                <a:ext cx="372" cy="7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9" name="Rectangle 629"/>
              <p:cNvSpPr>
                <a:spLocks noChangeArrowheads="1"/>
              </p:cNvSpPr>
              <p:nvPr/>
            </p:nvSpPr>
            <p:spPr bwMode="auto">
              <a:xfrm>
                <a:off x="2769" y="3515"/>
                <a:ext cx="372" cy="8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0" name="Rectangle 630"/>
              <p:cNvSpPr>
                <a:spLocks noChangeArrowheads="1"/>
              </p:cNvSpPr>
              <p:nvPr/>
            </p:nvSpPr>
            <p:spPr bwMode="auto">
              <a:xfrm>
                <a:off x="2769" y="3523"/>
                <a:ext cx="372" cy="7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1" name="Rectangle 631"/>
              <p:cNvSpPr>
                <a:spLocks noChangeArrowheads="1"/>
              </p:cNvSpPr>
              <p:nvPr/>
            </p:nvSpPr>
            <p:spPr bwMode="auto">
              <a:xfrm>
                <a:off x="2769" y="3530"/>
                <a:ext cx="372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2" name="Rectangle 632"/>
              <p:cNvSpPr>
                <a:spLocks noChangeArrowheads="1"/>
              </p:cNvSpPr>
              <p:nvPr/>
            </p:nvSpPr>
            <p:spPr bwMode="auto">
              <a:xfrm>
                <a:off x="2769" y="3545"/>
                <a:ext cx="372" cy="23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3" name="Rectangle 633"/>
              <p:cNvSpPr>
                <a:spLocks noChangeArrowheads="1"/>
              </p:cNvSpPr>
              <p:nvPr/>
            </p:nvSpPr>
            <p:spPr bwMode="auto">
              <a:xfrm>
                <a:off x="2769" y="3568"/>
                <a:ext cx="372" cy="7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5" name="Rectangle 634"/>
              <p:cNvSpPr>
                <a:spLocks noChangeArrowheads="1"/>
              </p:cNvSpPr>
              <p:nvPr/>
            </p:nvSpPr>
            <p:spPr bwMode="auto">
              <a:xfrm>
                <a:off x="2769" y="3575"/>
                <a:ext cx="372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6" name="Rectangle 635"/>
              <p:cNvSpPr>
                <a:spLocks noChangeArrowheads="1"/>
              </p:cNvSpPr>
              <p:nvPr/>
            </p:nvSpPr>
            <p:spPr bwMode="auto">
              <a:xfrm>
                <a:off x="2769" y="3590"/>
                <a:ext cx="372" cy="8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7" name="Rectangle 636"/>
              <p:cNvSpPr>
                <a:spLocks noChangeArrowheads="1"/>
              </p:cNvSpPr>
              <p:nvPr/>
            </p:nvSpPr>
            <p:spPr bwMode="auto">
              <a:xfrm>
                <a:off x="2769" y="3598"/>
                <a:ext cx="372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8" name="Rectangle 637"/>
              <p:cNvSpPr>
                <a:spLocks noChangeArrowheads="1"/>
              </p:cNvSpPr>
              <p:nvPr/>
            </p:nvSpPr>
            <p:spPr bwMode="auto">
              <a:xfrm>
                <a:off x="2769" y="3613"/>
                <a:ext cx="372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9" name="Rectangle 638"/>
              <p:cNvSpPr>
                <a:spLocks noChangeArrowheads="1"/>
              </p:cNvSpPr>
              <p:nvPr/>
            </p:nvSpPr>
            <p:spPr bwMode="auto">
              <a:xfrm>
                <a:off x="2769" y="3621"/>
                <a:ext cx="372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0" name="Rectangle 639"/>
              <p:cNvSpPr>
                <a:spLocks noChangeArrowheads="1"/>
              </p:cNvSpPr>
              <p:nvPr/>
            </p:nvSpPr>
            <p:spPr bwMode="auto">
              <a:xfrm>
                <a:off x="2769" y="3643"/>
                <a:ext cx="372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1" name="Rectangle 640"/>
              <p:cNvSpPr>
                <a:spLocks noChangeArrowheads="1"/>
              </p:cNvSpPr>
              <p:nvPr/>
            </p:nvSpPr>
            <p:spPr bwMode="auto">
              <a:xfrm>
                <a:off x="2769" y="3658"/>
                <a:ext cx="372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2" name="Rectangle 641"/>
              <p:cNvSpPr>
                <a:spLocks noChangeArrowheads="1"/>
              </p:cNvSpPr>
              <p:nvPr/>
            </p:nvSpPr>
            <p:spPr bwMode="auto">
              <a:xfrm>
                <a:off x="2769" y="3666"/>
                <a:ext cx="372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3" name="Rectangle 642"/>
              <p:cNvSpPr>
                <a:spLocks noChangeArrowheads="1"/>
              </p:cNvSpPr>
              <p:nvPr/>
            </p:nvSpPr>
            <p:spPr bwMode="auto">
              <a:xfrm>
                <a:off x="2769" y="3673"/>
                <a:ext cx="372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4" name="Rectangle 643"/>
              <p:cNvSpPr>
                <a:spLocks noChangeArrowheads="1"/>
              </p:cNvSpPr>
              <p:nvPr/>
            </p:nvSpPr>
            <p:spPr bwMode="auto">
              <a:xfrm>
                <a:off x="2769" y="3681"/>
                <a:ext cx="372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5" name="Rectangle 644"/>
              <p:cNvSpPr>
                <a:spLocks noChangeArrowheads="1"/>
              </p:cNvSpPr>
              <p:nvPr/>
            </p:nvSpPr>
            <p:spPr bwMode="auto">
              <a:xfrm>
                <a:off x="2769" y="3688"/>
                <a:ext cx="372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6" name="Rectangle 645"/>
              <p:cNvSpPr>
                <a:spLocks noChangeArrowheads="1"/>
              </p:cNvSpPr>
              <p:nvPr/>
            </p:nvSpPr>
            <p:spPr bwMode="auto">
              <a:xfrm>
                <a:off x="2769" y="3696"/>
                <a:ext cx="372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7" name="Rectangle 646"/>
              <p:cNvSpPr>
                <a:spLocks noChangeArrowheads="1"/>
              </p:cNvSpPr>
              <p:nvPr/>
            </p:nvSpPr>
            <p:spPr bwMode="auto">
              <a:xfrm>
                <a:off x="2769" y="3703"/>
                <a:ext cx="372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8" name="Rectangle 647"/>
              <p:cNvSpPr>
                <a:spLocks noChangeArrowheads="1"/>
              </p:cNvSpPr>
              <p:nvPr/>
            </p:nvSpPr>
            <p:spPr bwMode="auto">
              <a:xfrm>
                <a:off x="2769" y="3711"/>
                <a:ext cx="372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9" name="Rectangle 648"/>
              <p:cNvSpPr>
                <a:spLocks noChangeArrowheads="1"/>
              </p:cNvSpPr>
              <p:nvPr/>
            </p:nvSpPr>
            <p:spPr bwMode="auto">
              <a:xfrm>
                <a:off x="2769" y="3718"/>
                <a:ext cx="372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0" name="Rectangle 649"/>
              <p:cNvSpPr>
                <a:spLocks noChangeArrowheads="1"/>
              </p:cNvSpPr>
              <p:nvPr/>
            </p:nvSpPr>
            <p:spPr bwMode="auto">
              <a:xfrm>
                <a:off x="2769" y="3733"/>
                <a:ext cx="372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1" name="Rectangle 650"/>
              <p:cNvSpPr>
                <a:spLocks noChangeArrowheads="1"/>
              </p:cNvSpPr>
              <p:nvPr/>
            </p:nvSpPr>
            <p:spPr bwMode="auto">
              <a:xfrm>
                <a:off x="2769" y="3756"/>
                <a:ext cx="372" cy="7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2" name="Rectangle 651"/>
              <p:cNvSpPr>
                <a:spLocks noChangeArrowheads="1"/>
              </p:cNvSpPr>
              <p:nvPr/>
            </p:nvSpPr>
            <p:spPr bwMode="auto">
              <a:xfrm>
                <a:off x="2769" y="3763"/>
                <a:ext cx="372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3" name="Rectangle 652"/>
              <p:cNvSpPr>
                <a:spLocks noChangeArrowheads="1"/>
              </p:cNvSpPr>
              <p:nvPr/>
            </p:nvSpPr>
            <p:spPr bwMode="auto">
              <a:xfrm>
                <a:off x="2769" y="3778"/>
                <a:ext cx="372" cy="8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2" name="Rectangle 653"/>
              <p:cNvSpPr>
                <a:spLocks noChangeArrowheads="1"/>
              </p:cNvSpPr>
              <p:nvPr/>
            </p:nvSpPr>
            <p:spPr bwMode="auto">
              <a:xfrm>
                <a:off x="2784" y="3425"/>
                <a:ext cx="357" cy="361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3" name="Rectangle 654"/>
              <p:cNvSpPr>
                <a:spLocks noChangeArrowheads="1"/>
              </p:cNvSpPr>
              <p:nvPr/>
            </p:nvSpPr>
            <p:spPr bwMode="auto">
              <a:xfrm>
                <a:off x="3155" y="3433"/>
                <a:ext cx="357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7039" name="Picture 65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5" y="3433"/>
                <a:ext cx="35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94" name="Rectangle 656"/>
              <p:cNvSpPr>
                <a:spLocks noChangeArrowheads="1"/>
              </p:cNvSpPr>
              <p:nvPr/>
            </p:nvSpPr>
            <p:spPr bwMode="auto">
              <a:xfrm>
                <a:off x="3155" y="3433"/>
                <a:ext cx="357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5" name="Rectangle 657"/>
              <p:cNvSpPr>
                <a:spLocks noChangeArrowheads="1"/>
              </p:cNvSpPr>
              <p:nvPr/>
            </p:nvSpPr>
            <p:spPr bwMode="auto">
              <a:xfrm>
                <a:off x="3148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6" name="Freeform 658"/>
              <p:cNvSpPr>
                <a:spLocks/>
              </p:cNvSpPr>
              <p:nvPr/>
            </p:nvSpPr>
            <p:spPr bwMode="auto">
              <a:xfrm>
                <a:off x="3151" y="34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8" name="Rectangle 659"/>
              <p:cNvSpPr>
                <a:spLocks noChangeArrowheads="1"/>
              </p:cNvSpPr>
              <p:nvPr/>
            </p:nvSpPr>
            <p:spPr bwMode="auto">
              <a:xfrm>
                <a:off x="3148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" name="Rectangle 660"/>
              <p:cNvSpPr>
                <a:spLocks noChangeArrowheads="1"/>
              </p:cNvSpPr>
              <p:nvPr/>
            </p:nvSpPr>
            <p:spPr bwMode="auto">
              <a:xfrm>
                <a:off x="3126" y="3410"/>
                <a:ext cx="371" cy="8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0" name="Rectangle 661"/>
              <p:cNvSpPr>
                <a:spLocks noChangeArrowheads="1"/>
              </p:cNvSpPr>
              <p:nvPr/>
            </p:nvSpPr>
            <p:spPr bwMode="auto">
              <a:xfrm>
                <a:off x="3126" y="3418"/>
                <a:ext cx="371" cy="7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1" name="Rectangle 662"/>
              <p:cNvSpPr>
                <a:spLocks noChangeArrowheads="1"/>
              </p:cNvSpPr>
              <p:nvPr/>
            </p:nvSpPr>
            <p:spPr bwMode="auto">
              <a:xfrm>
                <a:off x="3126" y="3425"/>
                <a:ext cx="371" cy="8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2" name="Rectangle 663"/>
              <p:cNvSpPr>
                <a:spLocks noChangeArrowheads="1"/>
              </p:cNvSpPr>
              <p:nvPr/>
            </p:nvSpPr>
            <p:spPr bwMode="auto">
              <a:xfrm>
                <a:off x="3126" y="3433"/>
                <a:ext cx="371" cy="22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3" name="Rectangle 664"/>
              <p:cNvSpPr>
                <a:spLocks noChangeArrowheads="1"/>
              </p:cNvSpPr>
              <p:nvPr/>
            </p:nvSpPr>
            <p:spPr bwMode="auto">
              <a:xfrm>
                <a:off x="3126" y="34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4" name="Rectangle 665"/>
              <p:cNvSpPr>
                <a:spLocks noChangeArrowheads="1"/>
              </p:cNvSpPr>
              <p:nvPr/>
            </p:nvSpPr>
            <p:spPr bwMode="auto">
              <a:xfrm>
                <a:off x="3126" y="3470"/>
                <a:ext cx="371" cy="8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5" name="Rectangle 666"/>
              <p:cNvSpPr>
                <a:spLocks noChangeArrowheads="1"/>
              </p:cNvSpPr>
              <p:nvPr/>
            </p:nvSpPr>
            <p:spPr bwMode="auto">
              <a:xfrm>
                <a:off x="3126" y="3478"/>
                <a:ext cx="371" cy="7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6" name="Rectangle 667"/>
              <p:cNvSpPr>
                <a:spLocks noChangeArrowheads="1"/>
              </p:cNvSpPr>
              <p:nvPr/>
            </p:nvSpPr>
            <p:spPr bwMode="auto">
              <a:xfrm>
                <a:off x="3126" y="3485"/>
                <a:ext cx="371" cy="8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7" name="Rectangle 668"/>
              <p:cNvSpPr>
                <a:spLocks noChangeArrowheads="1"/>
              </p:cNvSpPr>
              <p:nvPr/>
            </p:nvSpPr>
            <p:spPr bwMode="auto">
              <a:xfrm>
                <a:off x="3126" y="3493"/>
                <a:ext cx="371" cy="7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8" name="Rectangle 669"/>
              <p:cNvSpPr>
                <a:spLocks noChangeArrowheads="1"/>
              </p:cNvSpPr>
              <p:nvPr/>
            </p:nvSpPr>
            <p:spPr bwMode="auto">
              <a:xfrm>
                <a:off x="3126" y="3500"/>
                <a:ext cx="371" cy="8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9" name="Rectangle 670"/>
              <p:cNvSpPr>
                <a:spLocks noChangeArrowheads="1"/>
              </p:cNvSpPr>
              <p:nvPr/>
            </p:nvSpPr>
            <p:spPr bwMode="auto">
              <a:xfrm>
                <a:off x="3126" y="3508"/>
                <a:ext cx="371" cy="7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0" name="Rectangle 671"/>
              <p:cNvSpPr>
                <a:spLocks noChangeArrowheads="1"/>
              </p:cNvSpPr>
              <p:nvPr/>
            </p:nvSpPr>
            <p:spPr bwMode="auto">
              <a:xfrm>
                <a:off x="3126" y="3515"/>
                <a:ext cx="371" cy="8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1" name="Rectangle 672"/>
              <p:cNvSpPr>
                <a:spLocks noChangeArrowheads="1"/>
              </p:cNvSpPr>
              <p:nvPr/>
            </p:nvSpPr>
            <p:spPr bwMode="auto">
              <a:xfrm>
                <a:off x="3126" y="3523"/>
                <a:ext cx="371" cy="7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2" name="Rectangle 673"/>
              <p:cNvSpPr>
                <a:spLocks noChangeArrowheads="1"/>
              </p:cNvSpPr>
              <p:nvPr/>
            </p:nvSpPr>
            <p:spPr bwMode="auto">
              <a:xfrm>
                <a:off x="3126" y="35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3" name="Rectangle 674"/>
              <p:cNvSpPr>
                <a:spLocks noChangeArrowheads="1"/>
              </p:cNvSpPr>
              <p:nvPr/>
            </p:nvSpPr>
            <p:spPr bwMode="auto">
              <a:xfrm>
                <a:off x="3126" y="3545"/>
                <a:ext cx="371" cy="23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4" name="Rectangle 675"/>
              <p:cNvSpPr>
                <a:spLocks noChangeArrowheads="1"/>
              </p:cNvSpPr>
              <p:nvPr/>
            </p:nvSpPr>
            <p:spPr bwMode="auto">
              <a:xfrm>
                <a:off x="3126" y="3568"/>
                <a:ext cx="371" cy="7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5" name="Rectangle 676"/>
              <p:cNvSpPr>
                <a:spLocks noChangeArrowheads="1"/>
              </p:cNvSpPr>
              <p:nvPr/>
            </p:nvSpPr>
            <p:spPr bwMode="auto">
              <a:xfrm>
                <a:off x="3126" y="35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6" name="Rectangle 677"/>
              <p:cNvSpPr>
                <a:spLocks noChangeArrowheads="1"/>
              </p:cNvSpPr>
              <p:nvPr/>
            </p:nvSpPr>
            <p:spPr bwMode="auto">
              <a:xfrm>
                <a:off x="3126" y="3590"/>
                <a:ext cx="371" cy="8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7" name="Rectangle 678"/>
              <p:cNvSpPr>
                <a:spLocks noChangeArrowheads="1"/>
              </p:cNvSpPr>
              <p:nvPr/>
            </p:nvSpPr>
            <p:spPr bwMode="auto">
              <a:xfrm>
                <a:off x="3126" y="3598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8" name="Rectangle 679"/>
              <p:cNvSpPr>
                <a:spLocks noChangeArrowheads="1"/>
              </p:cNvSpPr>
              <p:nvPr/>
            </p:nvSpPr>
            <p:spPr bwMode="auto">
              <a:xfrm>
                <a:off x="3126" y="3613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" name="Rectangle 680"/>
              <p:cNvSpPr>
                <a:spLocks noChangeArrowheads="1"/>
              </p:cNvSpPr>
              <p:nvPr/>
            </p:nvSpPr>
            <p:spPr bwMode="auto">
              <a:xfrm>
                <a:off x="3126" y="3621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" name="Rectangle 681"/>
              <p:cNvSpPr>
                <a:spLocks noChangeArrowheads="1"/>
              </p:cNvSpPr>
              <p:nvPr/>
            </p:nvSpPr>
            <p:spPr bwMode="auto">
              <a:xfrm>
                <a:off x="3126" y="3643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1" name="Rectangle 682"/>
              <p:cNvSpPr>
                <a:spLocks noChangeArrowheads="1"/>
              </p:cNvSpPr>
              <p:nvPr/>
            </p:nvSpPr>
            <p:spPr bwMode="auto">
              <a:xfrm>
                <a:off x="3126" y="3658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2" name="Rectangle 683"/>
              <p:cNvSpPr>
                <a:spLocks noChangeArrowheads="1"/>
              </p:cNvSpPr>
              <p:nvPr/>
            </p:nvSpPr>
            <p:spPr bwMode="auto">
              <a:xfrm>
                <a:off x="3126" y="3666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3" name="Rectangle 684"/>
              <p:cNvSpPr>
                <a:spLocks noChangeArrowheads="1"/>
              </p:cNvSpPr>
              <p:nvPr/>
            </p:nvSpPr>
            <p:spPr bwMode="auto">
              <a:xfrm>
                <a:off x="3126" y="3673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4" name="Rectangle 685"/>
              <p:cNvSpPr>
                <a:spLocks noChangeArrowheads="1"/>
              </p:cNvSpPr>
              <p:nvPr/>
            </p:nvSpPr>
            <p:spPr bwMode="auto">
              <a:xfrm>
                <a:off x="3126" y="3681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5" name="Rectangle 686"/>
              <p:cNvSpPr>
                <a:spLocks noChangeArrowheads="1"/>
              </p:cNvSpPr>
              <p:nvPr/>
            </p:nvSpPr>
            <p:spPr bwMode="auto">
              <a:xfrm>
                <a:off x="3126" y="3688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6" name="Rectangle 687"/>
              <p:cNvSpPr>
                <a:spLocks noChangeArrowheads="1"/>
              </p:cNvSpPr>
              <p:nvPr/>
            </p:nvSpPr>
            <p:spPr bwMode="auto">
              <a:xfrm>
                <a:off x="3126" y="3696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7" name="Rectangle 688"/>
              <p:cNvSpPr>
                <a:spLocks noChangeArrowheads="1"/>
              </p:cNvSpPr>
              <p:nvPr/>
            </p:nvSpPr>
            <p:spPr bwMode="auto">
              <a:xfrm>
                <a:off x="3126" y="3703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8" name="Rectangle 689"/>
              <p:cNvSpPr>
                <a:spLocks noChangeArrowheads="1"/>
              </p:cNvSpPr>
              <p:nvPr/>
            </p:nvSpPr>
            <p:spPr bwMode="auto">
              <a:xfrm>
                <a:off x="3126" y="3711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9" name="Rectangle 690"/>
              <p:cNvSpPr>
                <a:spLocks noChangeArrowheads="1"/>
              </p:cNvSpPr>
              <p:nvPr/>
            </p:nvSpPr>
            <p:spPr bwMode="auto">
              <a:xfrm>
                <a:off x="3126" y="3718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0" name="Rectangle 691"/>
              <p:cNvSpPr>
                <a:spLocks noChangeArrowheads="1"/>
              </p:cNvSpPr>
              <p:nvPr/>
            </p:nvSpPr>
            <p:spPr bwMode="auto">
              <a:xfrm>
                <a:off x="3126" y="3733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1" name="Rectangle 692"/>
              <p:cNvSpPr>
                <a:spLocks noChangeArrowheads="1"/>
              </p:cNvSpPr>
              <p:nvPr/>
            </p:nvSpPr>
            <p:spPr bwMode="auto">
              <a:xfrm>
                <a:off x="3126" y="3756"/>
                <a:ext cx="371" cy="7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2" name="Rectangle 693"/>
              <p:cNvSpPr>
                <a:spLocks noChangeArrowheads="1"/>
              </p:cNvSpPr>
              <p:nvPr/>
            </p:nvSpPr>
            <p:spPr bwMode="auto">
              <a:xfrm>
                <a:off x="3126" y="37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3" name="Rectangle 694"/>
              <p:cNvSpPr>
                <a:spLocks noChangeArrowheads="1"/>
              </p:cNvSpPr>
              <p:nvPr/>
            </p:nvSpPr>
            <p:spPr bwMode="auto">
              <a:xfrm>
                <a:off x="3126" y="3778"/>
                <a:ext cx="371" cy="8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4" name="Rectangle 695"/>
              <p:cNvSpPr>
                <a:spLocks noChangeArrowheads="1"/>
              </p:cNvSpPr>
              <p:nvPr/>
            </p:nvSpPr>
            <p:spPr bwMode="auto">
              <a:xfrm>
                <a:off x="3141" y="3425"/>
                <a:ext cx="356" cy="361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5" name="Rectangle 696"/>
              <p:cNvSpPr>
                <a:spLocks noChangeArrowheads="1"/>
              </p:cNvSpPr>
              <p:nvPr/>
            </p:nvSpPr>
            <p:spPr bwMode="auto">
              <a:xfrm>
                <a:off x="3512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7081" name="Picture 697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" y="3433"/>
                <a:ext cx="35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036" name="Rectangle 698"/>
              <p:cNvSpPr>
                <a:spLocks noChangeArrowheads="1"/>
              </p:cNvSpPr>
              <p:nvPr/>
            </p:nvSpPr>
            <p:spPr bwMode="auto">
              <a:xfrm>
                <a:off x="3512" y="3433"/>
                <a:ext cx="356" cy="360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7" name="Rectangle 699"/>
              <p:cNvSpPr>
                <a:spLocks noChangeArrowheads="1"/>
              </p:cNvSpPr>
              <p:nvPr/>
            </p:nvSpPr>
            <p:spPr bwMode="auto">
              <a:xfrm>
                <a:off x="3504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8" name="Freeform 700"/>
              <p:cNvSpPr>
                <a:spLocks/>
              </p:cNvSpPr>
              <p:nvPr/>
            </p:nvSpPr>
            <p:spPr bwMode="auto">
              <a:xfrm>
                <a:off x="3507" y="3428"/>
                <a:ext cx="366" cy="370"/>
              </a:xfrm>
              <a:custGeom>
                <a:avLst/>
                <a:gdLst>
                  <a:gd name="T0" fmla="*/ 10 w 789"/>
                  <a:gd name="T1" fmla="*/ 768 h 789"/>
                  <a:gd name="T2" fmla="*/ 778 w 789"/>
                  <a:gd name="T3" fmla="*/ 768 h 789"/>
                  <a:gd name="T4" fmla="*/ 768 w 789"/>
                  <a:gd name="T5" fmla="*/ 778 h 789"/>
                  <a:gd name="T6" fmla="*/ 768 w 789"/>
                  <a:gd name="T7" fmla="*/ 10 h 789"/>
                  <a:gd name="T8" fmla="*/ 778 w 789"/>
                  <a:gd name="T9" fmla="*/ 21 h 789"/>
                  <a:gd name="T10" fmla="*/ 10 w 789"/>
                  <a:gd name="T11" fmla="*/ 21 h 789"/>
                  <a:gd name="T12" fmla="*/ 21 w 789"/>
                  <a:gd name="T13" fmla="*/ 10 h 789"/>
                  <a:gd name="T14" fmla="*/ 21 w 789"/>
                  <a:gd name="T15" fmla="*/ 778 h 789"/>
                  <a:gd name="T16" fmla="*/ 10 w 789"/>
                  <a:gd name="T17" fmla="*/ 789 h 789"/>
                  <a:gd name="T18" fmla="*/ 0 w 789"/>
                  <a:gd name="T19" fmla="*/ 778 h 789"/>
                  <a:gd name="T20" fmla="*/ 0 w 789"/>
                  <a:gd name="T21" fmla="*/ 10 h 789"/>
                  <a:gd name="T22" fmla="*/ 10 w 789"/>
                  <a:gd name="T23" fmla="*/ 0 h 789"/>
                  <a:gd name="T24" fmla="*/ 778 w 789"/>
                  <a:gd name="T25" fmla="*/ 0 h 789"/>
                  <a:gd name="T26" fmla="*/ 789 w 789"/>
                  <a:gd name="T27" fmla="*/ 10 h 789"/>
                  <a:gd name="T28" fmla="*/ 789 w 789"/>
                  <a:gd name="T29" fmla="*/ 778 h 789"/>
                  <a:gd name="T30" fmla="*/ 778 w 789"/>
                  <a:gd name="T31" fmla="*/ 789 h 789"/>
                  <a:gd name="T32" fmla="*/ 10 w 789"/>
                  <a:gd name="T33" fmla="*/ 789 h 789"/>
                  <a:gd name="T34" fmla="*/ 0 w 789"/>
                  <a:gd name="T35" fmla="*/ 778 h 789"/>
                  <a:gd name="T36" fmla="*/ 10 w 789"/>
                  <a:gd name="T37" fmla="*/ 76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9" h="789">
                    <a:moveTo>
                      <a:pt x="10" y="768"/>
                    </a:moveTo>
                    <a:lnTo>
                      <a:pt x="778" y="768"/>
                    </a:lnTo>
                    <a:lnTo>
                      <a:pt x="768" y="778"/>
                    </a:lnTo>
                    <a:lnTo>
                      <a:pt x="768" y="10"/>
                    </a:lnTo>
                    <a:lnTo>
                      <a:pt x="778" y="21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21" y="778"/>
                    </a:lnTo>
                    <a:cubicBezTo>
                      <a:pt x="21" y="784"/>
                      <a:pt x="16" y="789"/>
                      <a:pt x="10" y="789"/>
                    </a:cubicBezTo>
                    <a:cubicBezTo>
                      <a:pt x="5" y="789"/>
                      <a:pt x="0" y="784"/>
                      <a:pt x="0" y="778"/>
                    </a:cubicBezTo>
                    <a:lnTo>
                      <a:pt x="0" y="10"/>
                    </a:lnTo>
                    <a:cubicBezTo>
                      <a:pt x="0" y="5"/>
                      <a:pt x="5" y="0"/>
                      <a:pt x="10" y="0"/>
                    </a:cubicBezTo>
                    <a:lnTo>
                      <a:pt x="778" y="0"/>
                    </a:lnTo>
                    <a:cubicBezTo>
                      <a:pt x="784" y="0"/>
                      <a:pt x="789" y="5"/>
                      <a:pt x="789" y="10"/>
                    </a:cubicBezTo>
                    <a:lnTo>
                      <a:pt x="789" y="778"/>
                    </a:lnTo>
                    <a:cubicBezTo>
                      <a:pt x="789" y="784"/>
                      <a:pt x="784" y="789"/>
                      <a:pt x="778" y="789"/>
                    </a:cubicBezTo>
                    <a:lnTo>
                      <a:pt x="10" y="789"/>
                    </a:lnTo>
                    <a:cubicBezTo>
                      <a:pt x="5" y="789"/>
                      <a:pt x="0" y="784"/>
                      <a:pt x="0" y="778"/>
                    </a:cubicBezTo>
                    <a:cubicBezTo>
                      <a:pt x="0" y="773"/>
                      <a:pt x="5" y="768"/>
                      <a:pt x="10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0" name="Rectangle 701"/>
              <p:cNvSpPr>
                <a:spLocks noChangeArrowheads="1"/>
              </p:cNvSpPr>
              <p:nvPr/>
            </p:nvSpPr>
            <p:spPr bwMode="auto">
              <a:xfrm>
                <a:off x="3504" y="3425"/>
                <a:ext cx="379" cy="383"/>
              </a:xfrm>
              <a:prstGeom prst="rect">
                <a:avLst/>
              </a:prstGeom>
              <a:solidFill>
                <a:srgbClr val="A6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1" name="Rectangle 702"/>
              <p:cNvSpPr>
                <a:spLocks noChangeArrowheads="1"/>
              </p:cNvSpPr>
              <p:nvPr/>
            </p:nvSpPr>
            <p:spPr bwMode="auto">
              <a:xfrm>
                <a:off x="3482" y="3410"/>
                <a:ext cx="371" cy="8"/>
              </a:xfrm>
              <a:prstGeom prst="rect">
                <a:avLst/>
              </a:prstGeom>
              <a:solidFill>
                <a:srgbClr val="EFA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2" name="Rectangle 703"/>
              <p:cNvSpPr>
                <a:spLocks noChangeArrowheads="1"/>
              </p:cNvSpPr>
              <p:nvPr/>
            </p:nvSpPr>
            <p:spPr bwMode="auto">
              <a:xfrm>
                <a:off x="3482" y="3418"/>
                <a:ext cx="371" cy="7"/>
              </a:xfrm>
              <a:prstGeom prst="rect">
                <a:avLst/>
              </a:prstGeom>
              <a:solidFill>
                <a:srgbClr val="F2B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3" name="Rectangle 704"/>
              <p:cNvSpPr>
                <a:spLocks noChangeArrowheads="1"/>
              </p:cNvSpPr>
              <p:nvPr/>
            </p:nvSpPr>
            <p:spPr bwMode="auto">
              <a:xfrm>
                <a:off x="3482" y="3425"/>
                <a:ext cx="371" cy="8"/>
              </a:xfrm>
              <a:prstGeom prst="rect">
                <a:avLst/>
              </a:prstGeom>
              <a:solidFill>
                <a:srgbClr val="F2BF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4" name="Rectangle 705"/>
              <p:cNvSpPr>
                <a:spLocks noChangeArrowheads="1"/>
              </p:cNvSpPr>
              <p:nvPr/>
            </p:nvSpPr>
            <p:spPr bwMode="auto">
              <a:xfrm>
                <a:off x="3482" y="3433"/>
                <a:ext cx="371" cy="22"/>
              </a:xfrm>
              <a:prstGeom prst="rect">
                <a:avLst/>
              </a:prstGeom>
              <a:solidFill>
                <a:srgbClr val="F2B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5" name="Rectangle 706"/>
              <p:cNvSpPr>
                <a:spLocks noChangeArrowheads="1"/>
              </p:cNvSpPr>
              <p:nvPr/>
            </p:nvSpPr>
            <p:spPr bwMode="auto">
              <a:xfrm>
                <a:off x="3482" y="3455"/>
                <a:ext cx="371" cy="15"/>
              </a:xfrm>
              <a:prstGeom prst="rect">
                <a:avLst/>
              </a:prstGeom>
              <a:solidFill>
                <a:srgbClr val="F2B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6" name="Rectangle 707"/>
              <p:cNvSpPr>
                <a:spLocks noChangeArrowheads="1"/>
              </p:cNvSpPr>
              <p:nvPr/>
            </p:nvSpPr>
            <p:spPr bwMode="auto">
              <a:xfrm>
                <a:off x="3482" y="3470"/>
                <a:ext cx="371" cy="8"/>
              </a:xfrm>
              <a:prstGeom prst="rect">
                <a:avLst/>
              </a:prstGeom>
              <a:solidFill>
                <a:srgbClr val="F2B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7" name="Rectangle 708"/>
              <p:cNvSpPr>
                <a:spLocks noChangeArrowheads="1"/>
              </p:cNvSpPr>
              <p:nvPr/>
            </p:nvSpPr>
            <p:spPr bwMode="auto">
              <a:xfrm>
                <a:off x="3482" y="3478"/>
                <a:ext cx="371" cy="7"/>
              </a:xfrm>
              <a:prstGeom prst="rect">
                <a:avLst/>
              </a:prstGeom>
              <a:solidFill>
                <a:srgbClr val="F1B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8" name="Rectangle 709"/>
              <p:cNvSpPr>
                <a:spLocks noChangeArrowheads="1"/>
              </p:cNvSpPr>
              <p:nvPr/>
            </p:nvSpPr>
            <p:spPr bwMode="auto">
              <a:xfrm>
                <a:off x="3482" y="3485"/>
                <a:ext cx="371" cy="8"/>
              </a:xfrm>
              <a:prstGeom prst="rect">
                <a:avLst/>
              </a:prstGeom>
              <a:solidFill>
                <a:srgbClr val="F1B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9" name="Rectangle 710"/>
              <p:cNvSpPr>
                <a:spLocks noChangeArrowheads="1"/>
              </p:cNvSpPr>
              <p:nvPr/>
            </p:nvSpPr>
            <p:spPr bwMode="auto">
              <a:xfrm>
                <a:off x="3482" y="3493"/>
                <a:ext cx="371" cy="7"/>
              </a:xfrm>
              <a:prstGeom prst="rect">
                <a:avLst/>
              </a:prstGeom>
              <a:solidFill>
                <a:srgbClr val="F1B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0" name="Rectangle 711"/>
              <p:cNvSpPr>
                <a:spLocks noChangeArrowheads="1"/>
              </p:cNvSpPr>
              <p:nvPr/>
            </p:nvSpPr>
            <p:spPr bwMode="auto">
              <a:xfrm>
                <a:off x="3482" y="3500"/>
                <a:ext cx="371" cy="8"/>
              </a:xfrm>
              <a:prstGeom prst="rect">
                <a:avLst/>
              </a:prstGeom>
              <a:solidFill>
                <a:srgbClr val="F1B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1" name="Rectangle 712"/>
              <p:cNvSpPr>
                <a:spLocks noChangeArrowheads="1"/>
              </p:cNvSpPr>
              <p:nvPr/>
            </p:nvSpPr>
            <p:spPr bwMode="auto">
              <a:xfrm>
                <a:off x="3482" y="3508"/>
                <a:ext cx="371" cy="7"/>
              </a:xfrm>
              <a:prstGeom prst="rect">
                <a:avLst/>
              </a:prstGeom>
              <a:solidFill>
                <a:srgbClr val="F1B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2" name="Rectangle 713"/>
              <p:cNvSpPr>
                <a:spLocks noChangeArrowheads="1"/>
              </p:cNvSpPr>
              <p:nvPr/>
            </p:nvSpPr>
            <p:spPr bwMode="auto">
              <a:xfrm>
                <a:off x="3482" y="3515"/>
                <a:ext cx="371" cy="8"/>
              </a:xfrm>
              <a:prstGeom prst="rect">
                <a:avLst/>
              </a:prstGeom>
              <a:solidFill>
                <a:srgbClr val="F1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3" name="Rectangle 714"/>
              <p:cNvSpPr>
                <a:spLocks noChangeArrowheads="1"/>
              </p:cNvSpPr>
              <p:nvPr/>
            </p:nvSpPr>
            <p:spPr bwMode="auto">
              <a:xfrm>
                <a:off x="3482" y="3523"/>
                <a:ext cx="371" cy="7"/>
              </a:xfrm>
              <a:prstGeom prst="rect">
                <a:avLst/>
              </a:prstGeom>
              <a:solidFill>
                <a:srgbClr val="F1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4" name="Rectangle 715"/>
              <p:cNvSpPr>
                <a:spLocks noChangeArrowheads="1"/>
              </p:cNvSpPr>
              <p:nvPr/>
            </p:nvSpPr>
            <p:spPr bwMode="auto">
              <a:xfrm>
                <a:off x="3482" y="3530"/>
                <a:ext cx="371" cy="15"/>
              </a:xfrm>
              <a:prstGeom prst="rect">
                <a:avLst/>
              </a:prstGeom>
              <a:solidFill>
                <a:srgbClr val="F1B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5" name="Rectangle 716"/>
              <p:cNvSpPr>
                <a:spLocks noChangeArrowheads="1"/>
              </p:cNvSpPr>
              <p:nvPr/>
            </p:nvSpPr>
            <p:spPr bwMode="auto">
              <a:xfrm>
                <a:off x="3482" y="3545"/>
                <a:ext cx="371" cy="23"/>
              </a:xfrm>
              <a:prstGeom prst="rect">
                <a:avLst/>
              </a:prstGeom>
              <a:solidFill>
                <a:srgbClr val="F1B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6" name="Rectangle 717"/>
              <p:cNvSpPr>
                <a:spLocks noChangeArrowheads="1"/>
              </p:cNvSpPr>
              <p:nvPr/>
            </p:nvSpPr>
            <p:spPr bwMode="auto">
              <a:xfrm>
                <a:off x="3482" y="3568"/>
                <a:ext cx="371" cy="7"/>
              </a:xfrm>
              <a:prstGeom prst="rect">
                <a:avLst/>
              </a:prstGeom>
              <a:solidFill>
                <a:srgbClr val="F1B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7" name="Rectangle 718"/>
              <p:cNvSpPr>
                <a:spLocks noChangeArrowheads="1"/>
              </p:cNvSpPr>
              <p:nvPr/>
            </p:nvSpPr>
            <p:spPr bwMode="auto">
              <a:xfrm>
                <a:off x="3482" y="3575"/>
                <a:ext cx="371" cy="15"/>
              </a:xfrm>
              <a:prstGeom prst="rect">
                <a:avLst/>
              </a:prstGeom>
              <a:solidFill>
                <a:srgbClr val="F1B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8" name="Rectangle 719"/>
              <p:cNvSpPr>
                <a:spLocks noChangeArrowheads="1"/>
              </p:cNvSpPr>
              <p:nvPr/>
            </p:nvSpPr>
            <p:spPr bwMode="auto">
              <a:xfrm>
                <a:off x="3482" y="3590"/>
                <a:ext cx="371" cy="8"/>
              </a:xfrm>
              <a:prstGeom prst="rect">
                <a:avLst/>
              </a:prstGeom>
              <a:solidFill>
                <a:srgbClr val="F1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9" name="Rectangle 720"/>
              <p:cNvSpPr>
                <a:spLocks noChangeArrowheads="1"/>
              </p:cNvSpPr>
              <p:nvPr/>
            </p:nvSpPr>
            <p:spPr bwMode="auto">
              <a:xfrm>
                <a:off x="3482" y="3598"/>
                <a:ext cx="371" cy="15"/>
              </a:xfrm>
              <a:prstGeom prst="rect">
                <a:avLst/>
              </a:prstGeom>
              <a:solidFill>
                <a:srgbClr val="F1B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0" name="Rectangle 721"/>
              <p:cNvSpPr>
                <a:spLocks noChangeArrowheads="1"/>
              </p:cNvSpPr>
              <p:nvPr/>
            </p:nvSpPr>
            <p:spPr bwMode="auto">
              <a:xfrm>
                <a:off x="3482" y="3613"/>
                <a:ext cx="371" cy="8"/>
              </a:xfrm>
              <a:prstGeom prst="rect">
                <a:avLst/>
              </a:prstGeom>
              <a:solidFill>
                <a:srgbClr val="F1B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1" name="Rectangle 722"/>
              <p:cNvSpPr>
                <a:spLocks noChangeArrowheads="1"/>
              </p:cNvSpPr>
              <p:nvPr/>
            </p:nvSpPr>
            <p:spPr bwMode="auto">
              <a:xfrm>
                <a:off x="3482" y="3621"/>
                <a:ext cx="371" cy="22"/>
              </a:xfrm>
              <a:prstGeom prst="rect">
                <a:avLst/>
              </a:prstGeom>
              <a:solidFill>
                <a:srgbClr val="F0B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2" name="Rectangle 723"/>
              <p:cNvSpPr>
                <a:spLocks noChangeArrowheads="1"/>
              </p:cNvSpPr>
              <p:nvPr/>
            </p:nvSpPr>
            <p:spPr bwMode="auto">
              <a:xfrm>
                <a:off x="3482" y="3643"/>
                <a:ext cx="371" cy="15"/>
              </a:xfrm>
              <a:prstGeom prst="rect">
                <a:avLst/>
              </a:prstGeom>
              <a:solidFill>
                <a:srgbClr val="F0B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3" name="Rectangle 724"/>
              <p:cNvSpPr>
                <a:spLocks noChangeArrowheads="1"/>
              </p:cNvSpPr>
              <p:nvPr/>
            </p:nvSpPr>
            <p:spPr bwMode="auto">
              <a:xfrm>
                <a:off x="3482" y="3658"/>
                <a:ext cx="371" cy="8"/>
              </a:xfrm>
              <a:prstGeom prst="rect">
                <a:avLst/>
              </a:prstGeom>
              <a:solidFill>
                <a:srgbClr val="F0B5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4" name="Rectangle 725"/>
              <p:cNvSpPr>
                <a:spLocks noChangeArrowheads="1"/>
              </p:cNvSpPr>
              <p:nvPr/>
            </p:nvSpPr>
            <p:spPr bwMode="auto">
              <a:xfrm>
                <a:off x="3482" y="3666"/>
                <a:ext cx="371" cy="7"/>
              </a:xfrm>
              <a:prstGeom prst="rect">
                <a:avLst/>
              </a:prstGeom>
              <a:solidFill>
                <a:srgbClr val="F0B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5" name="Rectangle 726"/>
              <p:cNvSpPr>
                <a:spLocks noChangeArrowheads="1"/>
              </p:cNvSpPr>
              <p:nvPr/>
            </p:nvSpPr>
            <p:spPr bwMode="auto">
              <a:xfrm>
                <a:off x="3482" y="3673"/>
                <a:ext cx="371" cy="8"/>
              </a:xfrm>
              <a:prstGeom prst="rect">
                <a:avLst/>
              </a:prstGeom>
              <a:solidFill>
                <a:srgbClr val="F0B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6" name="Rectangle 727"/>
              <p:cNvSpPr>
                <a:spLocks noChangeArrowheads="1"/>
              </p:cNvSpPr>
              <p:nvPr/>
            </p:nvSpPr>
            <p:spPr bwMode="auto">
              <a:xfrm>
                <a:off x="3482" y="3681"/>
                <a:ext cx="371" cy="7"/>
              </a:xfrm>
              <a:prstGeom prst="rect">
                <a:avLst/>
              </a:prstGeom>
              <a:solidFill>
                <a:srgbClr val="F0B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7" name="Rectangle 728"/>
              <p:cNvSpPr>
                <a:spLocks noChangeArrowheads="1"/>
              </p:cNvSpPr>
              <p:nvPr/>
            </p:nvSpPr>
            <p:spPr bwMode="auto">
              <a:xfrm>
                <a:off x="3482" y="3688"/>
                <a:ext cx="371" cy="8"/>
              </a:xfrm>
              <a:prstGeom prst="rect">
                <a:avLst/>
              </a:prstGeom>
              <a:solidFill>
                <a:srgbClr val="F0B3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8" name="Rectangle 729"/>
              <p:cNvSpPr>
                <a:spLocks noChangeArrowheads="1"/>
              </p:cNvSpPr>
              <p:nvPr/>
            </p:nvSpPr>
            <p:spPr bwMode="auto">
              <a:xfrm>
                <a:off x="3482" y="3696"/>
                <a:ext cx="371" cy="7"/>
              </a:xfrm>
              <a:prstGeom prst="rect">
                <a:avLst/>
              </a:prstGeom>
              <a:solidFill>
                <a:srgbClr val="F0B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9" name="Rectangle 730"/>
              <p:cNvSpPr>
                <a:spLocks noChangeArrowheads="1"/>
              </p:cNvSpPr>
              <p:nvPr/>
            </p:nvSpPr>
            <p:spPr bwMode="auto">
              <a:xfrm>
                <a:off x="3482" y="3703"/>
                <a:ext cx="371" cy="8"/>
              </a:xfrm>
              <a:prstGeom prst="rect">
                <a:avLst/>
              </a:prstGeom>
              <a:solidFill>
                <a:srgbClr val="F0B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0" name="Rectangle 731"/>
              <p:cNvSpPr>
                <a:spLocks noChangeArrowheads="1"/>
              </p:cNvSpPr>
              <p:nvPr/>
            </p:nvSpPr>
            <p:spPr bwMode="auto">
              <a:xfrm>
                <a:off x="3482" y="3711"/>
                <a:ext cx="371" cy="7"/>
              </a:xfrm>
              <a:prstGeom prst="rect">
                <a:avLst/>
              </a:prstGeom>
              <a:solidFill>
                <a:srgbClr val="F0B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1" name="Rectangle 732"/>
              <p:cNvSpPr>
                <a:spLocks noChangeArrowheads="1"/>
              </p:cNvSpPr>
              <p:nvPr/>
            </p:nvSpPr>
            <p:spPr bwMode="auto">
              <a:xfrm>
                <a:off x="3482" y="3718"/>
                <a:ext cx="371" cy="15"/>
              </a:xfrm>
              <a:prstGeom prst="rect">
                <a:avLst/>
              </a:prstGeom>
              <a:solidFill>
                <a:srgbClr val="F0B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2" name="Rectangle 733"/>
              <p:cNvSpPr>
                <a:spLocks noChangeArrowheads="1"/>
              </p:cNvSpPr>
              <p:nvPr/>
            </p:nvSpPr>
            <p:spPr bwMode="auto">
              <a:xfrm>
                <a:off x="3482" y="3733"/>
                <a:ext cx="371" cy="23"/>
              </a:xfrm>
              <a:prstGeom prst="rect">
                <a:avLst/>
              </a:prstGeom>
              <a:solidFill>
                <a:srgbClr val="EFB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3" name="Rectangle 734"/>
              <p:cNvSpPr>
                <a:spLocks noChangeArrowheads="1"/>
              </p:cNvSpPr>
              <p:nvPr/>
            </p:nvSpPr>
            <p:spPr bwMode="auto">
              <a:xfrm>
                <a:off x="3482" y="3756"/>
                <a:ext cx="371" cy="7"/>
              </a:xfrm>
              <a:prstGeom prst="rect">
                <a:avLst/>
              </a:prstGeom>
              <a:solidFill>
                <a:srgbClr val="EFB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4" name="Rectangle 735"/>
              <p:cNvSpPr>
                <a:spLocks noChangeArrowheads="1"/>
              </p:cNvSpPr>
              <p:nvPr/>
            </p:nvSpPr>
            <p:spPr bwMode="auto">
              <a:xfrm>
                <a:off x="3482" y="3763"/>
                <a:ext cx="371" cy="15"/>
              </a:xfrm>
              <a:prstGeom prst="rect">
                <a:avLst/>
              </a:prstGeom>
              <a:solidFill>
                <a:srgbClr val="EFB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5" name="Rectangle 736"/>
              <p:cNvSpPr>
                <a:spLocks noChangeArrowheads="1"/>
              </p:cNvSpPr>
              <p:nvPr/>
            </p:nvSpPr>
            <p:spPr bwMode="auto">
              <a:xfrm>
                <a:off x="3482" y="3778"/>
                <a:ext cx="371" cy="8"/>
              </a:xfrm>
              <a:prstGeom prst="rect">
                <a:avLst/>
              </a:prstGeom>
              <a:solidFill>
                <a:srgbClr val="EFA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6" name="Rectangle 737"/>
              <p:cNvSpPr>
                <a:spLocks noChangeArrowheads="1"/>
              </p:cNvSpPr>
              <p:nvPr/>
            </p:nvSpPr>
            <p:spPr bwMode="auto">
              <a:xfrm>
                <a:off x="3497" y="3425"/>
                <a:ext cx="356" cy="361"/>
              </a:xfrm>
              <a:prstGeom prst="rect">
                <a:avLst/>
              </a:prstGeom>
              <a:noFill/>
              <a:ln w="158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7" name="Rectangle 738"/>
              <p:cNvSpPr>
                <a:spLocks noChangeArrowheads="1"/>
              </p:cNvSpPr>
              <p:nvPr/>
            </p:nvSpPr>
            <p:spPr bwMode="auto">
              <a:xfrm>
                <a:off x="816" y="3035"/>
                <a:ext cx="1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78" name="Rectangle 739"/>
              <p:cNvSpPr>
                <a:spLocks noChangeArrowheads="1"/>
              </p:cNvSpPr>
              <p:nvPr/>
            </p:nvSpPr>
            <p:spPr bwMode="auto">
              <a:xfrm>
                <a:off x="891" y="303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79" name="Rectangle 740"/>
              <p:cNvSpPr>
                <a:spLocks noChangeArrowheads="1"/>
              </p:cNvSpPr>
              <p:nvPr/>
            </p:nvSpPr>
            <p:spPr bwMode="auto">
              <a:xfrm>
                <a:off x="943" y="3035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80" name="Rectangle 741"/>
              <p:cNvSpPr>
                <a:spLocks noChangeArrowheads="1"/>
              </p:cNvSpPr>
              <p:nvPr/>
            </p:nvSpPr>
            <p:spPr bwMode="auto">
              <a:xfrm>
                <a:off x="1024" y="3035"/>
                <a:ext cx="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]=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82" name="Rectangle 742"/>
              <p:cNvSpPr>
                <a:spLocks noChangeArrowheads="1"/>
              </p:cNvSpPr>
              <p:nvPr/>
            </p:nvSpPr>
            <p:spPr bwMode="auto">
              <a:xfrm>
                <a:off x="1151" y="3035"/>
                <a:ext cx="16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83" name="Rectangle 743"/>
              <p:cNvSpPr>
                <a:spLocks noChangeArrowheads="1"/>
              </p:cNvSpPr>
              <p:nvPr/>
            </p:nvSpPr>
            <p:spPr bwMode="auto">
              <a:xfrm>
                <a:off x="1232" y="303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84" name="Rectangle 744"/>
              <p:cNvSpPr>
                <a:spLocks noChangeArrowheads="1"/>
              </p:cNvSpPr>
              <p:nvPr/>
            </p:nvSpPr>
            <p:spPr bwMode="auto">
              <a:xfrm>
                <a:off x="816" y="3230"/>
                <a:ext cx="1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85" name="Rectangle 745"/>
              <p:cNvSpPr>
                <a:spLocks noChangeArrowheads="1"/>
              </p:cNvSpPr>
              <p:nvPr/>
            </p:nvSpPr>
            <p:spPr bwMode="auto">
              <a:xfrm>
                <a:off x="891" y="3230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[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Rectangle 747"/>
            <p:cNvSpPr>
              <a:spLocks noChangeArrowheads="1"/>
            </p:cNvSpPr>
            <p:nvPr/>
          </p:nvSpPr>
          <p:spPr bwMode="auto">
            <a:xfrm>
              <a:off x="943" y="3230"/>
              <a:ext cx="16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48"/>
            <p:cNvSpPr>
              <a:spLocks noChangeArrowheads="1"/>
            </p:cNvSpPr>
            <p:nvPr/>
          </p:nvSpPr>
          <p:spPr bwMode="auto">
            <a:xfrm>
              <a:off x="1024" y="3230"/>
              <a:ext cx="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]=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49"/>
            <p:cNvSpPr>
              <a:spLocks noChangeArrowheads="1"/>
            </p:cNvSpPr>
            <p:nvPr/>
          </p:nvSpPr>
          <p:spPr bwMode="auto">
            <a:xfrm>
              <a:off x="1151" y="3230"/>
              <a:ext cx="16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50"/>
            <p:cNvSpPr>
              <a:spLocks noChangeArrowheads="1"/>
            </p:cNvSpPr>
            <p:nvPr/>
          </p:nvSpPr>
          <p:spPr bwMode="auto">
            <a:xfrm>
              <a:off x="1232" y="3230"/>
              <a:ext cx="1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751"/>
            <p:cNvSpPr>
              <a:spLocks noChangeArrowheads="1"/>
            </p:cNvSpPr>
            <p:nvPr/>
          </p:nvSpPr>
          <p:spPr bwMode="auto">
            <a:xfrm>
              <a:off x="816" y="3425"/>
              <a:ext cx="1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752"/>
            <p:cNvSpPr>
              <a:spLocks noChangeArrowheads="1"/>
            </p:cNvSpPr>
            <p:nvPr/>
          </p:nvSpPr>
          <p:spPr bwMode="auto">
            <a:xfrm>
              <a:off x="891" y="3425"/>
              <a:ext cx="1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[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753"/>
            <p:cNvSpPr>
              <a:spLocks noChangeArrowheads="1"/>
            </p:cNvSpPr>
            <p:nvPr/>
          </p:nvSpPr>
          <p:spPr bwMode="auto">
            <a:xfrm>
              <a:off x="943" y="3425"/>
              <a:ext cx="16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754"/>
            <p:cNvSpPr>
              <a:spLocks noChangeArrowheads="1"/>
            </p:cNvSpPr>
            <p:nvPr/>
          </p:nvSpPr>
          <p:spPr bwMode="auto">
            <a:xfrm>
              <a:off x="1024" y="3425"/>
              <a:ext cx="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]=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755"/>
            <p:cNvSpPr>
              <a:spLocks noChangeArrowheads="1"/>
            </p:cNvSpPr>
            <p:nvPr/>
          </p:nvSpPr>
          <p:spPr bwMode="auto">
            <a:xfrm>
              <a:off x="1151" y="3425"/>
              <a:ext cx="16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756"/>
            <p:cNvSpPr>
              <a:spLocks noChangeArrowheads="1"/>
            </p:cNvSpPr>
            <p:nvPr/>
          </p:nvSpPr>
          <p:spPr bwMode="auto">
            <a:xfrm>
              <a:off x="1232" y="3425"/>
              <a:ext cx="1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0" name="TextBox 619"/>
          <p:cNvSpPr txBox="1"/>
          <p:nvPr/>
        </p:nvSpPr>
        <p:spPr>
          <a:xfrm>
            <a:off x="2743200" y="2278619"/>
            <a:ext cx="358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data_type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solidFill>
                  <a:srgbClr val="C00000"/>
                </a:solidFill>
                <a:ea typeface="PMingLiU" panose="02020500000000000000" pitchFamily="18" charset="-120"/>
              </a:rPr>
              <a:t>array_name</a:t>
            </a:r>
            <a:r>
              <a:rPr lang="en-US" altLang="zh-TW" dirty="0">
                <a:ea typeface="PMingLiU" panose="02020500000000000000" pitchFamily="18" charset="-120"/>
              </a:rPr>
              <a:t>[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size</a:t>
            </a:r>
            <a:r>
              <a:rPr lang="en-US" altLang="zh-TW" dirty="0">
                <a:ea typeface="PMingLiU" panose="02020500000000000000" pitchFamily="18" charset="-120"/>
              </a:rPr>
              <a:t>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Multi-dimensional Array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To access an element of the array, we specify an index for each dimension:</a:t>
            </a:r>
          </a:p>
          <a:p>
            <a:pPr marL="320040" lvl="1" indent="0">
              <a:buNone/>
            </a:pPr>
            <a:endParaRPr lang="en-US" altLang="zh-HK" dirty="0"/>
          </a:p>
          <a:p>
            <a:pPr marL="320040" lvl="1" indent="0">
              <a:buNone/>
            </a:pPr>
            <a:r>
              <a:rPr lang="en-US" altLang="zh-HK" dirty="0"/>
              <a:t>	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&gt;&gt; page [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][j];	</a:t>
            </a:r>
            <a:r>
              <a:rPr lang="en-US" altLang="zh-HK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//[row][column]</a:t>
            </a:r>
          </a:p>
          <a:p>
            <a:endParaRPr lang="en-US" altLang="zh-HK" dirty="0"/>
          </a:p>
          <a:p>
            <a:r>
              <a:rPr lang="en-US" altLang="zh-HK" dirty="0"/>
              <a:t>The above statement will input an integer into row </a:t>
            </a:r>
            <a:r>
              <a:rPr lang="en-US" altLang="zh-HK" dirty="0" err="1">
                <a:solidFill>
                  <a:srgbClr val="C00000"/>
                </a:solidFill>
              </a:rPr>
              <a:t>i</a:t>
            </a:r>
            <a:r>
              <a:rPr lang="en-US" altLang="zh-HK" dirty="0"/>
              <a:t> and column </a:t>
            </a:r>
            <a:r>
              <a:rPr lang="en-US" altLang="zh-HK" dirty="0">
                <a:solidFill>
                  <a:srgbClr val="7030A0"/>
                </a:solidFill>
              </a:rPr>
              <a:t>j</a:t>
            </a:r>
            <a:r>
              <a:rPr lang="en-US" altLang="zh-HK" dirty="0"/>
              <a:t> of the array </a:t>
            </a:r>
          </a:p>
          <a:p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BMI Program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A1C8F8A-9C69-4319-BDA6-63EDDDF0CFA8}" type="slidenum">
              <a:rPr lang="zh-TW" altLang="en-US" smtClean="0"/>
              <a:pPr/>
              <a:t>41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676400"/>
            <a:ext cx="8153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N=10;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	double data[N][2];// N records, each holds weight and height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	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, position;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	for (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&lt;N;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&lt;&lt; "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Weigth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(kg) Height(m):";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&gt;&gt; data[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][0];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&gt;&gt; data[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for (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&lt;count;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&lt;&lt; "BMI for " &lt;&lt; i+1 &lt;&lt; “is :”;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&lt;&lt; data[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][0]/(data[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][1]*data[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][1]) &lt;&lt;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459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Summary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A1C8F8A-9C69-4319-BDA6-63EDDDF0CFA8}" type="slidenum">
              <a:rPr lang="zh-TW" altLang="en-US" smtClean="0"/>
              <a:pPr/>
              <a:t>42</a:t>
            </a:fld>
            <a:endParaRPr lang="en-US" altLang="zh-TW"/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en-US" altLang="zh-TW" sz="2000" dirty="0">
                <a:ea typeface="新細明體" charset="-120"/>
              </a:rPr>
              <a:t>Array is a sequence of variables of the </a:t>
            </a:r>
            <a:r>
              <a:rPr lang="en-US" altLang="zh-TW" sz="2000" i="1" dirty="0">
                <a:ea typeface="新細明體" charset="-120"/>
              </a:rPr>
              <a:t>same</a:t>
            </a:r>
            <a:r>
              <a:rPr lang="en-US" altLang="zh-TW" sz="2000" dirty="0">
                <a:ea typeface="新細明體" charset="-120"/>
              </a:rPr>
              <a:t> data type</a:t>
            </a:r>
          </a:p>
          <a:p>
            <a:pPr eaLnBrk="1" hangingPunct="1">
              <a:buClr>
                <a:schemeClr val="hlink"/>
              </a:buClr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zh-TW" sz="2000" dirty="0">
                <a:ea typeface="新細明體" charset="-120"/>
              </a:rPr>
              <a:t>Array elements are </a:t>
            </a:r>
            <a:r>
              <a:rPr lang="en-US" altLang="zh-TW" sz="2000" i="1" dirty="0">
                <a:ea typeface="新細明體" charset="-120"/>
              </a:rPr>
              <a:t>indexed</a:t>
            </a:r>
            <a:r>
              <a:rPr lang="en-US" altLang="zh-TW" sz="2000" dirty="0">
                <a:ea typeface="新細明體" charset="-120"/>
              </a:rPr>
              <a:t> and can be </a:t>
            </a:r>
            <a:r>
              <a:rPr lang="en-US" altLang="zh-TW" sz="2000" i="1" dirty="0">
                <a:ea typeface="新細明體" charset="-120"/>
              </a:rPr>
              <a:t>accessed</a:t>
            </a:r>
            <a:r>
              <a:rPr lang="en-US" altLang="zh-TW" sz="2000" dirty="0">
                <a:ea typeface="新細明體" charset="-120"/>
              </a:rPr>
              <a:t> by the use of subscripts, e.g. </a:t>
            </a:r>
            <a:r>
              <a:rPr lang="en-US" altLang="zh-TW" sz="2000" dirty="0" err="1">
                <a:ea typeface="新細明體" charset="-120"/>
              </a:rPr>
              <a:t>array_name</a:t>
            </a:r>
            <a:r>
              <a:rPr lang="en-US" altLang="zh-TW" sz="2000" dirty="0">
                <a:ea typeface="新細明體" charset="-120"/>
              </a:rPr>
              <a:t>[1], </a:t>
            </a:r>
            <a:r>
              <a:rPr lang="en-US" altLang="zh-TW" sz="2000" dirty="0" err="1">
                <a:ea typeface="新細明體" charset="-120"/>
              </a:rPr>
              <a:t>array_name</a:t>
            </a:r>
            <a:r>
              <a:rPr lang="en-US" altLang="zh-TW" sz="2000" dirty="0">
                <a:ea typeface="新細明體" charset="-120"/>
              </a:rPr>
              <a:t>[4]</a:t>
            </a:r>
          </a:p>
          <a:p>
            <a:pPr eaLnBrk="1" hangingPunct="1">
              <a:buClr>
                <a:schemeClr val="hlink"/>
              </a:buClr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zh-TW" sz="2000" dirty="0">
                <a:ea typeface="新細明體" charset="-120"/>
              </a:rPr>
              <a:t>Array elements are </a:t>
            </a:r>
            <a:r>
              <a:rPr lang="en-US" altLang="zh-TW" sz="2000" i="1" dirty="0">
                <a:ea typeface="新細明體" charset="-120"/>
              </a:rPr>
              <a:t>stored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i="1" dirty="0">
                <a:ea typeface="新細明體" charset="-120"/>
              </a:rPr>
              <a:t>contiguously</a:t>
            </a:r>
            <a:r>
              <a:rPr lang="en-US" altLang="zh-TW" sz="2000" dirty="0">
                <a:ea typeface="新細明體" charset="-120"/>
              </a:rPr>
              <a:t> in memory space</a:t>
            </a:r>
          </a:p>
          <a:p>
            <a:pPr eaLnBrk="1" hangingPunct="1">
              <a:buClr>
                <a:schemeClr val="hlink"/>
              </a:buClr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zh-TW" sz="2000" dirty="0">
                <a:ea typeface="新細明體" charset="-120"/>
              </a:rPr>
              <a:t>Array Declaration, Initialization, Searching and Sorting</a:t>
            </a:r>
          </a:p>
          <a:p>
            <a:pPr eaLnBrk="1" hangingPunct="1">
              <a:buClr>
                <a:schemeClr val="hlink"/>
              </a:buClr>
            </a:pPr>
            <a:endParaRPr lang="en-US" altLang="zh-TW" sz="2000" dirty="0">
              <a:ea typeface="新細明體" charset="-120"/>
            </a:endParaRPr>
          </a:p>
          <a:p>
            <a:pPr marL="0" indent="0" eaLnBrk="1" hangingPunct="1">
              <a:buClr>
                <a:schemeClr val="hlink"/>
              </a:buClr>
              <a:buNone/>
            </a:pPr>
            <a:endParaRPr lang="en-US" altLang="zh-TW" sz="2000" dirty="0">
              <a:ea typeface="新細明體" charset="-120"/>
            </a:endParaRPr>
          </a:p>
          <a:p>
            <a:pPr marL="0" indent="0" eaLnBrk="1" hangingPunct="1">
              <a:buClr>
                <a:schemeClr val="hlink"/>
              </a:buClr>
              <a:buNone/>
            </a:pPr>
            <a:endParaRPr lang="en-US" altLang="zh-TW" sz="2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23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Outcomes</a:t>
            </a:r>
            <a:endParaRPr lang="en-GB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84DF2A2-2D57-4919-9177-00F62C235EF6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Array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definition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Array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initialization</a:t>
            </a:r>
          </a:p>
          <a:p>
            <a:pPr eaLnBrk="1" hangingPunct="1"/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Updating</a:t>
            </a:r>
            <a:r>
              <a:rPr lang="en-US" altLang="zh-TW" dirty="0">
                <a:ea typeface="新細明體" charset="-120"/>
              </a:rPr>
              <a:t> array elements</a:t>
            </a:r>
          </a:p>
          <a:p>
            <a:pPr eaLnBrk="1" hangingPunct="1"/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Printing</a:t>
            </a:r>
            <a:r>
              <a:rPr lang="en-US" altLang="zh-TW" dirty="0">
                <a:ea typeface="新細明體" charset="-120"/>
              </a:rPr>
              <a:t> the content of arrays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Array definition</a:t>
            </a:r>
            <a:endParaRPr lang="en-GB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C92C00-79DE-481C-A7E1-01568081A6E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4267200"/>
            <a:ext cx="7924800" cy="23161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200" b="1" dirty="0">
              <a:solidFill>
                <a:schemeClr val="accent2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ea typeface="新細明體" charset="-120"/>
              </a:rPr>
              <a:t>There are ten elements in this array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mark[</a:t>
            </a:r>
            <a:r>
              <a:rPr lang="en-US" altLang="zh-TW" sz="19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0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], mark[1], ……, mark[</a:t>
            </a:r>
            <a:r>
              <a:rPr lang="en-US" altLang="zh-TW" sz="19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9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ea typeface="新細明體" charset="-120"/>
              </a:rPr>
              <a:t>The </a:t>
            </a:r>
            <a:r>
              <a:rPr lang="en-US" altLang="zh-TW" sz="1900" b="1" dirty="0" err="1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900" baseline="30000" dirty="0" err="1">
                <a:latin typeface="Courier New" pitchFamily="49" charset="0"/>
                <a:ea typeface="新細明體" charset="-120"/>
              </a:rPr>
              <a:t>th</a:t>
            </a:r>
            <a:r>
              <a:rPr lang="en-US" altLang="zh-TW" sz="1900" dirty="0">
                <a:ea typeface="新細明體" charset="-120"/>
              </a:rPr>
              <a:t> array element is 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mark[</a:t>
            </a:r>
            <a:r>
              <a:rPr lang="en-US" altLang="zh-TW" sz="1900" dirty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i-1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].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ea typeface="新細明體" charset="-120"/>
              </a:rPr>
              <a:t>The range of the subscript </a:t>
            </a:r>
            <a:r>
              <a:rPr lang="en-US" altLang="zh-TW" sz="1900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900" dirty="0">
                <a:ea typeface="新細明體" charset="-120"/>
              </a:rPr>
              <a:t> ranges from </a:t>
            </a:r>
            <a:r>
              <a:rPr lang="en-US" altLang="zh-TW" sz="1900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0</a:t>
            </a:r>
            <a:r>
              <a:rPr lang="en-US" altLang="zh-TW" sz="1900" dirty="0">
                <a:ea typeface="新細明體" charset="-120"/>
              </a:rPr>
              <a:t> to </a:t>
            </a:r>
            <a:r>
              <a:rPr lang="en-US" altLang="zh-TW" sz="1900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array_size-1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ea typeface="新細明體" charset="-120"/>
              </a:rPr>
              <a:t>The location 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mark[10]</a:t>
            </a:r>
            <a:r>
              <a:rPr lang="en-US" altLang="zh-TW" sz="1900" dirty="0">
                <a:ea typeface="新細明體" charset="-120"/>
              </a:rPr>
              <a:t> is invalid. Array out of bound!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2385435"/>
            <a:ext cx="2581156" cy="433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mark</a:t>
            </a:r>
            <a:r>
              <a:rPr lang="en-US" altLang="zh-TW" sz="2400" dirty="0">
                <a:solidFill>
                  <a:srgbClr val="660066"/>
                </a:solidFill>
                <a:latin typeface="Courier New" pitchFamily="49" charset="0"/>
                <a:ea typeface="新細明體" charset="-120"/>
              </a:rPr>
              <a:t>[10]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209800" y="1594798"/>
            <a:ext cx="2514600" cy="533400"/>
          </a:xfrm>
          <a:prstGeom prst="wedgeRoundRectCallout">
            <a:avLst>
              <a:gd name="adj1" fmla="val 42935"/>
              <a:gd name="adj2" fmla="val 107783"/>
              <a:gd name="adj3" fmla="val 16667"/>
            </a:avLst>
          </a:prstGeom>
          <a:solidFill>
            <a:srgbClr val="99CCFF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type of the array element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1594798"/>
            <a:ext cx="2514600" cy="533400"/>
          </a:xfrm>
          <a:prstGeom prst="wedgeRoundRectCallout">
            <a:avLst>
              <a:gd name="adj1" fmla="val -44200"/>
              <a:gd name="adj2" fmla="val 104549"/>
              <a:gd name="adj3" fmla="val 16667"/>
            </a:avLst>
          </a:prstGeom>
          <a:solidFill>
            <a:srgbClr val="99CCFF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Size of the array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964608"/>
            <a:ext cx="2514600" cy="464392"/>
          </a:xfrm>
          <a:prstGeom prst="wedgeRoundRectCallout">
            <a:avLst>
              <a:gd name="adj1" fmla="val -69928"/>
              <a:gd name="adj2" fmla="val -102044"/>
              <a:gd name="adj3" fmla="val 16667"/>
            </a:avLst>
          </a:prstGeom>
          <a:solidFill>
            <a:srgbClr val="99CCFF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of the array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88353"/>
              </p:ext>
            </p:extLst>
          </p:nvPr>
        </p:nvGraphicFramePr>
        <p:xfrm>
          <a:off x="887353" y="3448050"/>
          <a:ext cx="4746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" name="Visio" r:id="rId4" imgW="4764898" imgH="1005048" progId="Visio.Drawing.11">
                  <p:embed/>
                </p:oleObj>
              </mc:Choice>
              <mc:Fallback>
                <p:oleObj name="Visio" r:id="rId4" imgW="4764898" imgH="10050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7353" y="3448050"/>
                        <a:ext cx="47466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Array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736E2-BEBE-421B-8323-7DC535729B6F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Array size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Constant</a:t>
            </a:r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mark[</a:t>
            </a:r>
            <a:r>
              <a:rPr lang="en-US" dirty="0">
                <a:solidFill>
                  <a:srgbClr val="C00000"/>
                </a:solidFill>
              </a:rPr>
              <a:t>50*50</a:t>
            </a:r>
            <a:r>
              <a:rPr lang="en-US" dirty="0"/>
              <a:t>];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n=10;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mark[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n=10;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mark[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85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Storing values to array elements</a:t>
            </a:r>
            <a:endParaRPr lang="en-GB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4A172F9-FE6D-4AA1-9A4A-4EFCE7BB9A01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Suppose the mark for the </a:t>
            </a:r>
            <a:r>
              <a:rPr lang="en-US" altLang="zh-TW" sz="2400" dirty="0">
                <a:solidFill>
                  <a:srgbClr val="C00000"/>
                </a:solidFill>
                <a:ea typeface="新細明體" charset="-120"/>
              </a:rPr>
              <a:t>first</a:t>
            </a:r>
            <a:r>
              <a:rPr lang="en-US" altLang="zh-TW" sz="2400" dirty="0">
                <a:ea typeface="新細明體" charset="-120"/>
              </a:rPr>
              <a:t> student is </a:t>
            </a:r>
            <a:r>
              <a:rPr lang="en-US" altLang="zh-TW" sz="2400" dirty="0">
                <a:solidFill>
                  <a:srgbClr val="7030A0"/>
                </a:solidFill>
                <a:ea typeface="新細明體" charset="-120"/>
              </a:rPr>
              <a:t>30</a:t>
            </a:r>
            <a:r>
              <a:rPr lang="en-US" altLang="zh-TW" sz="2400" dirty="0">
                <a:ea typeface="新細明體" charset="-120"/>
              </a:rPr>
              <a:t>. We can use the notation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mark[0] = 30;</a:t>
            </a:r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Input the marks of the second student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 &gt;&gt; mark[1];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Input the marks for all 10 students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>
                <a:latin typeface="Courier New" pitchFamily="49" charset="0"/>
              </a:rPr>
              <a:t>		for (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=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GB" sz="2400" dirty="0">
                <a:latin typeface="Courier New" pitchFamily="49" charset="0"/>
              </a:rPr>
              <a:t>;i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GB" sz="2400" dirty="0">
                <a:latin typeface="Courier New" pitchFamily="49" charset="0"/>
              </a:rPr>
              <a:t>10;i++)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>
                <a:latin typeface="Courier New" pitchFamily="49" charset="0"/>
              </a:rPr>
              <a:t>			</a:t>
            </a:r>
            <a:r>
              <a:rPr lang="en-GB" sz="2400" dirty="0" err="1">
                <a:latin typeface="Courier New" pitchFamily="49" charset="0"/>
              </a:rPr>
              <a:t>cin</a:t>
            </a:r>
            <a:r>
              <a:rPr lang="en-GB" sz="2400" dirty="0">
                <a:latin typeface="Courier New" pitchFamily="49" charset="0"/>
              </a:rPr>
              <a:t> &gt;&gt; mark[</a:t>
            </a:r>
            <a:r>
              <a:rPr lang="en-GB" sz="2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];</a:t>
            </a:r>
          </a:p>
          <a:p>
            <a:pPr eaLnBrk="1" hangingPunct="1"/>
            <a:endParaRPr lang="en-GB" sz="2400" dirty="0">
              <a:latin typeface="Courier New" pitchFamily="49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52423"/>
              </p:ext>
            </p:extLst>
          </p:nvPr>
        </p:nvGraphicFramePr>
        <p:xfrm>
          <a:off x="3886200" y="1619250"/>
          <a:ext cx="4746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9" name="Visio" r:id="rId4" imgW="4764898" imgH="1005048" progId="Visio.Drawing.11">
                  <p:embed/>
                </p:oleObj>
              </mc:Choice>
              <mc:Fallback>
                <p:oleObj name="Visio" r:id="rId4" imgW="4764898" imgH="10050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200" y="1619250"/>
                        <a:ext cx="47466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50253" y="5248870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dirty="0">
                <a:latin typeface="Courier New" pitchFamily="49" charset="0"/>
              </a:rPr>
              <a:t>for (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=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GB" dirty="0">
                <a:latin typeface="Courier New" pitchFamily="49" charset="0"/>
              </a:rPr>
              <a:t>;i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&lt;=</a:t>
            </a:r>
            <a:r>
              <a:rPr lang="en-GB" dirty="0">
                <a:latin typeface="Courier New" pitchFamily="49" charset="0"/>
              </a:rPr>
              <a:t>10;i++)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>
                <a:latin typeface="Courier New" pitchFamily="49" charset="0"/>
              </a:rPr>
              <a:t>     </a:t>
            </a:r>
            <a:r>
              <a:rPr lang="en-GB" dirty="0" err="1">
                <a:latin typeface="Courier New" pitchFamily="49" charset="0"/>
              </a:rPr>
              <a:t>cin</a:t>
            </a:r>
            <a:r>
              <a:rPr lang="en-GB" dirty="0">
                <a:latin typeface="Courier New" pitchFamily="49" charset="0"/>
              </a:rPr>
              <a:t> &gt;&gt; mark[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</a:rPr>
              <a:t>i-1</a:t>
            </a:r>
            <a:r>
              <a:rPr lang="en-GB" dirty="0">
                <a:latin typeface="Courier New" pitchFamily="49" charset="0"/>
              </a:rPr>
              <a:t>];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1035" y="1715768"/>
            <a:ext cx="1838965" cy="341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err="1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mark</a:t>
            </a:r>
            <a:r>
              <a:rPr lang="en-US" altLang="zh-TW" dirty="0">
                <a:solidFill>
                  <a:srgbClr val="660066"/>
                </a:solidFill>
                <a:latin typeface="Courier New" pitchFamily="49" charset="0"/>
                <a:ea typeface="新細明體" charset="-120"/>
              </a:rPr>
              <a:t>[10]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Retrieving the values of an array element</a:t>
            </a:r>
            <a:endParaRPr lang="en-GB" sz="3400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D368958-346A-4F67-B103-E9D75DA2D946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Print the mark of the </a:t>
            </a:r>
            <a:r>
              <a:rPr lang="en-US" altLang="zh-TW" sz="2400" dirty="0">
                <a:solidFill>
                  <a:srgbClr val="C00000"/>
                </a:solidFill>
                <a:ea typeface="新細明體" charset="-120"/>
              </a:rPr>
              <a:t>second</a:t>
            </a:r>
            <a:r>
              <a:rPr lang="en-US" altLang="zh-TW" sz="2400" baseline="300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student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 &lt;&lt; mark[1];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Print and </a:t>
            </a:r>
            <a:r>
              <a:rPr lang="en-US" altLang="zh-TW" sz="2400" dirty="0">
                <a:solidFill>
                  <a:srgbClr val="C00000"/>
                </a:solidFill>
                <a:ea typeface="新細明體" charset="-120"/>
              </a:rPr>
              <a:t>Sum</a:t>
            </a:r>
            <a:r>
              <a:rPr lang="en-US" altLang="zh-TW" sz="2400" dirty="0">
                <a:ea typeface="新細明體" charset="-120"/>
              </a:rPr>
              <a:t> the marks of </a:t>
            </a:r>
            <a:r>
              <a:rPr lang="en-US" altLang="zh-TW" sz="2400" dirty="0">
                <a:solidFill>
                  <a:srgbClr val="7030A0"/>
                </a:solidFill>
                <a:ea typeface="新細明體" charset="-120"/>
              </a:rPr>
              <a:t>all</a:t>
            </a:r>
            <a:r>
              <a:rPr lang="en-US" altLang="zh-TW" sz="2400" dirty="0">
                <a:ea typeface="新細明體" charset="-120"/>
              </a:rPr>
              <a:t> the students</a:t>
            </a:r>
          </a:p>
          <a:p>
            <a:pPr eaLnBrk="1" hangingPunct="1">
              <a:buFont typeface="Wingdings" pitchFamily="2" charset="2"/>
              <a:buNone/>
            </a:pPr>
            <a:endParaRPr lang="en-GB" sz="24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dirty="0">
                <a:latin typeface="Courier New" pitchFamily="49" charset="0"/>
              </a:rPr>
              <a:t>	for (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=0;i&lt;10;i++)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>
                <a:latin typeface="Courier New" pitchFamily="49" charset="0"/>
              </a:rPr>
              <a:t>		</a:t>
            </a:r>
            <a:r>
              <a:rPr lang="en-GB" sz="2400" dirty="0" err="1">
                <a:latin typeface="Courier New" pitchFamily="49" charset="0"/>
              </a:rPr>
              <a:t>cout</a:t>
            </a:r>
            <a:r>
              <a:rPr lang="en-GB" sz="2400" dirty="0">
                <a:latin typeface="Courier New" pitchFamily="49" charset="0"/>
              </a:rPr>
              <a:t> &lt;&lt; mark[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>
                <a:latin typeface="Courier New" pitchFamily="49" charset="0"/>
              </a:rPr>
              <a:t>		sum += mark[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}</a:t>
            </a:r>
            <a:endParaRPr lang="en-GB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17129</TotalTime>
  <Words>3081</Words>
  <PresentationFormat>On-screen Show (4:3)</PresentationFormat>
  <Paragraphs>625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Comic Sans MS</vt:lpstr>
      <vt:lpstr>Courier New</vt:lpstr>
      <vt:lpstr>Verdana</vt:lpstr>
      <vt:lpstr>Wingdings</vt:lpstr>
      <vt:lpstr>Wingdings 2</vt:lpstr>
      <vt:lpstr>Equity</vt:lpstr>
      <vt:lpstr>Visio</vt:lpstr>
      <vt:lpstr>PowerPoint Presentation</vt:lpstr>
      <vt:lpstr>A program</vt:lpstr>
      <vt:lpstr>A program</vt:lpstr>
      <vt:lpstr>What is an Array?</vt:lpstr>
      <vt:lpstr>Outcomes</vt:lpstr>
      <vt:lpstr>Array definition</vt:lpstr>
      <vt:lpstr>Array definition</vt:lpstr>
      <vt:lpstr>Storing values to array elements</vt:lpstr>
      <vt:lpstr>Retrieving the values of an array element</vt:lpstr>
      <vt:lpstr>Example 1 (using an integer array with 10 elements)</vt:lpstr>
      <vt:lpstr>C++ Macro: #define</vt:lpstr>
      <vt:lpstr>Using #define</vt:lpstr>
      <vt:lpstr>Example 2: counting digits</vt:lpstr>
      <vt:lpstr>The program: buggy version</vt:lpstr>
      <vt:lpstr>The actual output (incorrect!)</vt:lpstr>
      <vt:lpstr>It's a good practice to initialize arrays </vt:lpstr>
      <vt:lpstr>Array initializer</vt:lpstr>
      <vt:lpstr>Correct program for example 2</vt:lpstr>
      <vt:lpstr>Array Initializer</vt:lpstr>
      <vt:lpstr>Array Initialization Summary</vt:lpstr>
      <vt:lpstr>Summary of Array Declaration and Access</vt:lpstr>
      <vt:lpstr>Example 3: Comparing 2 arrays</vt:lpstr>
      <vt:lpstr>Array equality</vt:lpstr>
      <vt:lpstr>The Program</vt:lpstr>
      <vt:lpstr>Example 4: Searching</vt:lpstr>
      <vt:lpstr>Searching for the rabbit (Case I)</vt:lpstr>
      <vt:lpstr>Searching for the rabbit (Case II)</vt:lpstr>
      <vt:lpstr>Searching for x=15 (Case 1)</vt:lpstr>
      <vt:lpstr>Searching for x=8 (Case 2)</vt:lpstr>
      <vt:lpstr>The program</vt:lpstr>
      <vt:lpstr>Example 5: Sorting</vt:lpstr>
      <vt:lpstr>Bubble Sort</vt:lpstr>
      <vt:lpstr>Bubble Sort</vt:lpstr>
      <vt:lpstr>Bubble Sort</vt:lpstr>
      <vt:lpstr>Multi-dimensional Array</vt:lpstr>
      <vt:lpstr>PowerPoint Presentation</vt:lpstr>
      <vt:lpstr>Two-dimensional Array Initialization</vt:lpstr>
      <vt:lpstr>Example: swapping row and column</vt:lpstr>
      <vt:lpstr>Example: swapping row and column</vt:lpstr>
      <vt:lpstr>Multi-dimensional Array</vt:lpstr>
      <vt:lpstr>BMI Program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2022-02-21T09:01:28Z</dcterms:modified>
</cp:coreProperties>
</file>