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8" r:id="rId1"/>
  </p:sldMasterIdLst>
  <p:notesMasterIdLst>
    <p:notesMasterId r:id="rId40"/>
  </p:notesMasterIdLst>
  <p:sldIdLst>
    <p:sldId id="393" r:id="rId2"/>
    <p:sldId id="336" r:id="rId3"/>
    <p:sldId id="361" r:id="rId4"/>
    <p:sldId id="375" r:id="rId5"/>
    <p:sldId id="379" r:id="rId6"/>
    <p:sldId id="381" r:id="rId7"/>
    <p:sldId id="380" r:id="rId8"/>
    <p:sldId id="364" r:id="rId9"/>
    <p:sldId id="365" r:id="rId10"/>
    <p:sldId id="366" r:id="rId11"/>
    <p:sldId id="425" r:id="rId12"/>
    <p:sldId id="396" r:id="rId13"/>
    <p:sldId id="397" r:id="rId14"/>
    <p:sldId id="398" r:id="rId15"/>
    <p:sldId id="399" r:id="rId16"/>
    <p:sldId id="418" r:id="rId17"/>
    <p:sldId id="419" r:id="rId18"/>
    <p:sldId id="420" r:id="rId19"/>
    <p:sldId id="372" r:id="rId20"/>
    <p:sldId id="344" r:id="rId21"/>
    <p:sldId id="345" r:id="rId22"/>
    <p:sldId id="369" r:id="rId23"/>
    <p:sldId id="395" r:id="rId24"/>
    <p:sldId id="346" r:id="rId25"/>
    <p:sldId id="382" r:id="rId26"/>
    <p:sldId id="370" r:id="rId27"/>
    <p:sldId id="349" r:id="rId28"/>
    <p:sldId id="355" r:id="rId29"/>
    <p:sldId id="402" r:id="rId30"/>
    <p:sldId id="357" r:id="rId31"/>
    <p:sldId id="384" r:id="rId32"/>
    <p:sldId id="383" r:id="rId33"/>
    <p:sldId id="385" r:id="rId34"/>
    <p:sldId id="389" r:id="rId35"/>
    <p:sldId id="421" r:id="rId36"/>
    <p:sldId id="422" r:id="rId37"/>
    <p:sldId id="423" r:id="rId38"/>
    <p:sldId id="424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FF3300"/>
    <a:srgbClr val="99FF66"/>
    <a:srgbClr val="FF9900"/>
    <a:srgbClr val="006600"/>
    <a:srgbClr val="0000FF"/>
    <a:srgbClr val="0033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D01E25-349E-4730-A6D8-140AF84CB1B7}" v="60" dt="2020-02-29T11:19:44.831"/>
    <p1510:client id="{891583A6-BF76-45E3-9BBB-D870A0C4094E}" v="99" dt="2020-02-29T15:12:42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946" autoAdjust="0"/>
  </p:normalViewPr>
  <p:slideViewPr>
    <p:cSldViewPr>
      <p:cViewPr varScale="1">
        <p:scale>
          <a:sx n="106" d="100"/>
          <a:sy n="106" d="100"/>
        </p:scale>
        <p:origin x="23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肖 震" userId="c2b0a42134352030" providerId="LiveId" clId="{891583A6-BF76-45E3-9BBB-D870A0C4094E}"/>
    <pc:docChg chg="undo custSel addSld delSld modSld">
      <pc:chgData name="肖 震" userId="c2b0a42134352030" providerId="LiveId" clId="{891583A6-BF76-45E3-9BBB-D870A0C4094E}" dt="2020-02-29T15:12:56.155" v="1454" actId="1076"/>
      <pc:docMkLst>
        <pc:docMk/>
      </pc:docMkLst>
      <pc:sldChg chg="modSp">
        <pc:chgData name="肖 震" userId="c2b0a42134352030" providerId="LiveId" clId="{891583A6-BF76-45E3-9BBB-D870A0C4094E}" dt="2020-02-29T14:48:42.038" v="362" actId="20577"/>
        <pc:sldMkLst>
          <pc:docMk/>
          <pc:sldMk cId="0" sldId="344"/>
        </pc:sldMkLst>
        <pc:spChg chg="mod">
          <ac:chgData name="肖 震" userId="c2b0a42134352030" providerId="LiveId" clId="{891583A6-BF76-45E3-9BBB-D870A0C4094E}" dt="2020-02-29T14:48:42.038" v="362" actId="20577"/>
          <ac:spMkLst>
            <pc:docMk/>
            <pc:sldMk cId="0" sldId="344"/>
            <ac:spMk id="17411" creationId="{00000000-0000-0000-0000-000000000000}"/>
          </ac:spMkLst>
        </pc:spChg>
      </pc:sldChg>
      <pc:sldChg chg="modSp">
        <pc:chgData name="肖 震" userId="c2b0a42134352030" providerId="LiveId" clId="{891583A6-BF76-45E3-9BBB-D870A0C4094E}" dt="2020-02-29T14:49:29.622" v="399" actId="20577"/>
        <pc:sldMkLst>
          <pc:docMk/>
          <pc:sldMk cId="0" sldId="346"/>
        </pc:sldMkLst>
        <pc:spChg chg="mod">
          <ac:chgData name="肖 震" userId="c2b0a42134352030" providerId="LiveId" clId="{891583A6-BF76-45E3-9BBB-D870A0C4094E}" dt="2020-02-29T14:49:29.622" v="399" actId="20577"/>
          <ac:spMkLst>
            <pc:docMk/>
            <pc:sldMk cId="0" sldId="346"/>
            <ac:spMk id="20483" creationId="{00000000-0000-0000-0000-000000000000}"/>
          </ac:spMkLst>
        </pc:spChg>
      </pc:sldChg>
      <pc:sldChg chg="modSp">
        <pc:chgData name="肖 震" userId="c2b0a42134352030" providerId="LiveId" clId="{891583A6-BF76-45E3-9BBB-D870A0C4094E}" dt="2020-02-29T14:50:54.750" v="437" actId="20577"/>
        <pc:sldMkLst>
          <pc:docMk/>
          <pc:sldMk cId="0" sldId="355"/>
        </pc:sldMkLst>
        <pc:spChg chg="mod">
          <ac:chgData name="肖 震" userId="c2b0a42134352030" providerId="LiveId" clId="{891583A6-BF76-45E3-9BBB-D870A0C4094E}" dt="2020-02-29T14:50:22.125" v="420" actId="20577"/>
          <ac:spMkLst>
            <pc:docMk/>
            <pc:sldMk cId="0" sldId="355"/>
            <ac:spMk id="28675" creationId="{00000000-0000-0000-0000-000000000000}"/>
          </ac:spMkLst>
        </pc:spChg>
        <pc:spChg chg="mod">
          <ac:chgData name="肖 震" userId="c2b0a42134352030" providerId="LiveId" clId="{891583A6-BF76-45E3-9BBB-D870A0C4094E}" dt="2020-02-29T14:50:54.750" v="437" actId="20577"/>
          <ac:spMkLst>
            <pc:docMk/>
            <pc:sldMk cId="0" sldId="355"/>
            <ac:spMk id="28676" creationId="{00000000-0000-0000-0000-000000000000}"/>
          </ac:spMkLst>
        </pc:spChg>
      </pc:sldChg>
      <pc:sldChg chg="modSp">
        <pc:chgData name="肖 震" userId="c2b0a42134352030" providerId="LiveId" clId="{891583A6-BF76-45E3-9BBB-D870A0C4094E}" dt="2020-02-29T14:49:54.609" v="413" actId="20577"/>
        <pc:sldMkLst>
          <pc:docMk/>
          <pc:sldMk cId="0" sldId="370"/>
        </pc:sldMkLst>
        <pc:spChg chg="mod">
          <ac:chgData name="肖 震" userId="c2b0a42134352030" providerId="LiveId" clId="{891583A6-BF76-45E3-9BBB-D870A0C4094E}" dt="2020-02-29T14:49:54.609" v="413" actId="20577"/>
          <ac:spMkLst>
            <pc:docMk/>
            <pc:sldMk cId="0" sldId="370"/>
            <ac:spMk id="21506" creationId="{00000000-0000-0000-0000-000000000000}"/>
          </ac:spMkLst>
        </pc:spChg>
      </pc:sldChg>
      <pc:sldChg chg="modSp">
        <pc:chgData name="肖 震" userId="c2b0a42134352030" providerId="LiveId" clId="{891583A6-BF76-45E3-9BBB-D870A0C4094E}" dt="2020-02-29T14:48:32.020" v="355" actId="20577"/>
        <pc:sldMkLst>
          <pc:docMk/>
          <pc:sldMk cId="0" sldId="372"/>
        </pc:sldMkLst>
        <pc:spChg chg="mod">
          <ac:chgData name="肖 震" userId="c2b0a42134352030" providerId="LiveId" clId="{891583A6-BF76-45E3-9BBB-D870A0C4094E}" dt="2020-02-29T14:48:32.020" v="355" actId="20577"/>
          <ac:spMkLst>
            <pc:docMk/>
            <pc:sldMk cId="0" sldId="372"/>
            <ac:spMk id="16388" creationId="{00000000-0000-0000-0000-000000000000}"/>
          </ac:spMkLst>
        </pc:spChg>
      </pc:sldChg>
      <pc:sldChg chg="modSp">
        <pc:chgData name="肖 震" userId="c2b0a42134352030" providerId="LiveId" clId="{891583A6-BF76-45E3-9BBB-D870A0C4094E}" dt="2020-02-29T14:49:42.674" v="406" actId="20577"/>
        <pc:sldMkLst>
          <pc:docMk/>
          <pc:sldMk cId="2006992364" sldId="382"/>
        </pc:sldMkLst>
        <pc:spChg chg="mod">
          <ac:chgData name="肖 震" userId="c2b0a42134352030" providerId="LiveId" clId="{891583A6-BF76-45E3-9BBB-D870A0C4094E}" dt="2020-02-29T14:49:42.674" v="406" actId="20577"/>
          <ac:spMkLst>
            <pc:docMk/>
            <pc:sldMk cId="2006992364" sldId="382"/>
            <ac:spMk id="21506" creationId="{00000000-0000-0000-0000-000000000000}"/>
          </ac:spMkLst>
        </pc:spChg>
      </pc:sldChg>
      <pc:sldChg chg="modSp modAnim">
        <pc:chgData name="肖 震" userId="c2b0a42134352030" providerId="LiveId" clId="{891583A6-BF76-45E3-9BBB-D870A0C4094E}" dt="2020-02-29T14:49:22.807" v="392" actId="20577"/>
        <pc:sldMkLst>
          <pc:docMk/>
          <pc:sldMk cId="420269355" sldId="395"/>
        </pc:sldMkLst>
        <pc:spChg chg="mod">
          <ac:chgData name="肖 震" userId="c2b0a42134352030" providerId="LiveId" clId="{891583A6-BF76-45E3-9BBB-D870A0C4094E}" dt="2020-02-29T14:48:53.940" v="369" actId="20577"/>
          <ac:spMkLst>
            <pc:docMk/>
            <pc:sldMk cId="420269355" sldId="395"/>
            <ac:spMk id="30723" creationId="{00000000-0000-0000-0000-000000000000}"/>
          </ac:spMkLst>
        </pc:spChg>
        <pc:spChg chg="mod">
          <ac:chgData name="肖 震" userId="c2b0a42134352030" providerId="LiveId" clId="{891583A6-BF76-45E3-9BBB-D870A0C4094E}" dt="2020-02-29T14:49:22.807" v="392" actId="20577"/>
          <ac:spMkLst>
            <pc:docMk/>
            <pc:sldMk cId="420269355" sldId="395"/>
            <ac:spMk id="30724" creationId="{00000000-0000-0000-0000-000000000000}"/>
          </ac:spMkLst>
        </pc:spChg>
      </pc:sldChg>
      <pc:sldChg chg="modSp">
        <pc:chgData name="肖 震" userId="c2b0a42134352030" providerId="LiveId" clId="{891583A6-BF76-45E3-9BBB-D870A0C4094E}" dt="2020-02-29T14:51:12.425" v="453" actId="20577"/>
        <pc:sldMkLst>
          <pc:docMk/>
          <pc:sldMk cId="1389868558" sldId="402"/>
        </pc:sldMkLst>
        <pc:spChg chg="mod">
          <ac:chgData name="肖 震" userId="c2b0a42134352030" providerId="LiveId" clId="{891583A6-BF76-45E3-9BBB-D870A0C4094E}" dt="2020-02-29T14:51:12.425" v="453" actId="20577"/>
          <ac:spMkLst>
            <pc:docMk/>
            <pc:sldMk cId="1389868558" sldId="402"/>
            <ac:spMk id="29699" creationId="{00000000-0000-0000-0000-000000000000}"/>
          </ac:spMkLst>
        </pc:spChg>
      </pc:sldChg>
      <pc:sldChg chg="modSp del">
        <pc:chgData name="肖 震" userId="c2b0a42134352030" providerId="LiveId" clId="{891583A6-BF76-45E3-9BBB-D870A0C4094E}" dt="2020-02-29T14:47:28.069" v="314" actId="47"/>
        <pc:sldMkLst>
          <pc:docMk/>
          <pc:sldMk cId="2727638137" sldId="408"/>
        </pc:sldMkLst>
        <pc:spChg chg="mod">
          <ac:chgData name="肖 震" userId="c2b0a42134352030" providerId="LiveId" clId="{891583A6-BF76-45E3-9BBB-D870A0C4094E}" dt="2020-02-29T14:46:31.913" v="306" actId="27636"/>
          <ac:spMkLst>
            <pc:docMk/>
            <pc:sldMk cId="2727638137" sldId="408"/>
            <ac:spMk id="4" creationId="{8F935AD0-1B4C-4160-B263-76E2BEEAC30C}"/>
          </ac:spMkLst>
        </pc:spChg>
      </pc:sldChg>
      <pc:sldChg chg="addSp delSp modSp add">
        <pc:chgData name="肖 震" userId="c2b0a42134352030" providerId="LiveId" clId="{891583A6-BF76-45E3-9BBB-D870A0C4094E}" dt="2020-02-29T14:47:42.613" v="322"/>
        <pc:sldMkLst>
          <pc:docMk/>
          <pc:sldMk cId="3938081752" sldId="413"/>
        </pc:sldMkLst>
        <pc:spChg chg="mod">
          <ac:chgData name="肖 震" userId="c2b0a42134352030" providerId="LiveId" clId="{891583A6-BF76-45E3-9BBB-D870A0C4094E}" dt="2020-02-29T14:42:00.034" v="8" actId="20577"/>
          <ac:spMkLst>
            <pc:docMk/>
            <pc:sldMk cId="3938081752" sldId="413"/>
            <ac:spMk id="2" creationId="{0698597C-9ED4-4A34-8D70-C3CE03AC8A80}"/>
          </ac:spMkLst>
        </pc:spChg>
        <pc:spChg chg="mod">
          <ac:chgData name="肖 震" userId="c2b0a42134352030" providerId="LiveId" clId="{891583A6-BF76-45E3-9BBB-D870A0C4094E}" dt="2020-02-29T14:43:14.280" v="199" actId="20577"/>
          <ac:spMkLst>
            <pc:docMk/>
            <pc:sldMk cId="3938081752" sldId="413"/>
            <ac:spMk id="4" creationId="{1AAD4212-AD45-432A-93BE-7C6684349844}"/>
          </ac:spMkLst>
        </pc:spChg>
        <pc:spChg chg="add del mod">
          <ac:chgData name="肖 震" userId="c2b0a42134352030" providerId="LiveId" clId="{891583A6-BF76-45E3-9BBB-D870A0C4094E}" dt="2020-02-29T14:47:42.613" v="322"/>
          <ac:spMkLst>
            <pc:docMk/>
            <pc:sldMk cId="3938081752" sldId="413"/>
            <ac:spMk id="5" creationId="{6F2D0300-C376-4651-BBB5-0990DA3D3798}"/>
          </ac:spMkLst>
        </pc:spChg>
      </pc:sldChg>
      <pc:sldChg chg="addSp delSp modSp add">
        <pc:chgData name="肖 震" userId="c2b0a42134352030" providerId="LiveId" clId="{891583A6-BF76-45E3-9BBB-D870A0C4094E}" dt="2020-02-29T14:48:09.556" v="348" actId="20577"/>
        <pc:sldMkLst>
          <pc:docMk/>
          <pc:sldMk cId="3442677077" sldId="414"/>
        </pc:sldMkLst>
        <pc:spChg chg="mod">
          <ac:chgData name="肖 震" userId="c2b0a42134352030" providerId="LiveId" clId="{891583A6-BF76-45E3-9BBB-D870A0C4094E}" dt="2020-02-29T14:47:39.206" v="321" actId="20577"/>
          <ac:spMkLst>
            <pc:docMk/>
            <pc:sldMk cId="3442677077" sldId="414"/>
            <ac:spMk id="2" creationId="{62F3D6BC-79BC-493E-81E4-82D6A2020D77}"/>
          </ac:spMkLst>
        </pc:spChg>
        <pc:spChg chg="del">
          <ac:chgData name="肖 震" userId="c2b0a42134352030" providerId="LiveId" clId="{891583A6-BF76-45E3-9BBB-D870A0C4094E}" dt="2020-02-29T14:47:45.457" v="323"/>
          <ac:spMkLst>
            <pc:docMk/>
            <pc:sldMk cId="3442677077" sldId="414"/>
            <ac:spMk id="4" creationId="{B9E40506-7296-4B78-B508-A392EC954D18}"/>
          </ac:spMkLst>
        </pc:spChg>
        <pc:spChg chg="add mod">
          <ac:chgData name="肖 震" userId="c2b0a42134352030" providerId="LiveId" clId="{891583A6-BF76-45E3-9BBB-D870A0C4094E}" dt="2020-02-29T14:48:09.556" v="348" actId="20577"/>
          <ac:spMkLst>
            <pc:docMk/>
            <pc:sldMk cId="3442677077" sldId="414"/>
            <ac:spMk id="5" creationId="{26FC8679-376E-42F6-A06A-0347BF5138F8}"/>
          </ac:spMkLst>
        </pc:spChg>
      </pc:sldChg>
      <pc:sldChg chg="addSp modSp add">
        <pc:chgData name="肖 震" userId="c2b0a42134352030" providerId="LiveId" clId="{891583A6-BF76-45E3-9BBB-D870A0C4094E}" dt="2020-02-29T15:12:56.155" v="1454" actId="1076"/>
        <pc:sldMkLst>
          <pc:docMk/>
          <pc:sldMk cId="2522841409" sldId="415"/>
        </pc:sldMkLst>
        <pc:spChg chg="mod">
          <ac:chgData name="肖 震" userId="c2b0a42134352030" providerId="LiveId" clId="{891583A6-BF76-45E3-9BBB-D870A0C4094E}" dt="2020-02-29T14:59:12.596" v="746" actId="20577"/>
          <ac:spMkLst>
            <pc:docMk/>
            <pc:sldMk cId="2522841409" sldId="415"/>
            <ac:spMk id="2" creationId="{F0C86F94-920A-401D-BDFB-3DDB250B758C}"/>
          </ac:spMkLst>
        </pc:spChg>
        <pc:spChg chg="mod">
          <ac:chgData name="肖 震" userId="c2b0a42134352030" providerId="LiveId" clId="{891583A6-BF76-45E3-9BBB-D870A0C4094E}" dt="2020-02-29T15:01:06.332" v="830" actId="20577"/>
          <ac:spMkLst>
            <pc:docMk/>
            <pc:sldMk cId="2522841409" sldId="415"/>
            <ac:spMk id="4" creationId="{A801EF3E-7664-46B8-B540-A12C7723FB59}"/>
          </ac:spMkLst>
        </pc:spChg>
        <pc:spChg chg="add mod">
          <ac:chgData name="肖 震" userId="c2b0a42134352030" providerId="LiveId" clId="{891583A6-BF76-45E3-9BBB-D870A0C4094E}" dt="2020-02-29T15:12:56.155" v="1454" actId="1076"/>
          <ac:spMkLst>
            <pc:docMk/>
            <pc:sldMk cId="2522841409" sldId="415"/>
            <ac:spMk id="5" creationId="{75D75053-7AB6-488E-9229-8C869B89C287}"/>
          </ac:spMkLst>
        </pc:spChg>
      </pc:sldChg>
      <pc:sldChg chg="addSp delSp modSp add">
        <pc:chgData name="肖 震" userId="c2b0a42134352030" providerId="LiveId" clId="{891583A6-BF76-45E3-9BBB-D870A0C4094E}" dt="2020-02-29T15:12:42.019" v="1453" actId="207"/>
        <pc:sldMkLst>
          <pc:docMk/>
          <pc:sldMk cId="1036886376" sldId="416"/>
        </pc:sldMkLst>
        <pc:spChg chg="mod">
          <ac:chgData name="肖 震" userId="c2b0a42134352030" providerId="LiveId" clId="{891583A6-BF76-45E3-9BBB-D870A0C4094E}" dt="2020-02-29T15:04:25.577" v="1140" actId="20577"/>
          <ac:spMkLst>
            <pc:docMk/>
            <pc:sldMk cId="1036886376" sldId="416"/>
            <ac:spMk id="2" creationId="{8C8C9C60-120F-4721-B826-88FA2E1DD846}"/>
          </ac:spMkLst>
        </pc:spChg>
        <pc:spChg chg="mod">
          <ac:chgData name="肖 震" userId="c2b0a42134352030" providerId="LiveId" clId="{891583A6-BF76-45E3-9BBB-D870A0C4094E}" dt="2020-02-29T15:07:24.127" v="1318" actId="20577"/>
          <ac:spMkLst>
            <pc:docMk/>
            <pc:sldMk cId="1036886376" sldId="416"/>
            <ac:spMk id="4" creationId="{AC0EA310-FFA4-4571-929E-F53E76E1223A}"/>
          </ac:spMkLst>
        </pc:spChg>
        <pc:spChg chg="add del">
          <ac:chgData name="肖 震" userId="c2b0a42134352030" providerId="LiveId" clId="{891583A6-BF76-45E3-9BBB-D870A0C4094E}" dt="2020-02-29T15:04:35.705" v="1142"/>
          <ac:spMkLst>
            <pc:docMk/>
            <pc:sldMk cId="1036886376" sldId="416"/>
            <ac:spMk id="5" creationId="{4930EF2C-C975-44B3-B12F-0191C8ED341B}"/>
          </ac:spMkLst>
        </pc:spChg>
        <pc:spChg chg="add del mod">
          <ac:chgData name="肖 震" userId="c2b0a42134352030" providerId="LiveId" clId="{891583A6-BF76-45E3-9BBB-D870A0C4094E}" dt="2020-02-29T15:10:59.957" v="1418" actId="478"/>
          <ac:spMkLst>
            <pc:docMk/>
            <pc:sldMk cId="1036886376" sldId="416"/>
            <ac:spMk id="6" creationId="{C1367141-BB33-4291-B963-F6BC79701FC4}"/>
          </ac:spMkLst>
        </pc:spChg>
        <pc:spChg chg="add mod">
          <ac:chgData name="肖 震" userId="c2b0a42134352030" providerId="LiveId" clId="{891583A6-BF76-45E3-9BBB-D870A0C4094E}" dt="2020-02-29T15:12:38.757" v="1452" actId="207"/>
          <ac:spMkLst>
            <pc:docMk/>
            <pc:sldMk cId="1036886376" sldId="416"/>
            <ac:spMk id="7" creationId="{2A75704E-C25F-424E-9CBE-33DB8E326BD1}"/>
          </ac:spMkLst>
        </pc:spChg>
        <pc:spChg chg="add mod">
          <ac:chgData name="肖 震" userId="c2b0a42134352030" providerId="LiveId" clId="{891583A6-BF76-45E3-9BBB-D870A0C4094E}" dt="2020-02-29T15:12:42.019" v="1453" actId="207"/>
          <ac:spMkLst>
            <pc:docMk/>
            <pc:sldMk cId="1036886376" sldId="416"/>
            <ac:spMk id="8" creationId="{51A28B43-9322-48BC-8A35-9E50A65A8CAC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7A833FA-C73E-4527-BC36-310C7801C8B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4945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14196-70E2-4D90-A2E3-BFDED2C3A698}" type="slidenum">
              <a:rPr lang="en-US" altLang="zh-HK" smtClean="0"/>
              <a:pPr/>
              <a:t>1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790968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6216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7077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6220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8426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1082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7640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1648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107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1626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8031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2447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8537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1800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5115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7717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7433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6475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39412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6615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2F2253-0368-4E3F-BBFF-EA83B1665B12}" type="slidenum">
              <a:rPr lang="zh-TW" altLang="en-US" smtClean="0">
                <a:latin typeface="Arial" charset="0"/>
              </a:rPr>
              <a:pPr/>
              <a:t>29</a:t>
            </a:fld>
            <a:endParaRPr lang="en-US" altLang="zh-TW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/>
          <a:lstStyle/>
          <a:p>
            <a:pPr eaLnBrk="1" hangingPunct="1"/>
            <a:endParaRPr lang="zh-TW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64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1F35631-894E-4D77-B31E-B8050EBAC3DD}" type="slidenum">
              <a:rPr lang="zh-TW" altLang="en-US" smtClean="0">
                <a:latin typeface="Arial" charset="0"/>
              </a:rPr>
              <a:pPr/>
              <a:t>30</a:t>
            </a:fld>
            <a:endParaRPr lang="en-US" altLang="zh-TW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/>
          <a:lstStyle/>
          <a:p>
            <a:pPr eaLnBrk="1" hangingPunct="1"/>
            <a:endParaRPr lang="zh-TW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42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77239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1F35631-894E-4D77-B31E-B8050EBAC3DD}" type="slidenum">
              <a:rPr lang="zh-TW" altLang="en-US" smtClean="0">
                <a:latin typeface="Arial" charset="0"/>
              </a:rPr>
              <a:pPr/>
              <a:t>31</a:t>
            </a:fld>
            <a:endParaRPr lang="en-US" altLang="zh-TW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/>
          <a:lstStyle/>
          <a:p>
            <a:pPr eaLnBrk="1" hangingPunct="1"/>
            <a:endParaRPr lang="zh-TW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923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1F35631-894E-4D77-B31E-B8050EBAC3DD}" type="slidenum">
              <a:rPr lang="zh-TW" altLang="en-US" smtClean="0">
                <a:latin typeface="Arial" charset="0"/>
              </a:rPr>
              <a:pPr/>
              <a:t>32</a:t>
            </a:fld>
            <a:endParaRPr lang="en-US" altLang="zh-TW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/>
          <a:lstStyle/>
          <a:p>
            <a:pPr eaLnBrk="1" hangingPunct="1"/>
            <a:endParaRPr lang="zh-TW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4064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1F35631-894E-4D77-B31E-B8050EBAC3DD}" type="slidenum">
              <a:rPr lang="zh-TW" altLang="en-US" smtClean="0">
                <a:latin typeface="Arial" charset="0"/>
              </a:rPr>
              <a:pPr/>
              <a:t>33</a:t>
            </a:fld>
            <a:endParaRPr lang="en-US" altLang="zh-TW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/>
          <a:lstStyle/>
          <a:p>
            <a:pPr eaLnBrk="1" hangingPunct="1"/>
            <a:endParaRPr lang="zh-TW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667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1F35631-894E-4D77-B31E-B8050EBAC3DD}" type="slidenum">
              <a:rPr lang="zh-TW" altLang="en-US" smtClean="0">
                <a:latin typeface="Arial" charset="0"/>
              </a:rPr>
              <a:pPr/>
              <a:t>34</a:t>
            </a:fld>
            <a:endParaRPr lang="en-US" altLang="zh-TW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/>
          <a:lstStyle/>
          <a:p>
            <a:pPr eaLnBrk="1" hangingPunct="1"/>
            <a:endParaRPr lang="zh-TW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750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6293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9946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032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591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2178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1990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88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HK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12B6CD3-9F76-41B3-979F-C98A18C658E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1B9AAD-F366-411B-97FB-FC12A89D920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4AB18E-E6F8-4CC8-8522-822A32C01ED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77DC3-3BDC-4337-9866-3DFBFCB70C6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290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kumimoji="0" lang="en-US" altLang="zh-HK" dirty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4958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194BB62E-262E-4FF8-BCCB-2EC7EB6C2E5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E4716-5C03-480B-950E-22EB8D2A0F65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F4C11-0256-4F8A-A89D-14D8622E1315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4DF14-669A-4445-9FAC-FCE57A3709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350C-2539-4A51-95B9-3AC3BB25B2A0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121DB-C1A4-49ED-A9FE-10AB657FFB8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15921FFF-9A07-420C-925D-33C0EF8C0197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HK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altLang="zh-HK"/>
              <a:t>Click to edit Master text styles</a:t>
            </a:r>
          </a:p>
          <a:p>
            <a:pPr lvl="1" eaLnBrk="1" latinLnBrk="0" hangingPunct="1"/>
            <a:r>
              <a:rPr kumimoji="0" lang="en-US" altLang="zh-HK"/>
              <a:t>Second level</a:t>
            </a:r>
          </a:p>
          <a:p>
            <a:pPr lvl="2" eaLnBrk="1" latinLnBrk="0" hangingPunct="1"/>
            <a:r>
              <a:rPr kumimoji="0" lang="en-US" altLang="zh-HK"/>
              <a:t>Third level</a:t>
            </a:r>
          </a:p>
          <a:p>
            <a:pPr lvl="3" eaLnBrk="1" latinLnBrk="0" hangingPunct="1"/>
            <a:r>
              <a:rPr kumimoji="0" lang="en-US" altLang="zh-HK"/>
              <a:t>Fourth level</a:t>
            </a:r>
          </a:p>
          <a:p>
            <a:pPr lvl="4" eaLnBrk="1" latinLnBrk="0" hangingPunct="1"/>
            <a:r>
              <a:rPr kumimoji="0" lang="en-US" altLang="zh-HK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1A08BBD-CB6A-46D3-AE9D-A31695871827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4343400"/>
            <a:ext cx="7848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200" i="1" dirty="0"/>
          </a:p>
          <a:p>
            <a:pPr eaLnBrk="1" hangingPunct="1"/>
            <a:r>
              <a:rPr lang="en-US" altLang="zh-TW" sz="2200" i="1" dirty="0"/>
              <a:t>Computer Science, City University of Hong Kong</a:t>
            </a:r>
          </a:p>
          <a:p>
            <a:pPr eaLnBrk="1" hangingPunct="1"/>
            <a:r>
              <a:rPr lang="en-US" altLang="zh-TW" sz="2200" i="1" dirty="0"/>
              <a:t>Semester B 2021-22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2425" y="1905000"/>
            <a:ext cx="87153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TW" dirty="0"/>
              <a:t>CS2310 Computer Programming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2453" y="3286780"/>
            <a:ext cx="22535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TW" sz="2800">
                <a:solidFill>
                  <a:schemeClr val="accent1">
                    <a:lumMod val="75000"/>
                  </a:schemeClr>
                </a:solidFill>
                <a:latin typeface="+mn-lt"/>
              </a:rPr>
              <a:t>LT10: </a:t>
            </a: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Pointer I</a:t>
            </a:r>
            <a:endParaRPr lang="en-US" altLang="zh-HK" sz="2800" dirty="0">
              <a:solidFill>
                <a:srgbClr val="D34817">
                  <a:lumMod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606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Common operations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FD534B8-DDCB-4AA3-BE65-EEE1F12C69B5}" type="slidenum">
              <a:rPr lang="zh-TW" altLang="en-US" smtClean="0"/>
              <a:pPr/>
              <a:t>10</a:t>
            </a:fld>
            <a:endParaRPr lang="en-US" altLang="zh-TW"/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Set a pointer </a:t>
            </a:r>
            <a:r>
              <a:rPr lang="en-US" altLang="zh-TW" sz="2800" i="1" dirty="0">
                <a:solidFill>
                  <a:srgbClr val="FF3300"/>
                </a:solidFill>
                <a:ea typeface="新細明體" pitchFamily="18" charset="-120"/>
              </a:rPr>
              <a:t>p1 </a:t>
            </a:r>
            <a:r>
              <a:rPr lang="en-US" altLang="zh-TW" sz="2800" dirty="0">
                <a:ea typeface="新細明體" pitchFamily="18" charset="-120"/>
              </a:rPr>
              <a:t>point to a variable </a:t>
            </a:r>
            <a:r>
              <a:rPr lang="en-US" altLang="zh-TW" sz="2800" i="1" dirty="0">
                <a:solidFill>
                  <a:srgbClr val="0000FF"/>
                </a:solidFill>
                <a:ea typeface="新細明體" pitchFamily="18" charset="-120"/>
              </a:rPr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i="1" dirty="0">
                <a:solidFill>
                  <a:srgbClr val="FF3300"/>
                </a:solidFill>
                <a:ea typeface="新細明體" pitchFamily="18" charset="-120"/>
              </a:rPr>
              <a:t>p1</a:t>
            </a:r>
            <a:r>
              <a:rPr lang="en-US" altLang="zh-TW" sz="2800" dirty="0">
                <a:ea typeface="新細明體" pitchFamily="18" charset="-120"/>
              </a:rPr>
              <a:t>=&amp;x;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Set a pointer </a:t>
            </a:r>
            <a:r>
              <a:rPr lang="en-US" altLang="zh-TW" sz="2800" i="1" dirty="0">
                <a:solidFill>
                  <a:srgbClr val="00B050"/>
                </a:solidFill>
                <a:ea typeface="新細明體" pitchFamily="18" charset="-120"/>
              </a:rPr>
              <a:t>p2 </a:t>
            </a:r>
            <a:r>
              <a:rPr lang="en-US" altLang="zh-TW" sz="2800" dirty="0">
                <a:ea typeface="新細明體" pitchFamily="18" charset="-120"/>
              </a:rPr>
              <a:t>point to the variable pointed by another pointer </a:t>
            </a:r>
            <a:r>
              <a:rPr lang="en-US" altLang="zh-TW" sz="2800" i="1" dirty="0">
                <a:solidFill>
                  <a:srgbClr val="FF0000"/>
                </a:solidFill>
                <a:ea typeface="新細明體" pitchFamily="18" charset="-120"/>
              </a:rPr>
              <a:t>p1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i="1" dirty="0">
                <a:solidFill>
                  <a:srgbClr val="00B050"/>
                </a:solidFill>
                <a:ea typeface="新細明體" pitchFamily="18" charset="-120"/>
              </a:rPr>
              <a:t>p2</a:t>
            </a:r>
            <a:r>
              <a:rPr lang="en-US" altLang="zh-TW" sz="2800" dirty="0">
                <a:ea typeface="新細明體" pitchFamily="18" charset="-120"/>
              </a:rPr>
              <a:t>=</a:t>
            </a:r>
            <a:r>
              <a:rPr lang="en-US" altLang="zh-TW" sz="2800" i="1" dirty="0">
                <a:solidFill>
                  <a:srgbClr val="FF0000"/>
                </a:solidFill>
                <a:ea typeface="新細明體" pitchFamily="18" charset="-120"/>
              </a:rPr>
              <a:t>p1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Update the value of variable pointed by a pointer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*</a:t>
            </a:r>
            <a:r>
              <a:rPr lang="en-US" altLang="zh-TW" sz="2800" i="1" dirty="0">
                <a:solidFill>
                  <a:srgbClr val="00B050"/>
                </a:solidFill>
                <a:ea typeface="新細明體" pitchFamily="18" charset="-120"/>
              </a:rPr>
              <a:t>p2</a:t>
            </a:r>
            <a:r>
              <a:rPr lang="en-US" altLang="zh-TW" sz="2800" dirty="0">
                <a:ea typeface="新細明體" pitchFamily="18" charset="-120"/>
              </a:rPr>
              <a:t>=10;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Retrieve the value of variable pointed by a pointer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dirty="0" err="1">
                <a:ea typeface="新細明體" pitchFamily="18" charset="-120"/>
              </a:rPr>
              <a:t>int</a:t>
            </a:r>
            <a:r>
              <a:rPr lang="en-US" altLang="zh-TW" sz="2800" dirty="0">
                <a:ea typeface="新細明體" pitchFamily="18" charset="-120"/>
              </a:rPr>
              <a:t> x=*</a:t>
            </a:r>
            <a:r>
              <a:rPr lang="en-US" altLang="zh-TW" sz="2800" i="1" dirty="0">
                <a:solidFill>
                  <a:srgbClr val="00B050"/>
                </a:solidFill>
                <a:ea typeface="新細明體" pitchFamily="18" charset="-120"/>
              </a:rPr>
              <a:t>p2</a:t>
            </a:r>
            <a:r>
              <a:rPr lang="en-US" altLang="zh-TW" sz="2800" dirty="0">
                <a:ea typeface="新細明體" pitchFamily="18" charset="-120"/>
              </a:rPr>
              <a:t>;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Summary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136E8F3-4031-4B89-8E47-7C4129B56304}" type="slidenum">
              <a:rPr lang="zh-TW" altLang="en-US" smtClean="0"/>
              <a:pPr/>
              <a:t>11</a:t>
            </a:fld>
            <a:endParaRPr lang="en-US" altLang="zh-TW"/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* operator will give the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value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of pointing variable (so that you can </a:t>
            </a:r>
            <a:r>
              <a:rPr lang="en-US" altLang="zh-TW" b="1" i="1" dirty="0">
                <a:ea typeface="新細明體" pitchFamily="18" charset="-120"/>
              </a:rPr>
              <a:t>indirectly</a:t>
            </a:r>
            <a:r>
              <a:rPr lang="en-US" altLang="zh-TW" dirty="0">
                <a:ea typeface="新細明體" pitchFamily="18" charset="-120"/>
              </a:rPr>
              <a:t> update/modify the pointing variable)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E.g., </a:t>
            </a:r>
            <a:r>
              <a:rPr lang="en-US" altLang="zh-TW" dirty="0" err="1"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x; </a:t>
            </a:r>
            <a:r>
              <a:rPr lang="en-US" altLang="zh-TW" dirty="0" err="1"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*p=&amp;x; then using “*p” is equal to “x”;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&amp; </a:t>
            </a:r>
            <a:r>
              <a:rPr lang="en-US" altLang="zh-TW" dirty="0">
                <a:ea typeface="新細明體" pitchFamily="18" charset="-120"/>
              </a:rPr>
              <a:t>operator will give the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address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of </a:t>
            </a:r>
            <a:r>
              <a:rPr lang="en-US" altLang="zh-TW">
                <a:ea typeface="新細明體" pitchFamily="18" charset="-120"/>
              </a:rPr>
              <a:t>a variable</a:t>
            </a:r>
            <a:endParaRPr lang="en-US" altLang="zh-TW" dirty="0">
              <a:ea typeface="新細明體" pitchFamily="18" charset="-120"/>
            </a:endParaRP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5412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400">
                <a:ea typeface="新細明體" pitchFamily="18" charset="-120"/>
              </a:rPr>
              <a:t>Exercise: what are the errors?</a:t>
            </a:r>
            <a:endParaRPr lang="en-GB" altLang="zh-HK" sz="3400">
              <a:ea typeface="新細明體" pitchFamily="18" charset="-120"/>
            </a:endParaRP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1B94056-AF83-4969-AC92-B1E4D250E176}" type="slidenum">
              <a:rPr lang="zh-TW" altLang="en-US" smtClean="0"/>
              <a:pPr/>
              <a:t>12</a:t>
            </a:fld>
            <a:endParaRPr lang="en-US" altLang="zh-TW"/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1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 x=3;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char c='a';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char *</a:t>
            </a:r>
            <a:r>
              <a:rPr lang="en-US" altLang="zh-TW" sz="2100" dirty="0" err="1">
                <a:latin typeface="Courier New" pitchFamily="49" charset="0"/>
                <a:ea typeface="新細明體" pitchFamily="18" charset="-120"/>
              </a:rPr>
              <a:t>ptr</a:t>
            </a: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100" dirty="0" err="1">
                <a:latin typeface="Courier New" pitchFamily="49" charset="0"/>
                <a:ea typeface="新細明體" pitchFamily="18" charset="-120"/>
              </a:rPr>
              <a:t>ptr</a:t>
            </a: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=&amp;x;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100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100" dirty="0" err="1">
                <a:latin typeface="Courier New" pitchFamily="49" charset="0"/>
                <a:ea typeface="新細明體" pitchFamily="18" charset="-120"/>
              </a:rPr>
              <a:t>ptr</a:t>
            </a: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=c;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100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100" dirty="0" err="1">
                <a:latin typeface="Courier New" pitchFamily="49" charset="0"/>
                <a:ea typeface="新細明體" pitchFamily="18" charset="-120"/>
              </a:rPr>
              <a:t>ptr</a:t>
            </a: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=&amp;c; </a:t>
            </a:r>
          </a:p>
          <a:p>
            <a:pPr eaLnBrk="1" hangingPunct="1"/>
            <a:endParaRPr lang="en-GB" altLang="zh-HK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795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Answer</a:t>
            </a:r>
            <a:endParaRPr lang="en-GB" altLang="zh-HK">
              <a:ea typeface="新細明體" pitchFamily="18" charset="-120"/>
            </a:endParaRP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F485CE5-91CA-4835-93DF-C4024AF1FEF6}" type="slidenum">
              <a:rPr lang="zh-TW" altLang="en-US" smtClean="0"/>
              <a:pPr/>
              <a:t>13</a:t>
            </a:fld>
            <a:endParaRPr lang="en-US" altLang="zh-TW"/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100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100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x=3;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char c='a';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1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char</a:t>
            </a: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 *</a:t>
            </a:r>
            <a:r>
              <a:rPr lang="en-US" altLang="zh-TW" sz="2100" dirty="0" err="1">
                <a:latin typeface="Courier New" pitchFamily="49" charset="0"/>
                <a:ea typeface="新細明體" pitchFamily="18" charset="-120"/>
              </a:rPr>
              <a:t>ptr</a:t>
            </a: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100" dirty="0" err="1">
                <a:latin typeface="Courier New" pitchFamily="49" charset="0"/>
                <a:ea typeface="新細明體" pitchFamily="18" charset="-120"/>
              </a:rPr>
              <a:t>ptr</a:t>
            </a: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=&amp;x; </a:t>
            </a:r>
            <a:r>
              <a:rPr lang="en-US" altLang="zh-TW" sz="21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//error: </a:t>
            </a:r>
            <a:r>
              <a:rPr lang="en-US" altLang="zh-TW" sz="2100" b="1" dirty="0" err="1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ptr</a:t>
            </a:r>
            <a:r>
              <a:rPr lang="en-US" altLang="zh-TW" sz="21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 can only points to a </a:t>
            </a:r>
            <a:r>
              <a:rPr lang="en-US" altLang="zh-TW" sz="21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char</a:t>
            </a:r>
            <a:r>
              <a:rPr lang="en-US" altLang="zh-TW" sz="21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, but not </a:t>
            </a:r>
            <a:r>
              <a:rPr lang="en-US" altLang="zh-TW" sz="2100" b="1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endParaRPr lang="en-US" altLang="zh-TW" sz="2100" b="1" dirty="0">
              <a:solidFill>
                <a:srgbClr val="0070C0"/>
              </a:solidFill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100" dirty="0" err="1">
                <a:latin typeface="Courier New" pitchFamily="49" charset="0"/>
                <a:ea typeface="新細明體" pitchFamily="18" charset="-120"/>
              </a:rPr>
              <a:t>ptr</a:t>
            </a: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=c; </a:t>
            </a:r>
            <a:r>
              <a:rPr lang="en-US" altLang="zh-TW" sz="21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//error: cannot assign a </a:t>
            </a:r>
            <a:r>
              <a:rPr lang="en-US" altLang="zh-TW" sz="21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char</a:t>
            </a:r>
            <a:r>
              <a:rPr lang="en-US" altLang="zh-TW" sz="21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 to a </a:t>
            </a:r>
            <a:r>
              <a:rPr lang="en-US" altLang="zh-TW" sz="2100" b="1" dirty="0">
                <a:latin typeface="Courier New" pitchFamily="49" charset="0"/>
                <a:ea typeface="新細明體" pitchFamily="18" charset="-120"/>
              </a:rPr>
              <a:t>pointer</a:t>
            </a:r>
            <a:r>
              <a:rPr lang="en-US" altLang="zh-TW" sz="21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. A </a:t>
            </a:r>
            <a:r>
              <a:rPr lang="en-US" altLang="zh-TW" sz="2100" b="1" dirty="0">
                <a:latin typeface="Courier New" pitchFamily="49" charset="0"/>
                <a:ea typeface="新細明體" pitchFamily="18" charset="-120"/>
              </a:rPr>
              <a:t>pointer</a:t>
            </a:r>
            <a:r>
              <a:rPr lang="en-US" altLang="zh-TW" sz="21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 can only store a </a:t>
            </a:r>
            <a:r>
              <a:rPr lang="en-US" altLang="zh-TW" sz="2100" b="1" dirty="0">
                <a:latin typeface="Courier New" pitchFamily="49" charset="0"/>
                <a:ea typeface="新細明體" pitchFamily="18" charset="-120"/>
              </a:rPr>
              <a:t>location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100" dirty="0" err="1">
                <a:latin typeface="Courier New" pitchFamily="49" charset="0"/>
                <a:ea typeface="新細明體" pitchFamily="18" charset="-120"/>
              </a:rPr>
              <a:t>ptr</a:t>
            </a: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=&amp;c; //correct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100" dirty="0">
              <a:latin typeface="Courier New" pitchFamily="49" charset="0"/>
              <a:ea typeface="新細明體" pitchFamily="18" charset="-120"/>
            </a:endParaRPr>
          </a:p>
          <a:p>
            <a:pPr eaLnBrk="1" hangingPunct="1"/>
            <a:endParaRPr lang="en-GB" altLang="zh-HK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500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Exercise: What is the output?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77DA06D-5B8D-4BCE-9086-C87D0ACAFB36}" type="slidenum">
              <a:rPr lang="zh-TW" altLang="en-US" smtClean="0"/>
              <a:pPr/>
              <a:t>14</a:t>
            </a:fld>
            <a:endParaRPr lang="en-US" altLang="zh-TW"/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=100;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 *ptr1;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ptr1=&amp;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*ptr1=40;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696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Answer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FCF7749-220D-4B3B-A572-94A2B9E97414}" type="slidenum">
              <a:rPr lang="zh-TW" altLang="en-US" smtClean="0"/>
              <a:pPr/>
              <a:t>15</a:t>
            </a:fld>
            <a:endParaRPr lang="en-US" altLang="zh-TW"/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=100;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 *ptr1;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ptr1=&amp;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*ptr1=40;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;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//print 40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403725" y="3621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kumimoji="1" lang="en-GB" altLang="zh-HK">
              <a:latin typeface="Comic Sans MS" pitchFamily="66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5432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65DDD-CD35-461F-A5B7-19BD3731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 pointer and pointer to const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163561-524E-40FA-AD10-DD469DAA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4B7B6E-E2BA-4E3D-A249-7278498CDB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If we add keyword </a:t>
            </a:r>
            <a:r>
              <a:rPr lang="en-US" altLang="zh-CN" sz="2400" dirty="0" err="1">
                <a:latin typeface="Courier New" pitchFamily="49" charset="0"/>
                <a:ea typeface="新細明體" pitchFamily="18" charset="-120"/>
              </a:rPr>
              <a:t>const</a:t>
            </a:r>
            <a:r>
              <a:rPr lang="en-US" altLang="zh-CN" dirty="0"/>
              <a:t> at the </a:t>
            </a:r>
            <a:r>
              <a:rPr lang="en-US" altLang="zh-CN" dirty="0">
                <a:solidFill>
                  <a:srgbClr val="C00000"/>
                </a:solidFill>
              </a:rPr>
              <a:t>right-hand side</a:t>
            </a:r>
            <a:r>
              <a:rPr lang="en-US" altLang="zh-CN" dirty="0"/>
              <a:t> of the ‘*’ sign, the declared pointer is a </a:t>
            </a:r>
            <a:r>
              <a:rPr lang="en-US" altLang="zh-CN" b="1" dirty="0"/>
              <a:t>constant pointer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A constant pointer must be initialized in declaration</a:t>
            </a:r>
          </a:p>
          <a:p>
            <a:pPr lvl="1"/>
            <a:r>
              <a:rPr lang="en-US" altLang="zh-CN" dirty="0"/>
              <a:t>We cannot change the address that a constant pointer is pointed to </a:t>
            </a:r>
          </a:p>
          <a:p>
            <a:pPr lvl="1"/>
            <a:r>
              <a:rPr lang="en-US" altLang="zh-CN" dirty="0"/>
              <a:t>But we can still modify the value of the variable that the constant pointer is pointed to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9A559C-DB64-43C9-A71D-619A726113A1}"/>
              </a:ext>
            </a:extLst>
          </p:cNvPr>
          <p:cNvSpPr txBox="1"/>
          <p:nvPr/>
        </p:nvSpPr>
        <p:spPr>
          <a:xfrm>
            <a:off x="1143000" y="464820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int num=100;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int * const ptr1 = &amp;num; //initialization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*ptr1=40; // value of num changes to 40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err="1">
                <a:latin typeface="Courier New" pitchFamily="49" charset="0"/>
              </a:rPr>
              <a:t>cout</a:t>
            </a:r>
            <a:r>
              <a:rPr lang="en-US" altLang="zh-TW" sz="2000" dirty="0">
                <a:latin typeface="Courier New" pitchFamily="49" charset="0"/>
              </a:rPr>
              <a:t> &lt;&lt; num;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34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512DD-4CFC-48BE-ABC2-1CDFFBDF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 pointer and pointer to const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5A756B2-9EFD-4F60-B022-30181AC0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6CA6E-F38A-4949-8D77-9125B547AE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If we add keyword </a:t>
            </a:r>
            <a:r>
              <a:rPr lang="en-US" altLang="zh-CN" sz="2400" dirty="0" err="1">
                <a:latin typeface="Courier New" pitchFamily="49" charset="0"/>
                <a:ea typeface="新細明體" pitchFamily="18" charset="-120"/>
              </a:rPr>
              <a:t>const</a:t>
            </a:r>
            <a:r>
              <a:rPr lang="en-US" altLang="zh-CN" dirty="0"/>
              <a:t> at the </a:t>
            </a:r>
            <a:r>
              <a:rPr lang="en-US" altLang="zh-CN" dirty="0">
                <a:solidFill>
                  <a:srgbClr val="C00000"/>
                </a:solidFill>
              </a:rPr>
              <a:t>left-hand side</a:t>
            </a:r>
            <a:r>
              <a:rPr lang="en-US" altLang="zh-CN" dirty="0"/>
              <a:t> of the ‘*’ sign, this pointer is pointed to a </a:t>
            </a:r>
            <a:r>
              <a:rPr lang="en-US" altLang="zh-CN" b="1" dirty="0"/>
              <a:t>constant value</a:t>
            </a:r>
          </a:p>
          <a:p>
            <a:r>
              <a:rPr lang="en-US" altLang="zh-CN" dirty="0"/>
              <a:t>This pointer can point to other constant values later. However, we cannot change the value that this pointer is pointed to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CCABBE-F92E-4160-9858-EA66CEDC1E88}"/>
              </a:ext>
            </a:extLst>
          </p:cNvPr>
          <p:cNvSpPr txBox="1"/>
          <p:nvPr/>
        </p:nvSpPr>
        <p:spPr>
          <a:xfrm>
            <a:off x="1135912" y="3773031"/>
            <a:ext cx="67126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const int num1 = 100;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const int num2 = 150;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int const * ptr1; // or const int * ptr1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ptr1 = &amp;num;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*ptr1 = 40; // illegal: cannot change the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            // value of const int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ptr1 = &amp;num2;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097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8EBD4-CF4D-43B3-8AFB-459DD376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array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527416D-411B-451D-BC9F-54EC5E99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A68E5-687D-4A3B-9566-6C740B4F59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We can define a pointer array to manage multiple pointers. For example: </a:t>
            </a:r>
            <a:r>
              <a:rPr lang="en-US" altLang="zh-CN" sz="2000" dirty="0">
                <a:latin typeface="Courier New" pitchFamily="49" charset="0"/>
              </a:rPr>
              <a:t>int *n[5];</a:t>
            </a:r>
          </a:p>
          <a:p>
            <a:r>
              <a:rPr lang="en-US" altLang="zh-CN" dirty="0"/>
              <a:t>We can use the ‘*’ sign to change the value of the variable that each pointer (in the array) is pointed to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7556F7-FD5D-493B-A0BD-20321087CCA8}"/>
              </a:ext>
            </a:extLst>
          </p:cNvPr>
          <p:cNvSpPr txBox="1"/>
          <p:nvPr/>
        </p:nvSpPr>
        <p:spPr>
          <a:xfrm>
            <a:off x="1143000" y="3429000"/>
            <a:ext cx="731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int *n[5];</a:t>
            </a:r>
            <a:endParaRPr lang="en-US" altLang="zh-CN" sz="2000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int a[5] = {0}; // Initially all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for(int </a:t>
            </a:r>
            <a:r>
              <a:rPr lang="en-US" altLang="zh-CN" sz="2000" dirty="0" err="1">
                <a:latin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</a:rPr>
              <a:t> = 0; </a:t>
            </a:r>
            <a:r>
              <a:rPr lang="en-US" altLang="zh-CN" sz="2000" dirty="0" err="1">
                <a:latin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</a:rPr>
              <a:t>&lt;5; </a:t>
            </a:r>
            <a:r>
              <a:rPr lang="en-US" altLang="zh-CN" sz="2000" dirty="0" err="1">
                <a:latin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</a:rPr>
              <a:t>++){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  n[</a:t>
            </a:r>
            <a:r>
              <a:rPr lang="en-US" altLang="zh-CN" sz="2000" dirty="0" err="1">
                <a:latin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</a:rPr>
              <a:t>] = &amp;a[</a:t>
            </a:r>
            <a:r>
              <a:rPr lang="en-US" altLang="zh-CN" sz="2000" dirty="0" err="1">
                <a:latin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</a:rPr>
              <a:t>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  *n[</a:t>
            </a:r>
            <a:r>
              <a:rPr lang="en-US" altLang="zh-CN" sz="2000" dirty="0" err="1">
                <a:latin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</a:rPr>
              <a:t>] = i;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} // The value of a[] changes to 0,1,2,3,4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4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Applications of pointer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4A5EF34-B098-42F7-AEE3-91716E579304}" type="slidenum">
              <a:rPr lang="zh-TW" altLang="en-US" smtClean="0"/>
              <a:pPr/>
              <a:t>19</a:t>
            </a:fld>
            <a:endParaRPr lang="en-US" altLang="zh-TW"/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z="2600" b="1" dirty="0">
                <a:ea typeface="新細明體" pitchFamily="18" charset="-120"/>
              </a:rPr>
              <a:t>Call by Pointer</a:t>
            </a:r>
          </a:p>
          <a:p>
            <a:pPr eaLnBrk="1" hangingPunct="1"/>
            <a:endParaRPr lang="en-US" altLang="zh-TW" sz="2600" dirty="0">
              <a:ea typeface="新細明體" pitchFamily="18" charset="-120"/>
            </a:endParaRPr>
          </a:p>
          <a:p>
            <a:pPr eaLnBrk="1" hangingPunct="1"/>
            <a:r>
              <a:rPr lang="en-US" altLang="zh-TW" sz="2600" b="1" dirty="0">
                <a:ea typeface="新細明體" pitchFamily="18" charset="-120"/>
              </a:rPr>
              <a:t>Fast Array Access</a:t>
            </a:r>
          </a:p>
          <a:p>
            <a:pPr lvl="1" eaLnBrk="1" hangingPunct="1"/>
            <a:r>
              <a:rPr lang="en-US" altLang="zh-TW" sz="2200" dirty="0">
                <a:ea typeface="新細明體" pitchFamily="18" charset="-120"/>
              </a:rPr>
              <a:t>Will be covered in later class</a:t>
            </a:r>
          </a:p>
          <a:p>
            <a:pPr lvl="1" eaLnBrk="1" hangingPunct="1"/>
            <a:endParaRPr lang="en-US" altLang="zh-TW" sz="2200" dirty="0">
              <a:ea typeface="新細明體" pitchFamily="18" charset="-120"/>
            </a:endParaRPr>
          </a:p>
          <a:p>
            <a:pPr eaLnBrk="1" hangingPunct="1"/>
            <a:r>
              <a:rPr lang="en-US" altLang="zh-TW" sz="2600" b="1" dirty="0">
                <a:ea typeface="新細明體" pitchFamily="18" charset="-120"/>
              </a:rPr>
              <a:t>Dynamic Memory Allocation</a:t>
            </a:r>
          </a:p>
          <a:p>
            <a:pPr lvl="1" eaLnBrk="1" hangingPunct="1"/>
            <a:r>
              <a:rPr lang="en-US" altLang="zh-TW" sz="2200" dirty="0">
                <a:ea typeface="新細明體" pitchFamily="18" charset="-120"/>
              </a:rPr>
              <a:t>Require </a:t>
            </a:r>
            <a:r>
              <a:rPr lang="en-US" altLang="zh-TW" sz="2200" dirty="0">
                <a:solidFill>
                  <a:srgbClr val="C00000"/>
                </a:solidFill>
                <a:ea typeface="新細明體" pitchFamily="18" charset="-120"/>
              </a:rPr>
              <a:t>additional</a:t>
            </a:r>
            <a:r>
              <a:rPr lang="en-US" altLang="zh-TW" sz="2200" dirty="0">
                <a:ea typeface="新細明體" pitchFamily="18" charset="-120"/>
              </a:rPr>
              <a:t> memory space for storing value. </a:t>
            </a:r>
          </a:p>
          <a:p>
            <a:pPr lvl="1" eaLnBrk="1" hangingPunct="1"/>
            <a:r>
              <a:rPr lang="en-US" altLang="zh-TW" sz="2200" dirty="0">
                <a:ea typeface="新細明體" pitchFamily="18" charset="-120"/>
              </a:rPr>
              <a:t>Similar to variable declaration but the variable is stored outside the program.</a:t>
            </a:r>
          </a:p>
          <a:p>
            <a:pPr lvl="1" eaLnBrk="1" hangingPunct="1"/>
            <a:endParaRPr lang="en-US" altLang="zh-TW" sz="220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Outlines</a:t>
            </a:r>
            <a:endParaRPr lang="en-GB" altLang="zh-HK">
              <a:ea typeface="新細明體" pitchFamily="18" charset="-120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1D8D966-BAAE-44BD-B2E9-EE009A255068}" type="slidenum">
              <a:rPr lang="zh-TW" altLang="en-US" smtClean="0"/>
              <a:pPr/>
              <a:t>2</a:t>
            </a:fld>
            <a:endParaRPr lang="en-US" altLang="zh-TW"/>
          </a:p>
        </p:txBody>
      </p:sp>
      <p:sp>
        <p:nvSpPr>
          <p:cNvPr id="410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C00000"/>
                </a:solidFill>
                <a:ea typeface="新細明體" pitchFamily="18" charset="-120"/>
              </a:rPr>
              <a:t>Memory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dirty="0">
                <a:solidFill>
                  <a:srgbClr val="7030A0"/>
                </a:solidFill>
                <a:ea typeface="新細明體" pitchFamily="18" charset="-120"/>
              </a:rPr>
              <a:t>variable</a:t>
            </a:r>
          </a:p>
          <a:p>
            <a:pPr eaLnBrk="1" hangingPunct="1"/>
            <a:r>
              <a:rPr lang="en-US" altLang="zh-TW" dirty="0">
                <a:solidFill>
                  <a:srgbClr val="00B050"/>
                </a:solidFill>
                <a:ea typeface="新細明體" pitchFamily="18" charset="-120"/>
              </a:rPr>
              <a:t>Pointer</a:t>
            </a:r>
            <a:r>
              <a:rPr lang="en-US" altLang="zh-TW" dirty="0">
                <a:ea typeface="新細明體" pitchFamily="18" charset="-120"/>
              </a:rPr>
              <a:t> and its </a:t>
            </a:r>
            <a:r>
              <a:rPr lang="en-US" altLang="zh-TW" dirty="0">
                <a:solidFill>
                  <a:srgbClr val="0070C0"/>
                </a:solidFill>
                <a:ea typeface="新細明體" pitchFamily="18" charset="-120"/>
              </a:rPr>
              <a:t>operations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Call by pointer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Call by pointer</a:t>
            </a: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2D551D7-B978-43CD-A628-045F9A8F0773}" type="slidenum">
              <a:rPr lang="zh-TW" altLang="en-US" smtClean="0"/>
              <a:pPr/>
              <a:t>20</a:t>
            </a:fld>
            <a:endParaRPr lang="en-US" altLang="zh-TW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7653338" cy="464820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ea typeface="新細明體" pitchFamily="18" charset="-120"/>
              </a:rPr>
              <a:t>Pass the </a:t>
            </a:r>
            <a:r>
              <a:rPr lang="en-US" altLang="zh-TW" sz="2800" dirty="0">
                <a:solidFill>
                  <a:srgbClr val="C00000"/>
                </a:solidFill>
                <a:ea typeface="新細明體" pitchFamily="18" charset="-120"/>
              </a:rPr>
              <a:t>address</a:t>
            </a:r>
            <a:r>
              <a:rPr lang="en-US" altLang="zh-TW" sz="2800" dirty="0">
                <a:ea typeface="新細明體" pitchFamily="18" charset="-120"/>
              </a:rPr>
              <a:t> of a </a:t>
            </a:r>
            <a:r>
              <a:rPr lang="en-US" altLang="zh-TW" sz="2800" dirty="0">
                <a:solidFill>
                  <a:srgbClr val="7030A0"/>
                </a:solidFill>
                <a:ea typeface="新細明體" pitchFamily="18" charset="-120"/>
              </a:rPr>
              <a:t>variable</a:t>
            </a:r>
            <a:r>
              <a:rPr lang="en-US" altLang="zh-TW" sz="2800" dirty="0">
                <a:ea typeface="新細明體" pitchFamily="18" charset="-120"/>
              </a:rPr>
              <a:t> to a function</a:t>
            </a:r>
          </a:p>
          <a:p>
            <a:r>
              <a:rPr lang="en-US" altLang="zh-TW" sz="2800" b="1" dirty="0">
                <a:ea typeface="新細明體" pitchFamily="18" charset="-120"/>
              </a:rPr>
              <a:t>call by value</a:t>
            </a:r>
            <a:r>
              <a:rPr lang="en-US" altLang="zh-TW" sz="2800" dirty="0">
                <a:ea typeface="新細明體" pitchFamily="18" charset="-120"/>
              </a:rPr>
              <a:t> cannot be used to update arguments to function</a:t>
            </a:r>
          </a:p>
          <a:p>
            <a:r>
              <a:rPr lang="en-US" altLang="zh-TW" sz="2800" dirty="0">
                <a:ea typeface="新細明體" pitchFamily="18" charset="-120"/>
              </a:rPr>
              <a:t>Consider the following function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80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Call by value</a:t>
            </a:r>
            <a:endParaRPr lang="en-GB" altLang="zh-HK" dirty="0">
              <a:ea typeface="新細明體" pitchFamily="18" charset="-120"/>
            </a:endParaRP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DE2AB40-EEF8-4D2E-8203-7ABB9026754C}" type="slidenum">
              <a:rPr lang="zh-TW" altLang="en-US" smtClean="0"/>
              <a:pPr/>
              <a:t>21</a:t>
            </a:fld>
            <a:endParaRPr lang="en-US" altLang="zh-TW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00200"/>
            <a:ext cx="7772400" cy="4419600"/>
          </a:xfrm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void f (char </a:t>
            </a:r>
            <a:r>
              <a:rPr lang="en-US" altLang="zh-TW" sz="21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c1_in_f</a:t>
            </a: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1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c1_in_f</a:t>
            </a: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='</a:t>
            </a:r>
            <a:r>
              <a:rPr lang="en-US" altLang="zh-TW" sz="21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B</a:t>
            </a: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'; //c1_in_f=66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100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	char </a:t>
            </a:r>
            <a:r>
              <a:rPr lang="en-US" altLang="zh-TW" sz="21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c1_in_main</a:t>
            </a: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='</a:t>
            </a:r>
            <a:r>
              <a:rPr lang="en-US" altLang="zh-TW" sz="21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'; // c1_in_main =65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	f(</a:t>
            </a:r>
            <a:r>
              <a:rPr lang="en-US" altLang="zh-TW" sz="21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c1_in_main</a:t>
            </a: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10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21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c1_in_main</a:t>
            </a: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100" dirty="0">
                <a:latin typeface="Courier New" pitchFamily="49" charset="0"/>
                <a:ea typeface="新細明體" pitchFamily="18" charset="-120"/>
              </a:rPr>
              <a:t>}</a:t>
            </a:r>
            <a:endParaRPr lang="en-GB" altLang="zh-HK" sz="2100" dirty="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Call by value</a:t>
            </a:r>
            <a:endParaRPr lang="en-GB" altLang="zh-HK">
              <a:ea typeface="新細明體" pitchFamily="18" charset="-120"/>
            </a:endParaRP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F3E76AF-570B-4746-A2F2-29D6F9545BFB}" type="slidenum">
              <a:rPr lang="zh-TW" altLang="en-US" smtClean="0"/>
              <a:pPr/>
              <a:t>22</a:t>
            </a:fld>
            <a:endParaRPr lang="en-US" altLang="zh-TW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14400" y="1600200"/>
            <a:ext cx="7772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GB" altLang="zh-HK" sz="2400" dirty="0">
                <a:latin typeface="Arial" charset="0"/>
                <a:ea typeface="新細明體" pitchFamily="18" charset="-120"/>
              </a:rPr>
              <a:t>When calling f(), the value of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c1_in_main</a:t>
            </a:r>
            <a:r>
              <a:rPr lang="en-US" altLang="zh-TW" sz="2400" b="1" i="1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GB" altLang="zh-HK" sz="2400" dirty="0">
                <a:latin typeface="Arial" charset="0"/>
                <a:ea typeface="新細明體" pitchFamily="18" charset="-120"/>
              </a:rPr>
              <a:t>(65 or 'A') is copied to variable </a:t>
            </a:r>
            <a:r>
              <a:rPr lang="en-GB" altLang="zh-HK" sz="2400" b="1" dirty="0">
                <a:solidFill>
                  <a:srgbClr val="00B050"/>
                </a:solidFill>
                <a:latin typeface="Arial" charset="0"/>
                <a:ea typeface="新細明體" pitchFamily="18" charset="-120"/>
              </a:rPr>
              <a:t>c1_in_f</a:t>
            </a:r>
          </a:p>
          <a:p>
            <a:pPr marL="342900" indent="-342900">
              <a:buFont typeface="Arial" pitchFamily="34" charset="0"/>
              <a:buChar char="•"/>
            </a:pPr>
            <a:endParaRPr lang="en-GB" altLang="zh-HK" sz="2400" dirty="0">
              <a:latin typeface="Arial" charset="0"/>
              <a:ea typeface="新細明體" pitchFamily="18" charset="-12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altLang="zh-HK" sz="2400" dirty="0">
                <a:latin typeface="Arial" charset="0"/>
                <a:ea typeface="新細明體" pitchFamily="18" charset="-120"/>
              </a:rPr>
              <a:t>Inside f(), the value of </a:t>
            </a:r>
            <a:r>
              <a:rPr lang="en-GB" altLang="zh-HK" sz="2400" b="1" dirty="0">
                <a:solidFill>
                  <a:srgbClr val="00B050"/>
                </a:solidFill>
                <a:latin typeface="Arial" charset="0"/>
                <a:ea typeface="新細明體" pitchFamily="18" charset="-120"/>
              </a:rPr>
              <a:t>c1_in_f</a:t>
            </a:r>
            <a:r>
              <a:rPr lang="en-GB" altLang="zh-HK" sz="2400" dirty="0">
                <a:latin typeface="Arial" charset="0"/>
                <a:ea typeface="新細明體" pitchFamily="18" charset="-120"/>
              </a:rPr>
              <a:t> is changed to 66 or 'B'.</a:t>
            </a:r>
          </a:p>
          <a:p>
            <a:endParaRPr lang="en-GB" altLang="zh-HK" sz="2400" dirty="0">
              <a:latin typeface="Arial" charset="0"/>
              <a:ea typeface="新細明體" pitchFamily="18" charset="-12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altLang="zh-HK" sz="240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c1_in_main</a:t>
            </a:r>
            <a:r>
              <a:rPr lang="en-GB" altLang="zh-HK" sz="2400" dirty="0">
                <a:latin typeface="Arial" charset="0"/>
                <a:ea typeface="新細明體" pitchFamily="18" charset="-120"/>
              </a:rPr>
              <a:t> remains unchanged (65 or 'A').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altLang="zh-HK" sz="2400" dirty="0">
              <a:latin typeface="Arial" charset="0"/>
              <a:ea typeface="新細明體" pitchFamily="18" charset="-12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altLang="zh-HK" sz="2400" dirty="0">
                <a:latin typeface="Arial" charset="0"/>
                <a:ea typeface="新細明體" pitchFamily="18" charset="-120"/>
              </a:rPr>
              <a:t>In call by value, there is no way to modify </a:t>
            </a:r>
            <a:r>
              <a:rPr lang="en-GB" altLang="zh-HK" sz="240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c1_in_main</a:t>
            </a:r>
            <a:r>
              <a:rPr lang="en-GB" altLang="zh-HK" sz="2400" dirty="0">
                <a:latin typeface="Arial" charset="0"/>
                <a:ea typeface="新細明體" pitchFamily="18" charset="-120"/>
              </a:rPr>
              <a:t> inside f(), unless we use the </a:t>
            </a:r>
            <a:r>
              <a:rPr lang="en-GB" altLang="zh-HK" sz="2400" b="1" dirty="0">
                <a:latin typeface="Arial" charset="0"/>
                <a:ea typeface="新細明體" pitchFamily="18" charset="-120"/>
              </a:rPr>
              <a:t>return</a:t>
            </a:r>
            <a:r>
              <a:rPr lang="en-GB" altLang="zh-HK" sz="2400" dirty="0">
                <a:latin typeface="Arial" charset="0"/>
                <a:ea typeface="新細明體" pitchFamily="18" charset="-120"/>
              </a:rPr>
              <a:t> statement.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Call by Pointer - Guideline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37D2755-504B-40D0-89DB-91112C2029D5}" type="slidenum">
              <a:rPr lang="zh-TW" altLang="en-US" smtClean="0"/>
              <a:pPr/>
              <a:t>23</a:t>
            </a:fld>
            <a:endParaRPr lang="en-US" altLang="zh-TW"/>
          </a:p>
        </p:txBody>
      </p:sp>
      <p:sp>
        <p:nvSpPr>
          <p:cNvPr id="3072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100" dirty="0">
                <a:ea typeface="新細明體" pitchFamily="18" charset="-120"/>
              </a:rPr>
              <a:t>Add the ‘</a:t>
            </a:r>
            <a:r>
              <a:rPr lang="en-US" altLang="zh-TW" sz="2100" dirty="0">
                <a:solidFill>
                  <a:srgbClr val="FF0000"/>
                </a:solidFill>
                <a:ea typeface="新細明體" pitchFamily="18" charset="-120"/>
              </a:rPr>
              <a:t>*</a:t>
            </a:r>
            <a:r>
              <a:rPr lang="en-US" altLang="zh-TW" sz="2100" dirty="0">
                <a:ea typeface="新細明體" pitchFamily="18" charset="-120"/>
              </a:rPr>
              <a:t>’ sign to the function parameters that store the variable call by pointer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ea typeface="新細明體" pitchFamily="18" charset="-120"/>
              </a:rPr>
              <a:t>void </a:t>
            </a:r>
            <a:r>
              <a:rPr lang="en-US" altLang="zh-TW" sz="2000" dirty="0" err="1">
                <a:ea typeface="新細明體" pitchFamily="18" charset="-120"/>
              </a:rPr>
              <a:t>cal</a:t>
            </a:r>
            <a:r>
              <a:rPr lang="en-US" altLang="zh-TW" sz="2000" dirty="0">
                <a:ea typeface="新細明體" pitchFamily="18" charset="-120"/>
              </a:rPr>
              <a:t>(</a:t>
            </a:r>
            <a:r>
              <a:rPr lang="en-US" altLang="zh-TW" sz="2000" dirty="0" err="1">
                <a:ea typeface="新細明體" pitchFamily="18" charset="-120"/>
              </a:rPr>
              <a:t>int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FF3300"/>
                </a:solidFill>
                <a:ea typeface="新細明體" pitchFamily="18" charset="-120"/>
              </a:rPr>
              <a:t>*x</a:t>
            </a:r>
            <a:r>
              <a:rPr lang="en-US" altLang="zh-TW" sz="2000" dirty="0">
                <a:ea typeface="新細明體" pitchFamily="18" charset="-120"/>
              </a:rPr>
              <a:t>, </a:t>
            </a:r>
            <a:r>
              <a:rPr lang="en-US" altLang="zh-TW" sz="2000" dirty="0" err="1">
                <a:ea typeface="新細明體" pitchFamily="18" charset="-120"/>
              </a:rPr>
              <a:t>int</a:t>
            </a:r>
            <a:r>
              <a:rPr lang="en-US" altLang="zh-TW" sz="2000" dirty="0">
                <a:ea typeface="新細明體" pitchFamily="18" charset="-120"/>
              </a:rPr>
              <a:t> y){ 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>
                <a:solidFill>
                  <a:srgbClr val="009900"/>
                </a:solidFill>
                <a:ea typeface="新細明體" pitchFamily="18" charset="-120"/>
              </a:rPr>
              <a:t>//x is call by pointer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>
                <a:solidFill>
                  <a:srgbClr val="009900"/>
                </a:solidFill>
                <a:ea typeface="新細明體" pitchFamily="18" charset="-120"/>
              </a:rPr>
              <a:t>//y is call by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>
                <a:ea typeface="新細明體" pitchFamily="18" charset="-120"/>
              </a:rPr>
              <a:t>……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>
                <a:ea typeface="新細明體" pitchFamily="18" charset="-120"/>
              </a:rPr>
              <a:t>……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ea typeface="新細明體" pitchFamily="18" charset="-120"/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0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100" dirty="0">
                <a:ea typeface="新細明體" pitchFamily="18" charset="-120"/>
              </a:rPr>
              <a:t>Add the ‘</a:t>
            </a:r>
            <a:r>
              <a:rPr lang="en-US" altLang="zh-TW" sz="2100" dirty="0">
                <a:solidFill>
                  <a:srgbClr val="FF0000"/>
                </a:solidFill>
                <a:ea typeface="新細明體" pitchFamily="18" charset="-120"/>
              </a:rPr>
              <a:t>&amp;</a:t>
            </a:r>
            <a:r>
              <a:rPr lang="en-US" altLang="zh-TW" sz="2100" dirty="0">
                <a:ea typeface="新細明體" pitchFamily="18" charset="-120"/>
              </a:rPr>
              <a:t>’ sign to the variable when it needs to be call by pointer</a:t>
            </a:r>
            <a:endParaRPr lang="en-US" altLang="zh-TW" sz="2000" dirty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err="1">
                <a:ea typeface="新細明體" pitchFamily="18" charset="-120"/>
              </a:rPr>
              <a:t>cal</a:t>
            </a:r>
            <a:r>
              <a:rPr lang="en-US" altLang="zh-TW" sz="2000" dirty="0">
                <a:ea typeface="新細明體" pitchFamily="18" charset="-120"/>
              </a:rPr>
              <a:t>(</a:t>
            </a:r>
            <a:r>
              <a:rPr lang="en-US" altLang="zh-TW" sz="2000" dirty="0">
                <a:solidFill>
                  <a:srgbClr val="FF3300"/>
                </a:solidFill>
                <a:ea typeface="新細明體" pitchFamily="18" charset="-120"/>
              </a:rPr>
              <a:t>&amp;result</a:t>
            </a:r>
            <a:r>
              <a:rPr lang="en-US" altLang="zh-TW" sz="2000" dirty="0">
                <a:ea typeface="新細明體" pitchFamily="18" charset="-120"/>
              </a:rPr>
              <a:t>, factor);</a:t>
            </a:r>
          </a:p>
          <a:p>
            <a:pPr eaLnBrk="1" hangingPunct="1">
              <a:lnSpc>
                <a:spcPct val="90000"/>
              </a:lnSpc>
            </a:pPr>
            <a:endParaRPr lang="en-US" altLang="zh-TW" sz="21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26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Call by pointer</a:t>
            </a:r>
            <a:endParaRPr lang="en-GB" altLang="zh-HK" dirty="0">
              <a:ea typeface="新細明體" pitchFamily="18" charset="-12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772400" cy="2643188"/>
          </a:xfrm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void f (char *</a:t>
            </a:r>
            <a:r>
              <a:rPr lang="en-US" altLang="zh-TW" sz="17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c1_ptr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	*</a:t>
            </a:r>
            <a:r>
              <a:rPr lang="en-US" altLang="zh-TW" sz="17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c1_ptr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='B';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	char </a:t>
            </a:r>
            <a:r>
              <a:rPr lang="en-US" altLang="zh-TW" sz="17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c1_in_main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='A'; // c1_in_main =65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	f(</a:t>
            </a:r>
            <a:r>
              <a:rPr lang="en-US" altLang="zh-TW" sz="17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&amp;</a:t>
            </a:r>
            <a:r>
              <a:rPr lang="en-US" altLang="zh-TW" sz="17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c1_in_main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7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c1_in_main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}</a:t>
            </a:r>
            <a:endParaRPr lang="en-GB" altLang="zh-HK" sz="17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E3C64A7-58B0-4566-859D-7E3161199B79}" type="slidenum">
              <a:rPr lang="zh-TW" altLang="en-US" smtClean="0"/>
              <a:pPr/>
              <a:t>24</a:t>
            </a:fld>
            <a:endParaRPr lang="en-US" altLang="zh-TW"/>
          </a:p>
        </p:txBody>
      </p:sp>
      <p:sp>
        <p:nvSpPr>
          <p:cNvPr id="20485" name="Text Box 26"/>
          <p:cNvSpPr txBox="1">
            <a:spLocks noChangeArrowheads="1"/>
          </p:cNvSpPr>
          <p:nvPr/>
        </p:nvSpPr>
        <p:spPr bwMode="auto">
          <a:xfrm>
            <a:off x="914400" y="4495800"/>
            <a:ext cx="807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GB" altLang="zh-HK" sz="2400" dirty="0">
                <a:latin typeface="+mn-lt"/>
                <a:ea typeface="新細明體" pitchFamily="18" charset="-120"/>
              </a:rPr>
              <a:t>When f() is called, the following operation is performed</a:t>
            </a:r>
          </a:p>
          <a:p>
            <a:r>
              <a:rPr lang="en-GB" altLang="zh-HK" sz="2400" dirty="0">
                <a:latin typeface="+mn-lt"/>
                <a:ea typeface="新細明體" pitchFamily="18" charset="-120"/>
              </a:rPr>
              <a:t>c1_ptr = </a:t>
            </a:r>
            <a:r>
              <a:rPr lang="en-GB" altLang="zh-HK" sz="2400" b="1" dirty="0">
                <a:solidFill>
                  <a:srgbClr val="00B050"/>
                </a:solidFill>
                <a:latin typeface="+mn-lt"/>
                <a:ea typeface="新細明體" pitchFamily="18" charset="-120"/>
              </a:rPr>
              <a:t>&amp;</a:t>
            </a:r>
            <a:r>
              <a:rPr lang="en-GB" altLang="zh-HK" sz="2400" b="1" dirty="0">
                <a:solidFill>
                  <a:srgbClr val="FF0000"/>
                </a:solidFill>
                <a:latin typeface="+mn-lt"/>
                <a:ea typeface="新細明體" pitchFamily="18" charset="-120"/>
              </a:rPr>
              <a:t>c1_in_main</a:t>
            </a:r>
            <a:r>
              <a:rPr lang="en-GB" altLang="zh-HK" sz="2400" dirty="0">
                <a:latin typeface="+mn-lt"/>
                <a:ea typeface="新細明體" pitchFamily="18" charset="-12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Call by pointer</a:t>
            </a:r>
            <a:endParaRPr lang="en-GB" altLang="zh-HK" dirty="0">
              <a:ea typeface="新細明體" pitchFamily="18" charset="-12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13903"/>
            <a:ext cx="7772400" cy="2043697"/>
          </a:xfrm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void f (char *</a:t>
            </a:r>
            <a:r>
              <a:rPr lang="en-US" altLang="zh-TW" sz="1700" b="1" dirty="0">
                <a:solidFill>
                  <a:srgbClr val="000099"/>
                </a:solidFill>
                <a:latin typeface="Courier New" pitchFamily="49" charset="0"/>
                <a:ea typeface="新細明體" pitchFamily="18" charset="-120"/>
              </a:rPr>
              <a:t>c1_ptr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	*c1_ptr='B';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	char </a:t>
            </a:r>
            <a:r>
              <a:rPr lang="en-US" altLang="zh-TW" sz="17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c1_in_main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='A'; // c1_in_main =65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	f(</a:t>
            </a:r>
            <a:r>
              <a:rPr lang="en-US" altLang="zh-TW" sz="1700" b="1" dirty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&amp;c1_in_main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 &lt;&lt; c1_in_main; //print 'B'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}</a:t>
            </a:r>
            <a:endParaRPr lang="en-GB" altLang="zh-HK" sz="1700" dirty="0">
              <a:latin typeface="Courier New" pitchFamily="49" charset="0"/>
              <a:ea typeface="新細明體" pitchFamily="18" charset="-120"/>
            </a:endParaRPr>
          </a:p>
        </p:txBody>
      </p:sp>
      <p:graphicFrame>
        <p:nvGraphicFramePr>
          <p:cNvPr id="483360" name="Group 3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4813662"/>
              </p:ext>
            </p:extLst>
          </p:nvPr>
        </p:nvGraphicFramePr>
        <p:xfrm>
          <a:off x="914401" y="3751238"/>
          <a:ext cx="7772400" cy="1412923"/>
        </p:xfrm>
        <a:graphic>
          <a:graphicData uri="http://schemas.openxmlformats.org/drawingml/2006/table">
            <a:tbl>
              <a:tblPr/>
              <a:tblGrid>
                <a:gridCol w="1726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1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Variable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Variable type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Memory location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Content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c1_in_main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char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3A8E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65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c1_ptr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char pointer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4000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3A8E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914400" y="5715000"/>
            <a:ext cx="7772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GB" altLang="zh-HK" sz="2000" dirty="0">
                <a:latin typeface="+mn-lt"/>
                <a:ea typeface="新細明體" pitchFamily="18" charset="-120"/>
              </a:rPr>
              <a:t>Location of c1_in_main (location 3A8E) is assigned to c1_ptr1</a:t>
            </a:r>
          </a:p>
          <a:p>
            <a:r>
              <a:rPr lang="en-GB" altLang="zh-HK" sz="2000" dirty="0">
                <a:latin typeface="+mn-lt"/>
                <a:ea typeface="新細明體" pitchFamily="18" charset="-120"/>
              </a:rPr>
              <a:t>c1_ptr = </a:t>
            </a:r>
            <a:r>
              <a:rPr lang="en-GB" altLang="zh-HK" sz="2000" b="1" dirty="0">
                <a:solidFill>
                  <a:srgbClr val="FF0000"/>
                </a:solidFill>
                <a:latin typeface="+mn-lt"/>
                <a:ea typeface="新細明體" pitchFamily="18" charset="-120"/>
              </a:rPr>
              <a:t>&amp;c1_in_main</a:t>
            </a:r>
            <a:r>
              <a:rPr lang="en-GB" altLang="zh-HK" sz="2000" dirty="0">
                <a:latin typeface="+mn-lt"/>
                <a:ea typeface="新細明體" pitchFamily="18" charset="-120"/>
              </a:rPr>
              <a:t>;</a:t>
            </a:r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5715000" y="4597879"/>
            <a:ext cx="1066800" cy="278921"/>
          </a:xfrm>
          <a:prstGeom prst="line">
            <a:avLst/>
          </a:prstGeom>
          <a:noFill/>
          <a:ln w="38100">
            <a:solidFill>
              <a:srgbClr val="000099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5119777" y="5136356"/>
            <a:ext cx="37059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 b="1" dirty="0">
                <a:solidFill>
                  <a:srgbClr val="000099"/>
                </a:solidFill>
                <a:latin typeface="Comic Sans MS" pitchFamily="66" charset="0"/>
                <a:ea typeface="新細明體" pitchFamily="18" charset="-120"/>
              </a:rPr>
              <a:t>Assign location 3A8E to c1_ptr</a:t>
            </a:r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>
            <a:off x="2819400" y="1828800"/>
            <a:ext cx="0" cy="852487"/>
          </a:xfrm>
          <a:prstGeom prst="line">
            <a:avLst/>
          </a:prstGeom>
          <a:noFill/>
          <a:ln w="38100">
            <a:solidFill>
              <a:srgbClr val="000099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2836862" y="1980571"/>
            <a:ext cx="1125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 dirty="0">
                <a:solidFill>
                  <a:srgbClr val="000099"/>
                </a:solidFill>
                <a:latin typeface="Comic Sans MS" pitchFamily="66" charset="0"/>
                <a:ea typeface="新細明體" pitchFamily="18" charset="-120"/>
              </a:rPr>
              <a:t>points to</a:t>
            </a:r>
          </a:p>
        </p:txBody>
      </p:sp>
      <p:sp>
        <p:nvSpPr>
          <p:cNvPr id="2" name="Rectangle 1"/>
          <p:cNvSpPr/>
          <p:nvPr/>
        </p:nvSpPr>
        <p:spPr>
          <a:xfrm>
            <a:off x="6816634" y="4846650"/>
            <a:ext cx="727166" cy="258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9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1" grpId="0" animBg="1"/>
      <p:bldP spid="21532" grpId="0"/>
      <p:bldP spid="21533" grpId="0" animBg="1"/>
      <p:bldP spid="21534" grpId="0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Call by pointer</a:t>
            </a:r>
            <a:endParaRPr lang="en-GB" altLang="zh-HK" dirty="0">
              <a:ea typeface="新細明體" pitchFamily="18" charset="-12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13903"/>
            <a:ext cx="7772400" cy="2043697"/>
          </a:xfrm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void f (char *c1_ptr){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	*c1_ptr='B';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	char </a:t>
            </a:r>
            <a:r>
              <a:rPr lang="en-US" altLang="zh-TW" sz="17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c1_in_main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='A'; // c1_in_main =65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	f(&amp;c1_in_main);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 &lt;&lt; c1_in_main; //print 'B'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}</a:t>
            </a:r>
            <a:endParaRPr lang="en-GB" altLang="zh-HK" sz="1700" dirty="0">
              <a:latin typeface="Courier New" pitchFamily="49" charset="0"/>
              <a:ea typeface="新細明體" pitchFamily="18" charset="-120"/>
            </a:endParaRPr>
          </a:p>
        </p:txBody>
      </p:sp>
      <p:graphicFrame>
        <p:nvGraphicFramePr>
          <p:cNvPr id="483360" name="Group 3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2063606"/>
              </p:ext>
            </p:extLst>
          </p:nvPr>
        </p:nvGraphicFramePr>
        <p:xfrm>
          <a:off x="914401" y="3751238"/>
          <a:ext cx="7772400" cy="1412923"/>
        </p:xfrm>
        <a:graphic>
          <a:graphicData uri="http://schemas.openxmlformats.org/drawingml/2006/table">
            <a:tbl>
              <a:tblPr/>
              <a:tblGrid>
                <a:gridCol w="1726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1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Variable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Variable type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Memory location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Content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c1_in_main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char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3A8E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66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c1_ptr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char pointer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4000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3A8E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914400" y="5715000"/>
            <a:ext cx="7772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GB" altLang="zh-HK" sz="2000" dirty="0">
                <a:latin typeface="Courier New" pitchFamily="49" charset="0"/>
                <a:ea typeface="新細明體" pitchFamily="18" charset="-120"/>
              </a:rPr>
              <a:t>c1_ptr='B'; </a:t>
            </a:r>
            <a:r>
              <a:rPr lang="en-GB" altLang="zh-HK" sz="20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//error</a:t>
            </a:r>
          </a:p>
          <a:p>
            <a:r>
              <a:rPr lang="en-GB" altLang="zh-HK" sz="2000" dirty="0">
                <a:latin typeface="+mn-lt"/>
                <a:ea typeface="新細明體" pitchFamily="18" charset="-120"/>
              </a:rPr>
              <a:t>Reason: c1_ptr1 stores a </a:t>
            </a:r>
            <a:r>
              <a:rPr lang="en-GB" altLang="zh-HK" sz="2000" b="1" dirty="0">
                <a:latin typeface="+mn-lt"/>
                <a:ea typeface="新細明體" pitchFamily="18" charset="-120"/>
              </a:rPr>
              <a:t>location</a:t>
            </a:r>
            <a:r>
              <a:rPr lang="en-GB" altLang="zh-HK" sz="2000" dirty="0">
                <a:latin typeface="+mn-lt"/>
                <a:ea typeface="新細明體" pitchFamily="18" charset="-120"/>
              </a:rPr>
              <a:t> so it cannot store a </a:t>
            </a:r>
            <a:r>
              <a:rPr lang="en-GB" altLang="zh-HK" sz="2000" b="1" dirty="0">
                <a:latin typeface="+mn-lt"/>
                <a:ea typeface="新細明體" pitchFamily="18" charset="-120"/>
              </a:rPr>
              <a:t>char</a:t>
            </a:r>
            <a:r>
              <a:rPr lang="en-GB" altLang="zh-HK" sz="2000" dirty="0">
                <a:latin typeface="+mn-lt"/>
                <a:ea typeface="新細明體" pitchFamily="18" charset="-120"/>
              </a:rPr>
              <a:t> (or the ASCII code of a char)</a:t>
            </a:r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>
            <a:off x="1981200" y="1981201"/>
            <a:ext cx="685800" cy="685800"/>
          </a:xfrm>
          <a:prstGeom prst="line">
            <a:avLst/>
          </a:prstGeom>
          <a:noFill/>
          <a:ln w="38100">
            <a:solidFill>
              <a:srgbClr val="000099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2590800" y="2078266"/>
            <a:ext cx="9188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 dirty="0">
                <a:solidFill>
                  <a:srgbClr val="000099"/>
                </a:solidFill>
                <a:latin typeface="Comic Sans MS" pitchFamily="66" charset="0"/>
                <a:ea typeface="新細明體" pitchFamily="18" charset="-120"/>
              </a:rPr>
              <a:t>update</a:t>
            </a:r>
          </a:p>
        </p:txBody>
      </p:sp>
      <p:sp>
        <p:nvSpPr>
          <p:cNvPr id="10" name="Oval 31"/>
          <p:cNvSpPr>
            <a:spLocks noChangeArrowheads="1"/>
          </p:cNvSpPr>
          <p:nvPr/>
        </p:nvSpPr>
        <p:spPr bwMode="auto">
          <a:xfrm>
            <a:off x="762000" y="4800600"/>
            <a:ext cx="1447800" cy="609600"/>
          </a:xfrm>
          <a:prstGeom prst="ellipse">
            <a:avLst/>
          </a:prstGeom>
          <a:noFill/>
          <a:ln w="38100" algn="ctr">
            <a:solidFill>
              <a:srgbClr val="000099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zh-HK">
              <a:ea typeface="新細明體" pitchFamily="18" charset="-120"/>
            </a:endParaRPr>
          </a:p>
        </p:txBody>
      </p:sp>
      <p:sp>
        <p:nvSpPr>
          <p:cNvPr id="11" name="Freeform 32"/>
          <p:cNvSpPr>
            <a:spLocks/>
          </p:cNvSpPr>
          <p:nvPr/>
        </p:nvSpPr>
        <p:spPr bwMode="auto">
          <a:xfrm>
            <a:off x="2209800" y="5245100"/>
            <a:ext cx="4724400" cy="368300"/>
          </a:xfrm>
          <a:custGeom>
            <a:avLst/>
            <a:gdLst>
              <a:gd name="T0" fmla="*/ 0 w 3216"/>
              <a:gd name="T1" fmla="*/ 0 h 232"/>
              <a:gd name="T2" fmla="*/ 2147483647 w 3216"/>
              <a:gd name="T3" fmla="*/ 564515000 h 232"/>
              <a:gd name="T4" fmla="*/ 2147483647 w 3216"/>
              <a:gd name="T5" fmla="*/ 120967500 h 2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16" h="232">
                <a:moveTo>
                  <a:pt x="0" y="0"/>
                </a:moveTo>
                <a:cubicBezTo>
                  <a:pt x="298" y="37"/>
                  <a:pt x="1253" y="216"/>
                  <a:pt x="1789" y="224"/>
                </a:cubicBezTo>
                <a:cubicBezTo>
                  <a:pt x="2325" y="232"/>
                  <a:pt x="2919" y="85"/>
                  <a:pt x="3216" y="48"/>
                </a:cubicBezTo>
              </a:path>
            </a:pathLst>
          </a:custGeom>
          <a:noFill/>
          <a:ln w="38100" cap="flat" cmpd="sng">
            <a:solidFill>
              <a:srgbClr val="000099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" name="Line 33"/>
          <p:cNvSpPr>
            <a:spLocks noChangeShapeType="1"/>
          </p:cNvSpPr>
          <p:nvPr/>
        </p:nvSpPr>
        <p:spPr bwMode="auto">
          <a:xfrm flipH="1" flipV="1">
            <a:off x="2438400" y="4648200"/>
            <a:ext cx="4267200" cy="266700"/>
          </a:xfrm>
          <a:prstGeom prst="line">
            <a:avLst/>
          </a:prstGeom>
          <a:noFill/>
          <a:ln w="38100">
            <a:solidFill>
              <a:srgbClr val="000099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5791200" y="1676401"/>
            <a:ext cx="2819400" cy="1600200"/>
          </a:xfrm>
          <a:prstGeom prst="wedgeRoundRectCallout">
            <a:avLst>
              <a:gd name="adj1" fmla="val -140734"/>
              <a:gd name="adj2" fmla="val -429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HK" sz="1600" dirty="0">
                <a:solidFill>
                  <a:schemeClr val="bg1"/>
                </a:solidFill>
                <a:ea typeface="新細明體" pitchFamily="18" charset="-120"/>
              </a:rPr>
              <a:t>c1_ptr points to location 3A8E (that is the variable c1_in_main).</a:t>
            </a:r>
          </a:p>
          <a:p>
            <a:r>
              <a:rPr lang="en-GB" altLang="zh-HK" sz="1600" dirty="0">
                <a:solidFill>
                  <a:schemeClr val="bg1"/>
                </a:solidFill>
                <a:ea typeface="新細明體" pitchFamily="18" charset="-120"/>
              </a:rPr>
              <a:t>*c1_ptr refers to the variable pointed by c1_ptr, i.e. the variable stored at 3A8E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3" grpId="0" animBg="1"/>
      <p:bldP spid="21534" grpId="0"/>
      <p:bldP spid="10" grpId="0" animBg="1"/>
      <p:bldP spid="11" grpId="0" animBg="1"/>
      <p:bldP spid="12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/>
            <a:r>
              <a:rPr lang="en-US" altLang="zh-TW" sz="3400" dirty="0">
                <a:ea typeface="新細明體" pitchFamily="18" charset="-120"/>
              </a:rPr>
              <a:t>Note the different meaning of *</a:t>
            </a:r>
            <a:endParaRPr lang="en-GB" altLang="zh-HK" sz="3400" dirty="0">
              <a:ea typeface="新細明體" pitchFamily="18" charset="-12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49550" y="3182938"/>
            <a:ext cx="5556250" cy="2989262"/>
          </a:xfrm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void f (char *c1_ptr){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700" b="1" dirty="0">
                <a:solidFill>
                  <a:srgbClr val="003300"/>
                </a:solidFill>
                <a:latin typeface="Courier New" pitchFamily="49" charset="0"/>
                <a:ea typeface="新細明體" pitchFamily="18" charset="-120"/>
              </a:rPr>
              <a:t>*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c1_ptr='B';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	char c1_in_main='A'; // c1_in_main =65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	f(&amp;c1_in_main);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 &lt;&lt; c1_in_main; //print 'B'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</a:rPr>
              <a:t>}</a:t>
            </a:r>
            <a:endParaRPr lang="en-GB" altLang="zh-HK" sz="17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ACA99F2-3BD8-4425-96E6-6A5601CBDE9A}" type="slidenum">
              <a:rPr lang="zh-TW" altLang="en-US" smtClean="0"/>
              <a:pPr/>
              <a:t>27</a:t>
            </a:fld>
            <a:endParaRPr lang="en-US" altLang="zh-TW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819400" y="2438400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GB" altLang="zh-HK" sz="2000" dirty="0">
                <a:solidFill>
                  <a:srgbClr val="000099"/>
                </a:solidFill>
                <a:latin typeface="+mn-lt"/>
                <a:ea typeface="新細明體" pitchFamily="18" charset="-120"/>
              </a:rPr>
              <a:t>The type of c1_ptr is char* (pointer to star)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4419600" y="3124200"/>
            <a:ext cx="304800" cy="304800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zh-HK">
              <a:ea typeface="新細明體" pitchFamily="18" charset="-120"/>
            </a:endParaRPr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 flipH="1">
            <a:off x="2171700" y="3581400"/>
            <a:ext cx="9144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228600" y="3276600"/>
            <a:ext cx="2362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GB" altLang="zh-HK" sz="2000" dirty="0">
                <a:solidFill>
                  <a:srgbClr val="000099"/>
                </a:solidFill>
                <a:latin typeface="+mn-lt"/>
                <a:ea typeface="新細明體" pitchFamily="18" charset="-120"/>
              </a:rPr>
              <a:t>dereference a pointer:</a:t>
            </a:r>
          </a:p>
          <a:p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c1_in_main=‘B’</a:t>
            </a:r>
            <a:endParaRPr lang="en-GB" altLang="zh-HK" sz="2000" dirty="0">
              <a:solidFill>
                <a:srgbClr val="000099"/>
              </a:solidFill>
              <a:latin typeface="+mn-lt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 animBg="1"/>
      <p:bldP spid="23559" grpId="0" animBg="1"/>
      <p:bldP spid="235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400" dirty="0">
                <a:ea typeface="新細明體" pitchFamily="18" charset="-120"/>
              </a:rPr>
              <a:t>Call by value and call by pointer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0C55675-6E06-4327-88D7-03202EE8CBE4}" type="slidenum">
              <a:rPr lang="zh-TW" altLang="en-US" smtClean="0"/>
              <a:pPr/>
              <a:t>28</a:t>
            </a:fld>
            <a:endParaRPr lang="en-US" altLang="zh-TW"/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z="2600" dirty="0">
                <a:ea typeface="新細明體" pitchFamily="18" charset="-120"/>
              </a:rPr>
              <a:t>In </a:t>
            </a:r>
            <a:r>
              <a:rPr lang="en-US" altLang="zh-TW" sz="2600" b="1" dirty="0">
                <a:ea typeface="新細明體" pitchFamily="18" charset="-120"/>
              </a:rPr>
              <a:t>call by value</a:t>
            </a:r>
            <a:r>
              <a:rPr lang="en-US" altLang="zh-TW" sz="2600" dirty="0">
                <a:ea typeface="新細明體" pitchFamily="18" charset="-120"/>
              </a:rPr>
              <a:t>, only a single value can be returned using a </a:t>
            </a:r>
            <a:r>
              <a:rPr lang="en-US" altLang="zh-TW" sz="2600" dirty="0">
                <a:solidFill>
                  <a:srgbClr val="000099"/>
                </a:solidFill>
                <a:ea typeface="新細明體" pitchFamily="18" charset="-120"/>
              </a:rPr>
              <a:t>return statement</a:t>
            </a:r>
            <a:endParaRPr lang="en-US" altLang="zh-TW" sz="2600" dirty="0">
              <a:ea typeface="新細明體" pitchFamily="18" charset="-120"/>
            </a:endParaRPr>
          </a:p>
          <a:p>
            <a:pPr eaLnBrk="1" hangingPunct="1"/>
            <a:r>
              <a:rPr lang="en-US" altLang="zh-TW" sz="2600" dirty="0">
                <a:ea typeface="新細明體" pitchFamily="18" charset="-120"/>
              </a:rPr>
              <a:t>In </a:t>
            </a:r>
            <a:r>
              <a:rPr lang="en-US" altLang="zh-TW" sz="2600" b="1" dirty="0">
                <a:ea typeface="新細明體" pitchFamily="18" charset="-120"/>
              </a:rPr>
              <a:t>call by </a:t>
            </a:r>
            <a:r>
              <a:rPr lang="en-US" altLang="zh-TW" b="1" dirty="0">
                <a:ea typeface="新細明體" pitchFamily="18" charset="-120"/>
              </a:rPr>
              <a:t>pointer</a:t>
            </a:r>
            <a:r>
              <a:rPr lang="en-US" altLang="zh-TW" sz="2600" dirty="0">
                <a:ea typeface="新細明體" pitchFamily="18" charset="-120"/>
              </a:rPr>
              <a:t>, the argument(s) can be a pointer which points to the variable(s) in the caller function</a:t>
            </a:r>
          </a:p>
          <a:p>
            <a:pPr lvl="1" eaLnBrk="1" hangingPunct="1"/>
            <a:r>
              <a:rPr lang="en-US" altLang="zh-TW" sz="2200" dirty="0"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C00000"/>
                </a:solidFill>
                <a:ea typeface="新細明體" pitchFamily="18" charset="-120"/>
              </a:rPr>
              <a:t>More than one</a:t>
            </a:r>
            <a:r>
              <a:rPr lang="en-US" altLang="zh-TW" sz="2200" dirty="0">
                <a:ea typeface="新細明體" pitchFamily="18" charset="-120"/>
              </a:rPr>
              <a:t> variables can be updated, achieving the effect of returning multiple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57200" y="381000"/>
            <a:ext cx="3810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600" b="1" i="1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Call-by-Value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800600" y="381000"/>
            <a:ext cx="3810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600" b="1" i="1" dirty="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Call-by-Pointer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3351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sz="2400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Pass </a:t>
            </a:r>
            <a:r>
              <a:rPr lang="en-US" altLang="zh-TW" sz="2400" i="1" u="sng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value</a:t>
            </a:r>
            <a:r>
              <a:rPr lang="en-US" altLang="zh-TW" sz="2400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as parameter. </a:t>
            </a:r>
            <a:endParaRPr lang="en-US" altLang="zh-TW" sz="2400">
              <a:solidFill>
                <a:schemeClr val="accent2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4800600" y="990600"/>
            <a:ext cx="4114800" cy="4953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add(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33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*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m,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33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*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n)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c;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c =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*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 + </a:t>
            </a:r>
            <a:r>
              <a:rPr lang="en-US" altLang="zh-TW" dirty="0">
                <a:solidFill>
                  <a:srgbClr val="FF33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*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dirty="0">
                <a:solidFill>
                  <a:srgbClr val="FF33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*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 = 10;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return c;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void main()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a=3, b=5,c;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c=add(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&amp;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a,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&amp;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&lt;&lt; a&lt;&lt;“ “&lt;&lt; c &lt;&lt;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4953000" y="6019800"/>
            <a:ext cx="363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sz="2400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Pass </a:t>
            </a:r>
            <a:r>
              <a:rPr lang="en-US" altLang="zh-TW" sz="2400" i="1" u="sng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address</a:t>
            </a:r>
            <a:r>
              <a:rPr lang="en-US" altLang="zh-TW" sz="2400" i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rPr>
              <a:t> as parameter.</a:t>
            </a:r>
            <a:r>
              <a:rPr lang="en-US" altLang="zh-TW" sz="2400" i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endParaRPr lang="en-US" altLang="zh-TW" sz="2400">
              <a:solidFill>
                <a:srgbClr val="FF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703" name="Rectangle 20"/>
          <p:cNvSpPr>
            <a:spLocks noChangeArrowheads="1"/>
          </p:cNvSpPr>
          <p:nvPr/>
        </p:nvSpPr>
        <p:spPr bwMode="auto">
          <a:xfrm>
            <a:off x="304800" y="990600"/>
            <a:ext cx="4038600" cy="4953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add(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m,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n)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c;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c =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m+n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m = 10;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return c;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TW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void main()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a=3, b=5,c;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c=add(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a,b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&lt;&lt; a&lt;&lt;“ “&lt;&lt; c &lt;&lt;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986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Memory and Variable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00B25E8-FDE0-4C08-8658-2FD32EAAE675}" type="slidenum">
              <a:rPr lang="zh-TW" altLang="en-US" smtClean="0"/>
              <a:pPr/>
              <a:t>3</a:t>
            </a:fld>
            <a:endParaRPr lang="en-US" altLang="zh-TW"/>
          </a:p>
        </p:txBody>
      </p:sp>
      <p:sp>
        <p:nvSpPr>
          <p:cNvPr id="717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200" dirty="0">
                <a:solidFill>
                  <a:srgbClr val="C00000"/>
                </a:solidFill>
                <a:ea typeface="新細明體" pitchFamily="18" charset="-120"/>
              </a:rPr>
              <a:t>Variable</a:t>
            </a:r>
            <a:r>
              <a:rPr lang="en-US" altLang="zh-TW" sz="2200" dirty="0">
                <a:ea typeface="新細明體" pitchFamily="18" charset="-120"/>
              </a:rPr>
              <a:t> is used to store </a:t>
            </a:r>
            <a:r>
              <a:rPr lang="en-US" altLang="zh-TW" sz="2200" dirty="0">
                <a:solidFill>
                  <a:srgbClr val="7030A0"/>
                </a:solidFill>
                <a:ea typeface="新細明體" pitchFamily="18" charset="-120"/>
              </a:rPr>
              <a:t>data</a:t>
            </a:r>
            <a:r>
              <a:rPr lang="en-US" altLang="zh-TW" sz="2200" dirty="0">
                <a:ea typeface="新細明體" pitchFamily="18" charset="-120"/>
              </a:rPr>
              <a:t> that will be accessed by a program on execution.</a:t>
            </a:r>
          </a:p>
          <a:p>
            <a:pPr eaLnBrk="1" hangingPunct="1">
              <a:lnSpc>
                <a:spcPct val="90000"/>
              </a:lnSpc>
            </a:pPr>
            <a:endParaRPr lang="en-US" altLang="zh-TW" sz="22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>
                <a:ea typeface="新細明體" pitchFamily="18" charset="-120"/>
              </a:rPr>
              <a:t>Normally, </a:t>
            </a:r>
            <a:r>
              <a:rPr lang="en-US" altLang="zh-TW" sz="2200" dirty="0">
                <a:solidFill>
                  <a:srgbClr val="C00000"/>
                </a:solidFill>
                <a:ea typeface="新細明體" pitchFamily="18" charset="-120"/>
              </a:rPr>
              <a:t>variable</a:t>
            </a:r>
            <a:r>
              <a:rPr lang="en-US" altLang="zh-TW" sz="2200" dirty="0">
                <a:ea typeface="新細明體" pitchFamily="18" charset="-120"/>
              </a:rPr>
              <a:t> will be stored in the </a:t>
            </a:r>
            <a:r>
              <a:rPr lang="en-US" altLang="zh-TW" sz="2200" b="1" dirty="0">
                <a:ea typeface="新細明體" pitchFamily="18" charset="-120"/>
              </a:rPr>
              <a:t>main memory</a:t>
            </a:r>
            <a:r>
              <a:rPr lang="en-US" altLang="zh-TW" sz="2200" dirty="0">
                <a:ea typeface="新細明體" pitchFamily="18" charset="-12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zh-TW" sz="22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>
                <a:ea typeface="新細明體" pitchFamily="18" charset="-120"/>
              </a:rPr>
              <a:t>A variable has </a:t>
            </a:r>
            <a:r>
              <a:rPr lang="en-US" altLang="zh-TW" sz="2200" dirty="0">
                <a:solidFill>
                  <a:srgbClr val="00B050"/>
                </a:solidFill>
                <a:ea typeface="新細明體" pitchFamily="18" charset="-120"/>
              </a:rPr>
              <a:t>four</a:t>
            </a:r>
            <a:r>
              <a:rPr lang="en-US" altLang="zh-TW" sz="2200" dirty="0">
                <a:ea typeface="新細明體" pitchFamily="18" charset="-120"/>
              </a:rPr>
              <a:t> attributes: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rgbClr val="003399"/>
                </a:solidFill>
                <a:ea typeface="新細明體" pitchFamily="18" charset="-120"/>
              </a:rPr>
              <a:t>Value </a:t>
            </a:r>
            <a:r>
              <a:rPr lang="en-US" altLang="zh-TW" sz="2000" dirty="0">
                <a:ea typeface="新細明體" pitchFamily="18" charset="-120"/>
              </a:rPr>
              <a:t>- the content of the variable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rgbClr val="003399"/>
                </a:solidFill>
                <a:ea typeface="新細明體" pitchFamily="18" charset="-120"/>
              </a:rPr>
              <a:t>Identifier - </a:t>
            </a:r>
            <a:r>
              <a:rPr lang="en-US" altLang="zh-TW" sz="2000" dirty="0">
                <a:ea typeface="新細明體" pitchFamily="18" charset="-120"/>
              </a:rPr>
              <a:t>the name of the variable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b="1" dirty="0">
                <a:solidFill>
                  <a:srgbClr val="FF0000"/>
                </a:solidFill>
                <a:ea typeface="新細明體" pitchFamily="18" charset="-120"/>
              </a:rPr>
              <a:t>Address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003399"/>
                </a:solidFill>
                <a:ea typeface="新細明體" pitchFamily="18" charset="-120"/>
              </a:rPr>
              <a:t>- </a:t>
            </a:r>
            <a:r>
              <a:rPr lang="en-US" altLang="zh-TW" sz="2000" dirty="0">
                <a:ea typeface="新細明體" pitchFamily="18" charset="-120"/>
              </a:rPr>
              <a:t>the memory location of the variable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003399"/>
                </a:solidFill>
                <a:ea typeface="新細明體" pitchFamily="18" charset="-120"/>
              </a:rPr>
              <a:t>Scope - </a:t>
            </a:r>
            <a:r>
              <a:rPr lang="en-US" altLang="zh-TW" sz="2000" dirty="0">
                <a:ea typeface="新細明體" pitchFamily="18" charset="-120"/>
              </a:rPr>
              <a:t>the accessibility of the variable</a:t>
            </a:r>
          </a:p>
          <a:p>
            <a:pPr eaLnBrk="1" hangingPunct="1">
              <a:lnSpc>
                <a:spcPct val="90000"/>
              </a:lnSpc>
            </a:pPr>
            <a:endParaRPr lang="en-US" altLang="zh-TW" sz="220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/>
          <a:lstStyle/>
          <a:p>
            <a:pPr eaLnBrk="1" hangingPunct="1"/>
            <a:r>
              <a:rPr lang="en-US" altLang="zh-TW" sz="3400" dirty="0">
                <a:ea typeface="新細明體" pitchFamily="18" charset="-120"/>
              </a:rPr>
              <a:t>Example: swapping values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7C002DC-53F4-464C-B397-095B026AAA6B}" type="slidenum">
              <a:rPr lang="zh-TW" altLang="en-US" smtClean="0"/>
              <a:pPr/>
              <a:t>30</a:t>
            </a:fld>
            <a:endParaRPr lang="en-US" altLang="zh-TW"/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4876800" cy="419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#include &lt;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using namespace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1700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void swap(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*p,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*q)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tmp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1700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tmp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= *p;		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</a:t>
            </a:r>
            <a:r>
              <a:rPr lang="en-US" altLang="zh-TW" sz="1700" dirty="0" err="1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tmp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= 3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*p = *q;		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*p = 7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*q =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tmp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		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*q = 3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1700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main(void)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a = 3, b = 7;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>
                <a:solidFill>
                  <a:schemeClr val="accent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swap(&amp;a, &amp;b);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&lt;&lt; a &lt;&lt;“ “&lt;&lt; b &lt;&lt;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	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7  3 is printed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800" dirty="0">
              <a:latin typeface="Arial" charset="0"/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zh-TW" altLang="en-US" sz="18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7467600" y="2209800"/>
            <a:ext cx="609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>
                <a:latin typeface="Arial" charset="0"/>
                <a:ea typeface="新細明體" pitchFamily="18" charset="-120"/>
              </a:rPr>
              <a:t>3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7620000" y="284003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a</a:t>
            </a: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6096000" y="2819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 dirty="0">
                <a:latin typeface="Courier New" pitchFamily="49" charset="0"/>
                <a:ea typeface="新細明體" pitchFamily="18" charset="-120"/>
              </a:rPr>
              <a:t>p</a:t>
            </a: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5943600" y="2209800"/>
            <a:ext cx="609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7543800" y="3352800"/>
            <a:ext cx="579438" cy="563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>
                <a:latin typeface="Arial" charset="0"/>
                <a:ea typeface="新細明體" pitchFamily="18" charset="-120"/>
              </a:rPr>
              <a:t>7</a:t>
            </a: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7696200" y="3992563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b</a:t>
            </a: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6172200" y="3962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q</a:t>
            </a:r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6019800" y="3352800"/>
            <a:ext cx="609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6400800" y="2514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>
            <a:off x="6400800" y="3657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7543800" y="4495800"/>
            <a:ext cx="609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31760" name="Text Box 15"/>
          <p:cNvSpPr txBox="1">
            <a:spLocks noChangeArrowheads="1"/>
          </p:cNvSpPr>
          <p:nvPr/>
        </p:nvSpPr>
        <p:spPr bwMode="auto">
          <a:xfrm>
            <a:off x="7620000" y="51816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tmp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31750" grpId="0"/>
      <p:bldP spid="31751" grpId="0"/>
      <p:bldP spid="31752" grpId="0" animBg="1"/>
      <p:bldP spid="31753" grpId="0" animBg="1"/>
      <p:bldP spid="31754" grpId="0"/>
      <p:bldP spid="31755" grpId="0"/>
      <p:bldP spid="31756" grpId="0" animBg="1"/>
      <p:bldP spid="31757" grpId="0" animBg="1"/>
      <p:bldP spid="31758" grpId="0" animBg="1"/>
      <p:bldP spid="31759" grpId="0" animBg="1"/>
      <p:bldP spid="317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/>
          <a:lstStyle/>
          <a:p>
            <a:pPr eaLnBrk="1" hangingPunct="1"/>
            <a:r>
              <a:rPr lang="en-US" altLang="zh-TW" sz="3400" dirty="0">
                <a:ea typeface="新細明體" pitchFamily="18" charset="-120"/>
              </a:rPr>
              <a:t>Example: swapping values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7C002DC-53F4-464C-B397-095B026AAA6B}" type="slidenum">
              <a:rPr lang="zh-TW" altLang="en-US" smtClean="0"/>
              <a:pPr/>
              <a:t>31</a:t>
            </a:fld>
            <a:endParaRPr lang="en-US" altLang="zh-TW"/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4876800" cy="419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#include &lt;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using namespace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1700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void swap(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*p,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*q)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tmp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1700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tmp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= *p;		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</a:t>
            </a:r>
            <a:r>
              <a:rPr lang="en-US" altLang="zh-TW" sz="1700" dirty="0" err="1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tmp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= 3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*p = *q;		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*p = 7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*q =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tmp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		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*q = 3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1700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main(void)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a = 3, b = 7;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>
                <a:solidFill>
                  <a:schemeClr val="accent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swap(&amp;a, &amp;b);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&lt;&lt; a &lt;&lt;“ “&lt;&lt; b &lt;&lt;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	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7  3 is printed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800" dirty="0">
              <a:latin typeface="Arial" charset="0"/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zh-TW" altLang="en-US" sz="18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7467600" y="2209800"/>
            <a:ext cx="609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>
                <a:latin typeface="Arial" charset="0"/>
                <a:ea typeface="新細明體" pitchFamily="18" charset="-120"/>
              </a:rPr>
              <a:t>3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7620000" y="284003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a</a:t>
            </a: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6096000" y="2819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p</a:t>
            </a: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5943600" y="2209800"/>
            <a:ext cx="609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7543800" y="3352800"/>
            <a:ext cx="579438" cy="563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>
                <a:latin typeface="Arial" charset="0"/>
                <a:ea typeface="新細明體" pitchFamily="18" charset="-120"/>
              </a:rPr>
              <a:t>7</a:t>
            </a: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7696200" y="3992563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b</a:t>
            </a: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6172200" y="3962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q</a:t>
            </a:r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6019800" y="3352800"/>
            <a:ext cx="609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6400800" y="2514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>
            <a:off x="6400800" y="3657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7543800" y="4495800"/>
            <a:ext cx="609600" cy="5334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99FF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dirty="0">
                <a:latin typeface="Arial" charset="0"/>
                <a:ea typeface="新細明體" pitchFamily="18" charset="-120"/>
              </a:rPr>
              <a:t>3</a:t>
            </a:r>
            <a:endParaRPr kumimoji="1" lang="zh-TW" altLang="en-US" dirty="0">
              <a:latin typeface="Arial" charset="0"/>
              <a:ea typeface="新細明體" pitchFamily="18" charset="-120"/>
            </a:endParaRPr>
          </a:p>
        </p:txBody>
      </p:sp>
      <p:sp>
        <p:nvSpPr>
          <p:cNvPr id="31760" name="Text Box 15"/>
          <p:cNvSpPr txBox="1">
            <a:spLocks noChangeArrowheads="1"/>
          </p:cNvSpPr>
          <p:nvPr/>
        </p:nvSpPr>
        <p:spPr bwMode="auto">
          <a:xfrm>
            <a:off x="7620000" y="51816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tmp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838200" y="3023394"/>
            <a:ext cx="3810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8617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/>
          <a:lstStyle/>
          <a:p>
            <a:pPr eaLnBrk="1" hangingPunct="1"/>
            <a:r>
              <a:rPr lang="en-US" altLang="zh-TW" sz="3400" dirty="0">
                <a:ea typeface="新細明體" pitchFamily="18" charset="-120"/>
              </a:rPr>
              <a:t>Example: swapping values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7C002DC-53F4-464C-B397-095B026AAA6B}" type="slidenum">
              <a:rPr lang="zh-TW" altLang="en-US" smtClean="0"/>
              <a:pPr/>
              <a:t>32</a:t>
            </a:fld>
            <a:endParaRPr lang="en-US" altLang="zh-TW"/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4876800" cy="419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#include &lt;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using namespace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1700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void swap(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*p,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*q)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tmp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1700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tmp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= *p;		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</a:t>
            </a:r>
            <a:r>
              <a:rPr lang="en-US" altLang="zh-TW" sz="1700" dirty="0" err="1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tmp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= 3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*p = *q;		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*p = 7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*q =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tmp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		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*q = 3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1700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main(void)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a = 3, b = 7;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>
                <a:solidFill>
                  <a:schemeClr val="accent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swap(&amp;a, &amp;b);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&lt;&lt; a &lt;&lt;“ “&lt;&lt; b &lt;&lt;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	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7  3 is printed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800" dirty="0">
              <a:latin typeface="Arial" charset="0"/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zh-TW" altLang="en-US" sz="18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7467600" y="2209800"/>
            <a:ext cx="609600" cy="5334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99FF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dirty="0">
                <a:latin typeface="Arial" charset="0"/>
                <a:ea typeface="新細明體" pitchFamily="18" charset="-120"/>
              </a:rPr>
              <a:t>7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7620000" y="284003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a</a:t>
            </a: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6096000" y="2819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p</a:t>
            </a: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5943600" y="2209800"/>
            <a:ext cx="609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7543800" y="3352800"/>
            <a:ext cx="579438" cy="563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>
                <a:latin typeface="Arial" charset="0"/>
                <a:ea typeface="新細明體" pitchFamily="18" charset="-120"/>
              </a:rPr>
              <a:t>7</a:t>
            </a: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7696200" y="3992563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b</a:t>
            </a: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6172200" y="3962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q</a:t>
            </a:r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6019800" y="3352800"/>
            <a:ext cx="609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6400800" y="2514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>
            <a:off x="6400800" y="3657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7543800" y="4495800"/>
            <a:ext cx="609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dirty="0">
                <a:latin typeface="Arial" charset="0"/>
                <a:ea typeface="新細明體" pitchFamily="18" charset="-120"/>
              </a:rPr>
              <a:t>3</a:t>
            </a:r>
            <a:endParaRPr kumimoji="1" lang="zh-TW" altLang="en-US" dirty="0">
              <a:latin typeface="Arial" charset="0"/>
              <a:ea typeface="新細明體" pitchFamily="18" charset="-120"/>
            </a:endParaRPr>
          </a:p>
        </p:txBody>
      </p:sp>
      <p:sp>
        <p:nvSpPr>
          <p:cNvPr id="31760" name="Text Box 15"/>
          <p:cNvSpPr txBox="1">
            <a:spLocks noChangeArrowheads="1"/>
          </p:cNvSpPr>
          <p:nvPr/>
        </p:nvSpPr>
        <p:spPr bwMode="auto">
          <a:xfrm>
            <a:off x="7620000" y="51816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tmp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838200" y="3313817"/>
            <a:ext cx="3810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8617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/>
          <a:lstStyle/>
          <a:p>
            <a:pPr eaLnBrk="1" hangingPunct="1"/>
            <a:r>
              <a:rPr lang="en-US" altLang="zh-TW" sz="3400" dirty="0">
                <a:ea typeface="新細明體" pitchFamily="18" charset="-120"/>
              </a:rPr>
              <a:t>Example: swapping values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7C002DC-53F4-464C-B397-095B026AAA6B}" type="slidenum">
              <a:rPr lang="zh-TW" altLang="en-US" smtClean="0"/>
              <a:pPr/>
              <a:t>33</a:t>
            </a:fld>
            <a:endParaRPr lang="en-US" altLang="zh-TW"/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4876800" cy="419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#include &lt;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using namespace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1700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void swap(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*p,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*q)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tmp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1700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tmp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= *p;		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</a:t>
            </a:r>
            <a:r>
              <a:rPr lang="en-US" altLang="zh-TW" sz="1700" dirty="0" err="1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tmp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= 3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*p = *q;		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*p = 7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*q =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tmp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		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*q = 3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1700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main(void)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a = 3, b = 7;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>
                <a:solidFill>
                  <a:schemeClr val="accent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swap(&amp;a, &amp;b);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&lt;&lt; a &lt;&lt;“ “&lt;&lt; b &lt;&lt;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	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7  3 is printed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800" dirty="0">
              <a:latin typeface="Arial" charset="0"/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zh-TW" altLang="en-US" sz="18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7467600" y="2209800"/>
            <a:ext cx="609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dirty="0">
                <a:latin typeface="Arial" charset="0"/>
                <a:ea typeface="新細明體" pitchFamily="18" charset="-120"/>
              </a:rPr>
              <a:t>7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7620000" y="284003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a</a:t>
            </a: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6096000" y="2819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p</a:t>
            </a: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5943600" y="2209800"/>
            <a:ext cx="609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7543800" y="3352800"/>
            <a:ext cx="579438" cy="563563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99FF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dirty="0">
                <a:latin typeface="Arial" charset="0"/>
                <a:ea typeface="新細明體" pitchFamily="18" charset="-120"/>
              </a:rPr>
              <a:t>3</a:t>
            </a: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7696200" y="3992563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b</a:t>
            </a: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6172200" y="3962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q</a:t>
            </a:r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6019800" y="3352800"/>
            <a:ext cx="609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6400800" y="2514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>
            <a:off x="6400800" y="3657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7543800" y="4495800"/>
            <a:ext cx="609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dirty="0">
                <a:latin typeface="Arial" charset="0"/>
                <a:ea typeface="新細明體" pitchFamily="18" charset="-120"/>
              </a:rPr>
              <a:t>3</a:t>
            </a:r>
            <a:endParaRPr kumimoji="1" lang="zh-TW" altLang="en-US" dirty="0">
              <a:latin typeface="Arial" charset="0"/>
              <a:ea typeface="新細明體" pitchFamily="18" charset="-120"/>
            </a:endParaRPr>
          </a:p>
        </p:txBody>
      </p:sp>
      <p:sp>
        <p:nvSpPr>
          <p:cNvPr id="31760" name="Text Box 15"/>
          <p:cNvSpPr txBox="1">
            <a:spLocks noChangeArrowheads="1"/>
          </p:cNvSpPr>
          <p:nvPr/>
        </p:nvSpPr>
        <p:spPr bwMode="auto">
          <a:xfrm>
            <a:off x="7620000" y="51816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tmp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838200" y="3505200"/>
            <a:ext cx="3810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91891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/>
          <a:lstStyle/>
          <a:p>
            <a:pPr eaLnBrk="1" hangingPunct="1"/>
            <a:r>
              <a:rPr lang="en-US" altLang="zh-TW" sz="3400" dirty="0">
                <a:ea typeface="新細明體" pitchFamily="18" charset="-120"/>
              </a:rPr>
              <a:t>Example: swapping values </a:t>
            </a:r>
            <a:r>
              <a:rPr lang="en-US" altLang="zh-TW" sz="3400" b="1" dirty="0">
                <a:solidFill>
                  <a:srgbClr val="FF0000"/>
                </a:solidFill>
                <a:ea typeface="新細明體" pitchFamily="18" charset="-120"/>
              </a:rPr>
              <a:t>(in C++)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7C002DC-53F4-464C-B397-095B026AAA6B}" type="slidenum">
              <a:rPr lang="zh-TW" altLang="en-US" smtClean="0"/>
              <a:pPr/>
              <a:t>34</a:t>
            </a:fld>
            <a:endParaRPr lang="en-US" altLang="zh-TW"/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4876800" cy="419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#include &lt;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using namespace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1700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void swap(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7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&amp;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p,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7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&amp;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q)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tmp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1700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tmp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= p;		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</a:t>
            </a:r>
            <a:r>
              <a:rPr lang="en-US" altLang="zh-TW" sz="1700" dirty="0" err="1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tmp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= 3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p = q;		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*p = 7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q =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tmp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		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*q = 3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1700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main(void)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a = 3, b = 7;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>
                <a:solidFill>
                  <a:schemeClr val="accent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swap(a, 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&lt;&lt; a &lt;&lt;“ “&lt;&lt; b &lt;&lt;</a:t>
            </a:r>
            <a:r>
              <a:rPr lang="en-US" altLang="zh-TW" sz="17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	</a:t>
            </a:r>
            <a:r>
              <a:rPr lang="en-US" altLang="zh-TW" sz="17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7  3 is printed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800" dirty="0">
              <a:latin typeface="Arial" charset="0"/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zh-TW" altLang="en-US" sz="18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7467600" y="2209800"/>
            <a:ext cx="609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dirty="0">
                <a:latin typeface="Arial" charset="0"/>
                <a:ea typeface="新細明體" pitchFamily="18" charset="-120"/>
              </a:rPr>
              <a:t>7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7620000" y="284003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a</a:t>
            </a: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6096000" y="2819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p</a:t>
            </a: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5943600" y="2209800"/>
            <a:ext cx="609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7543800" y="3352800"/>
            <a:ext cx="579438" cy="563563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99FF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dirty="0">
                <a:latin typeface="Arial" charset="0"/>
                <a:ea typeface="新細明體" pitchFamily="18" charset="-120"/>
              </a:rPr>
              <a:t>3</a:t>
            </a: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7696200" y="3992563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b</a:t>
            </a: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6172200" y="3962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q</a:t>
            </a:r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6019800" y="3352800"/>
            <a:ext cx="609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6400800" y="2514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>
            <a:off x="6400800" y="3657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7543800" y="4495800"/>
            <a:ext cx="609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dirty="0">
                <a:latin typeface="Arial" charset="0"/>
                <a:ea typeface="新細明體" pitchFamily="18" charset="-120"/>
              </a:rPr>
              <a:t>3</a:t>
            </a:r>
            <a:endParaRPr kumimoji="1" lang="zh-TW" altLang="en-US" dirty="0">
              <a:latin typeface="Arial" charset="0"/>
              <a:ea typeface="新細明體" pitchFamily="18" charset="-120"/>
            </a:endParaRPr>
          </a:p>
        </p:txBody>
      </p:sp>
      <p:sp>
        <p:nvSpPr>
          <p:cNvPr id="31760" name="Text Box 15"/>
          <p:cNvSpPr txBox="1">
            <a:spLocks noChangeArrowheads="1"/>
          </p:cNvSpPr>
          <p:nvPr/>
        </p:nvSpPr>
        <p:spPr bwMode="auto">
          <a:xfrm>
            <a:off x="7620000" y="51816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Courier New" pitchFamily="49" charset="0"/>
                <a:ea typeface="新細明體" pitchFamily="18" charset="-120"/>
              </a:rPr>
              <a:t>tmp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838200" y="3505200"/>
            <a:ext cx="3810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98327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86F94-920A-401D-BDFB-3DDB250B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</a:t>
            </a:r>
            <a:r>
              <a:rPr lang="en-US" altLang="zh-CN"/>
              <a:t>by Reference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4F9232-FA29-4BB3-82C1-D92E9603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01EF3E-7664-46B8-B540-A12C7723FB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Reference is another “name” of a variable</a:t>
            </a:r>
          </a:p>
        </p:txBody>
      </p:sp>
    </p:spTree>
    <p:extLst>
      <p:ext uri="{BB962C8B-B14F-4D97-AF65-F5344CB8AC3E}">
        <p14:creationId xmlns:p14="http://schemas.microsoft.com/office/powerpoint/2010/main" val="1477764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9AAB5-D60E-4998-9369-45A1A949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main() function with parameters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3C6114-66C7-4014-B813-AF553C6E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3F87A2-3BA0-4022-9691-8E1A96DA2C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We can provide parameters to the main() function using </a:t>
            </a:r>
            <a:r>
              <a:rPr lang="en-US" altLang="zh-CN" dirty="0" err="1"/>
              <a:t>cmd</a:t>
            </a:r>
            <a:r>
              <a:rPr lang="en-US" altLang="zh-CN" dirty="0"/>
              <a:t> in Windows to run the .exe file generated by the complier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C022CC-F2E0-46F1-8E42-56956A538B98}"/>
              </a:ext>
            </a:extLst>
          </p:cNvPr>
          <p:cNvSpPr txBox="1"/>
          <p:nvPr/>
        </p:nvSpPr>
        <p:spPr>
          <a:xfrm>
            <a:off x="1143000" y="3124200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int main(int </a:t>
            </a:r>
            <a:r>
              <a:rPr lang="en-US" altLang="zh-TW" sz="2000" dirty="0" err="1">
                <a:latin typeface="Courier New" pitchFamily="49" charset="0"/>
              </a:rPr>
              <a:t>argc</a:t>
            </a:r>
            <a:r>
              <a:rPr lang="en-US" altLang="zh-TW" sz="2000" dirty="0">
                <a:latin typeface="Courier New" pitchFamily="49" charset="0"/>
              </a:rPr>
              <a:t>, char *</a:t>
            </a:r>
            <a:r>
              <a:rPr lang="en-US" altLang="zh-TW" sz="2000" dirty="0" err="1">
                <a:latin typeface="Courier New" pitchFamily="49" charset="0"/>
              </a:rPr>
              <a:t>argv</a:t>
            </a:r>
            <a:r>
              <a:rPr lang="en-US" altLang="zh-TW" sz="2000" dirty="0">
                <a:latin typeface="Courier New" pitchFamily="49" charset="0"/>
              </a:rPr>
              <a:t>[]){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  </a:t>
            </a:r>
            <a:r>
              <a:rPr lang="en-US" altLang="zh-CN" sz="2000" dirty="0" err="1">
                <a:latin typeface="Courier New" pitchFamily="49" charset="0"/>
              </a:rPr>
              <a:t>cout</a:t>
            </a:r>
            <a:r>
              <a:rPr lang="en-US" altLang="zh-CN" sz="2000" dirty="0">
                <a:latin typeface="Courier New" pitchFamily="49" charset="0"/>
              </a:rPr>
              <a:t>&lt;&lt;“The parameters are: “&lt;&lt;</a:t>
            </a:r>
            <a:r>
              <a:rPr lang="en-US" altLang="zh-CN" sz="2000" dirty="0" err="1">
                <a:latin typeface="Courier New" pitchFamily="49" charset="0"/>
              </a:rPr>
              <a:t>endl</a:t>
            </a:r>
            <a:r>
              <a:rPr lang="en-US" altLang="zh-CN" sz="2000" dirty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  for(int </a:t>
            </a:r>
            <a:r>
              <a:rPr lang="en-US" altLang="zh-CN" sz="2000" dirty="0" err="1">
                <a:latin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</a:rPr>
              <a:t> = 0; </a:t>
            </a:r>
            <a:r>
              <a:rPr lang="en-US" altLang="zh-CN" sz="2000" dirty="0" err="1">
                <a:latin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</a:rPr>
              <a:t>&lt;</a:t>
            </a:r>
            <a:r>
              <a:rPr lang="en-US" altLang="zh-CN" sz="2000" dirty="0" err="1">
                <a:latin typeface="Courier New" pitchFamily="49" charset="0"/>
              </a:rPr>
              <a:t>argc</a:t>
            </a:r>
            <a:r>
              <a:rPr lang="en-US" altLang="zh-CN" sz="2000" dirty="0">
                <a:latin typeface="Courier New" pitchFamily="49" charset="0"/>
              </a:rPr>
              <a:t>; </a:t>
            </a:r>
            <a:r>
              <a:rPr lang="en-US" altLang="zh-CN" sz="2000" dirty="0" err="1">
                <a:latin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</a:rPr>
              <a:t>++){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    </a:t>
            </a:r>
            <a:r>
              <a:rPr lang="en-US" altLang="zh-CN" sz="2000" dirty="0" err="1">
                <a:latin typeface="Courier New" pitchFamily="49" charset="0"/>
              </a:rPr>
              <a:t>cout</a:t>
            </a:r>
            <a:r>
              <a:rPr lang="en-US" altLang="zh-CN" sz="2000" dirty="0">
                <a:latin typeface="Courier New" pitchFamily="49" charset="0"/>
              </a:rPr>
              <a:t>&lt;&lt;*(++</a:t>
            </a:r>
            <a:r>
              <a:rPr lang="en-US" altLang="zh-CN" sz="2000" dirty="0" err="1">
                <a:latin typeface="Courier New" pitchFamily="49" charset="0"/>
              </a:rPr>
              <a:t>argv</a:t>
            </a:r>
            <a:r>
              <a:rPr lang="en-US" altLang="zh-CN" sz="2000" dirty="0">
                <a:latin typeface="Courier New" pitchFamily="49" charset="0"/>
              </a:rPr>
              <a:t>)&lt;&lt;</a:t>
            </a:r>
            <a:r>
              <a:rPr lang="en-US" altLang="zh-CN" sz="2000" dirty="0" err="1">
                <a:latin typeface="Courier New" pitchFamily="49" charset="0"/>
              </a:rPr>
              <a:t>endl</a:t>
            </a:r>
            <a:r>
              <a:rPr lang="en-US" altLang="zh-CN" sz="2000" dirty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  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420D5-A121-4FF7-9ACF-16417129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main() function with parameter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7728FC0-327F-4DB0-BEA4-C719111F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2C0C1E-7062-4BC4-A63C-0620875E9B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i="1" dirty="0" err="1"/>
              <a:t>argc</a:t>
            </a:r>
            <a:r>
              <a:rPr lang="en-US" altLang="zh-CN" dirty="0"/>
              <a:t> stores the number of parameters, including the absolute path of the .exe file, i.e., </a:t>
            </a:r>
            <a:r>
              <a:rPr lang="en-US" altLang="zh-CN" dirty="0" err="1"/>
              <a:t>argc</a:t>
            </a:r>
            <a:r>
              <a:rPr lang="en-US" altLang="zh-CN" dirty="0"/>
              <a:t> = 1 when there is no extra parameter</a:t>
            </a:r>
          </a:p>
          <a:p>
            <a:r>
              <a:rPr lang="en-US" altLang="zh-CN" i="1" dirty="0" err="1"/>
              <a:t>argv</a:t>
            </a:r>
            <a:r>
              <a:rPr lang="en-US" altLang="zh-CN" i="1" dirty="0"/>
              <a:t>[]</a:t>
            </a:r>
            <a:r>
              <a:rPr lang="en-US" altLang="zh-CN" dirty="0"/>
              <a:t> stores all the parameters in the form of char*</a:t>
            </a:r>
            <a:endParaRPr lang="zh-CN" altLang="en-US" dirty="0"/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DF0C6571-4B5F-4CFC-9661-9774AFF74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44255"/>
            <a:ext cx="5839928" cy="2294645"/>
          </a:xfrm>
          <a:prstGeom prst="rect">
            <a:avLst/>
          </a:prstGeom>
        </p:spPr>
      </p:pic>
      <p:sp>
        <p:nvSpPr>
          <p:cNvPr id="6" name="Line 6">
            <a:extLst>
              <a:ext uri="{FF2B5EF4-FFF2-40B4-BE49-F238E27FC236}">
                <a16:creationId xmlns:a16="http://schemas.microsoft.com/office/drawing/2014/main" id="{0E0B6229-ED6E-46FD-8703-D6D9FC754C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725154"/>
            <a:ext cx="762000" cy="4191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042B40D3-52FA-49C2-AC25-94F345B53E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0500" y="3725155"/>
            <a:ext cx="190500" cy="41909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841D92C-85FD-4D4B-A5B9-9EAEBD8A05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725154"/>
            <a:ext cx="190500" cy="41909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A487E996-4019-4C74-A55A-600216CCB4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4419600"/>
            <a:ext cx="2362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E1FCD3F3-8EBE-47A9-A794-1139AFB161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4419600"/>
            <a:ext cx="533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70033B95-86EF-45D9-B86F-898F46CD4E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37380" y="4419600"/>
            <a:ext cx="533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140660-3595-4EE6-BA5B-3DDC1AD0019E}"/>
              </a:ext>
            </a:extLst>
          </p:cNvPr>
          <p:cNvSpPr txBox="1"/>
          <p:nvPr/>
        </p:nvSpPr>
        <p:spPr>
          <a:xfrm>
            <a:off x="2743200" y="3418205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Three parameters to the main function.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731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7A98C-2067-45DA-AD09-BD21E553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as a return value 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1CED21-2B21-4E3B-B218-35DD50C7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ABE8AD-A62A-4277-A3EC-1F281C52426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 function can return a pointer</a:t>
            </a:r>
          </a:p>
          <a:p>
            <a:pPr lvl="1"/>
            <a:r>
              <a:rPr lang="en-US" altLang="zh-CN" dirty="0"/>
              <a:t>The address of the pointer will be returned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AEF3F9-706E-4D8C-A426-59D2D36482EB}"/>
              </a:ext>
            </a:extLst>
          </p:cNvPr>
          <p:cNvSpPr txBox="1"/>
          <p:nvPr/>
        </p:nvSpPr>
        <p:spPr>
          <a:xfrm>
            <a:off x="1066800" y="3276600"/>
            <a:ext cx="731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int* f(){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  int n = 10;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  int *</a:t>
            </a:r>
            <a:r>
              <a:rPr lang="en-US" altLang="zh-CN" sz="2000" dirty="0" err="1">
                <a:latin typeface="Courier New" pitchFamily="49" charset="0"/>
              </a:rPr>
              <a:t>ptr</a:t>
            </a:r>
            <a:r>
              <a:rPr lang="en-US" altLang="zh-CN" sz="2000" dirty="0">
                <a:latin typeface="Courier New" pitchFamily="49" charset="0"/>
              </a:rPr>
              <a:t> = &amp;n;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  return </a:t>
            </a:r>
            <a:r>
              <a:rPr lang="en-US" altLang="zh-CN" sz="2000" dirty="0" err="1">
                <a:latin typeface="Courier New" pitchFamily="49" charset="0"/>
              </a:rPr>
              <a:t>ptr</a:t>
            </a:r>
            <a:r>
              <a:rPr lang="en-US" altLang="zh-CN" sz="2000" dirty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int main(){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  int *</a:t>
            </a:r>
            <a:r>
              <a:rPr lang="en-US" altLang="zh-CN" sz="2000" dirty="0" err="1">
                <a:latin typeface="Courier New" pitchFamily="49" charset="0"/>
              </a:rPr>
              <a:t>ptr</a:t>
            </a:r>
            <a:r>
              <a:rPr lang="en-US" altLang="zh-CN" sz="2000" dirty="0">
                <a:latin typeface="Courier New" pitchFamily="49" charset="0"/>
              </a:rPr>
              <a:t> = f();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  </a:t>
            </a:r>
            <a:r>
              <a:rPr lang="en-US" altLang="zh-CN" sz="2000" dirty="0" err="1">
                <a:latin typeface="Courier New" pitchFamily="49" charset="0"/>
              </a:rPr>
              <a:t>cout</a:t>
            </a:r>
            <a:r>
              <a:rPr lang="en-US" altLang="zh-CN" sz="2000" dirty="0">
                <a:latin typeface="Courier New" pitchFamily="49" charset="0"/>
              </a:rPr>
              <a:t>&lt;&lt;*</a:t>
            </a:r>
            <a:r>
              <a:rPr lang="en-US" altLang="zh-CN" sz="2000" dirty="0" err="1">
                <a:latin typeface="Courier New" pitchFamily="49" charset="0"/>
              </a:rPr>
              <a:t>ptr</a:t>
            </a:r>
            <a:r>
              <a:rPr lang="en-US" altLang="zh-CN" sz="2000" dirty="0">
                <a:latin typeface="Courier New" pitchFamily="49" charset="0"/>
              </a:rPr>
              <a:t>&lt;&lt;</a:t>
            </a:r>
            <a:r>
              <a:rPr lang="en-US" altLang="zh-CN" sz="2000" dirty="0" err="1">
                <a:latin typeface="Courier New" pitchFamily="49" charset="0"/>
              </a:rPr>
              <a:t>endl</a:t>
            </a:r>
            <a:r>
              <a:rPr lang="en-US" altLang="zh-CN" sz="2000" dirty="0">
                <a:latin typeface="Courier New" pitchFamily="49" charset="0"/>
              </a:rPr>
              <a:t>; // output a random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                    // number rather than 10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  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1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Main Memory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9E51A6A-0F66-454E-89D6-F565D093C41E}" type="slidenum">
              <a:rPr lang="zh-TW" altLang="en-US" smtClean="0"/>
              <a:pPr/>
              <a:t>4</a:t>
            </a:fld>
            <a:endParaRPr lang="en-US" altLang="zh-TW"/>
          </a:p>
        </p:txBody>
      </p:sp>
      <p:graphicFrame>
        <p:nvGraphicFramePr>
          <p:cNvPr id="8196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909763" y="1871663"/>
          <a:ext cx="5780087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4" imgW="5779688" imgH="3723569" progId="Visio.Drawing.11">
                  <p:embed/>
                </p:oleObj>
              </mc:Choice>
              <mc:Fallback>
                <p:oleObj name="Visio" r:id="rId4" imgW="5779688" imgH="3723569" progId="Visio.Drawing.11">
                  <p:embed/>
                  <p:pic>
                    <p:nvPicPr>
                      <p:cNvPr id="819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1871663"/>
                        <a:ext cx="5780087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7" name="Picture 4" descr="11988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2667000" y="41910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Variable and Memory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3048000" cy="4191000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dirty="0">
                <a:latin typeface="Courier New" pitchFamily="49" charset="0"/>
                <a:cs typeface="Courier New" pitchFamily="49" charset="0"/>
              </a:rPr>
              <a:t>void main(){</a:t>
            </a:r>
            <a:endParaRPr lang="zh-TW" alt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zh-TW" alt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sz="2200" dirty="0">
                <a:latin typeface="Courier New" pitchFamily="49" charset="0"/>
                <a:cs typeface="Courier New" pitchFamily="49" charset="0"/>
              </a:rPr>
              <a:t>;</a:t>
            </a:r>
            <a:endParaRPr lang="zh-TW" alt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zh-TW" alt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zh-TW" sz="2200" dirty="0">
                <a:latin typeface="Courier New" pitchFamily="49" charset="0"/>
                <a:cs typeface="Courier New" pitchFamily="49" charset="0"/>
              </a:rPr>
              <a:t>;</a:t>
            </a:r>
            <a:endParaRPr lang="zh-TW" alt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zh-TW" alt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2200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altLang="zh-TW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sz="2200" dirty="0">
                <a:latin typeface="Courier New" pitchFamily="49" charset="0"/>
                <a:cs typeface="Courier New" pitchFamily="49" charset="0"/>
              </a:rPr>
              <a:t>;</a:t>
            </a:r>
            <a:endParaRPr lang="zh-TW" alt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zh-TW" alt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2200" dirty="0">
                <a:latin typeface="Courier New" pitchFamily="49" charset="0"/>
                <a:cs typeface="Courier New" pitchFamily="49" charset="0"/>
              </a:rPr>
              <a:t>x=100;</a:t>
            </a:r>
            <a:endParaRPr lang="zh-TW" alt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zh-TW" alt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2200" dirty="0">
                <a:latin typeface="Courier New" pitchFamily="49" charset="0"/>
                <a:cs typeface="Courier New" pitchFamily="49" charset="0"/>
              </a:rPr>
              <a:t>y=200;</a:t>
            </a:r>
            <a:endParaRPr lang="zh-TW" alt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zh-TW" alt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2200" dirty="0">
                <a:latin typeface="Courier New" pitchFamily="49" charset="0"/>
                <a:cs typeface="Courier New" pitchFamily="49" charset="0"/>
              </a:rPr>
              <a:t>c=`a`;</a:t>
            </a:r>
            <a:endParaRPr lang="zh-TW" alt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zh-TW" alt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2200" dirty="0"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sz="2200" dirty="0">
              <a:latin typeface="Courier New" pitchFamily="49" charset="0"/>
              <a:cs typeface="Courier New" pitchFamily="49" charset="0"/>
            </a:endParaRPr>
          </a:p>
          <a:p>
            <a:endParaRPr lang="zh-HK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215233"/>
              </p:ext>
            </p:extLst>
          </p:nvPr>
        </p:nvGraphicFramePr>
        <p:xfrm>
          <a:off x="4343400" y="1752600"/>
          <a:ext cx="4265613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4" imgW="6023511" imgH="3863586" progId="Visio.Drawing.11">
                  <p:embed/>
                </p:oleObj>
              </mc:Choice>
              <mc:Fallback>
                <p:oleObj name="Visio" r:id="rId4" imgW="6023511" imgH="3863586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752600"/>
                        <a:ext cx="4265613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1112261"/>
              </p:ext>
            </p:extLst>
          </p:nvPr>
        </p:nvGraphicFramePr>
        <p:xfrm>
          <a:off x="4648200" y="4800600"/>
          <a:ext cx="3924300" cy="1401763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Identifier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Value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Address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200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‘a’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38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46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Variable and Memory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sz="2800" b="1" i="1" dirty="0">
                <a:ea typeface="ＭＳ Ｐゴシック" charset="-128"/>
                <a:cs typeface="ＭＳ Ｐゴシック" charset="-128"/>
              </a:rPr>
              <a:t>Most of the time</a:t>
            </a:r>
            <a:r>
              <a:rPr lang="en-US" altLang="zh-HK" sz="2800" dirty="0">
                <a:ea typeface="ＭＳ Ｐゴシック" charset="-128"/>
                <a:cs typeface="ＭＳ Ｐゴシック" charset="-128"/>
              </a:rPr>
              <a:t>, the computer allocates </a:t>
            </a:r>
            <a:r>
              <a:rPr lang="en-US" altLang="zh-HK" sz="2800" dirty="0">
                <a:solidFill>
                  <a:srgbClr val="C00000"/>
                </a:solidFill>
                <a:ea typeface="ＭＳ Ｐゴシック" charset="-128"/>
                <a:cs typeface="ＭＳ Ｐゴシック" charset="-128"/>
              </a:rPr>
              <a:t>adjacent</a:t>
            </a:r>
            <a:r>
              <a:rPr lang="en-US" altLang="zh-HK" sz="2800" dirty="0">
                <a:ea typeface="ＭＳ Ｐゴシック" charset="-128"/>
                <a:cs typeface="ＭＳ Ｐゴシック" charset="-128"/>
              </a:rPr>
              <a:t> memory locations for variables declared one after the other</a:t>
            </a:r>
          </a:p>
          <a:p>
            <a:r>
              <a:rPr lang="en-US" altLang="zh-HK" sz="2800" dirty="0">
                <a:ea typeface="ＭＳ Ｐゴシック" charset="-128"/>
                <a:cs typeface="ＭＳ Ｐゴシック" charset="-128"/>
              </a:rPr>
              <a:t>A variable’s </a:t>
            </a:r>
            <a:r>
              <a:rPr lang="en-US" altLang="zh-HK" sz="28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address </a:t>
            </a:r>
            <a:r>
              <a:rPr lang="en-US" altLang="zh-HK" sz="2800" dirty="0">
                <a:ea typeface="ＭＳ Ｐゴシック" charset="-128"/>
                <a:cs typeface="ＭＳ Ｐゴシック" charset="-128"/>
              </a:rPr>
              <a:t>is the </a:t>
            </a:r>
            <a:r>
              <a:rPr lang="en-US" altLang="zh-HK" sz="28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first byte </a:t>
            </a:r>
            <a:r>
              <a:rPr lang="en-US" altLang="zh-HK" sz="2800" dirty="0">
                <a:ea typeface="ＭＳ Ｐゴシック" charset="-128"/>
                <a:cs typeface="ＭＳ Ｐゴシック" charset="-128"/>
              </a:rPr>
              <a:t>occupied by the variable</a:t>
            </a:r>
          </a:p>
          <a:p>
            <a:r>
              <a:rPr lang="en-US" altLang="zh-HK" dirty="0">
                <a:solidFill>
                  <a:srgbClr val="7030A0"/>
                </a:solidFill>
                <a:ea typeface="ＭＳ Ｐゴシック" charset="-128"/>
              </a:rPr>
              <a:t>Address</a:t>
            </a:r>
            <a:r>
              <a:rPr lang="en-US" altLang="zh-HK" dirty="0">
                <a:ea typeface="ＭＳ Ｐゴシック" charset="-128"/>
              </a:rPr>
              <a:t> of a variable depends on the computer, and is usually in </a:t>
            </a:r>
            <a:r>
              <a:rPr lang="en-US" altLang="zh-HK" dirty="0">
                <a:solidFill>
                  <a:srgbClr val="FF0000"/>
                </a:solidFill>
                <a:ea typeface="ＭＳ Ｐゴシック" charset="-128"/>
              </a:rPr>
              <a:t>hexadecimal</a:t>
            </a:r>
            <a:r>
              <a:rPr lang="en-US" altLang="zh-HK" dirty="0">
                <a:ea typeface="ＭＳ Ｐゴシック" charset="-128"/>
              </a:rPr>
              <a:t> (base 16 with values 0-9 and A-F).</a:t>
            </a:r>
          </a:p>
          <a:p>
            <a:pPr lvl="1"/>
            <a:r>
              <a:rPr lang="en-US" altLang="zh-HK" dirty="0">
                <a:ea typeface="ＭＳ Ｐゴシック" charset="-128"/>
              </a:rPr>
              <a:t>e.g. 0x00023AF0, 00023AF0</a:t>
            </a:r>
            <a:endParaRPr lang="en-US" altLang="zh-HK" sz="3200" dirty="0">
              <a:ea typeface="ＭＳ Ｐゴシック" charset="-128"/>
              <a:cs typeface="ＭＳ Ｐゴシック" charset="-128"/>
            </a:endParaRP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8426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Pointers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33528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ea typeface="新細明體" pitchFamily="18" charset="-120"/>
              </a:rPr>
              <a:t>In C++, a pointer is a </a:t>
            </a:r>
            <a:r>
              <a:rPr lang="en-US" altLang="zh-TW" sz="2400" b="1" dirty="0">
                <a:ea typeface="新細明體" pitchFamily="18" charset="-120"/>
              </a:rPr>
              <a:t>variable</a:t>
            </a:r>
            <a:r>
              <a:rPr lang="en-US" altLang="zh-TW" sz="2400" dirty="0">
                <a:ea typeface="新細明體" pitchFamily="18" charset="-120"/>
              </a:rPr>
              <a:t> which designs to store the </a:t>
            </a:r>
            <a:r>
              <a:rPr lang="en-US" altLang="zh-TW" sz="2400" dirty="0">
                <a:solidFill>
                  <a:srgbClr val="FF3300"/>
                </a:solidFill>
                <a:ea typeface="新細明體" pitchFamily="18" charset="-120"/>
              </a:rPr>
              <a:t>address </a:t>
            </a:r>
            <a:r>
              <a:rPr lang="en-US" altLang="zh-TW" sz="2400" dirty="0">
                <a:ea typeface="新細明體" pitchFamily="18" charset="-120"/>
              </a:rPr>
              <a:t>of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another</a:t>
            </a:r>
            <a:r>
              <a:rPr lang="en-US" altLang="zh-TW" sz="2400" b="1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2400" b="1" dirty="0">
                <a:ea typeface="新細明體" pitchFamily="18" charset="-120"/>
              </a:rPr>
              <a:t>variable</a:t>
            </a:r>
            <a:r>
              <a:rPr lang="en-US" altLang="zh-TW" sz="2400" dirty="0">
                <a:ea typeface="新細明體" pitchFamily="18" charset="-120"/>
              </a:rPr>
              <a:t>.  When a pointer store the address of a variable, we said the pointer is </a:t>
            </a:r>
            <a:r>
              <a:rPr lang="en-US" altLang="zh-TW" sz="2400" dirty="0">
                <a:solidFill>
                  <a:srgbClr val="C00000"/>
                </a:solidFill>
                <a:ea typeface="新細明體" pitchFamily="18" charset="-120"/>
              </a:rPr>
              <a:t>pointing to</a:t>
            </a:r>
            <a:r>
              <a:rPr lang="en-US" altLang="zh-TW" sz="2400" dirty="0">
                <a:ea typeface="新細明體" pitchFamily="18" charset="-120"/>
              </a:rPr>
              <a:t> the variable</a:t>
            </a:r>
          </a:p>
          <a:p>
            <a:endParaRPr lang="en-US" altLang="zh-TW" sz="2400" dirty="0">
              <a:ea typeface="新細明體" pitchFamily="18" charset="-120"/>
            </a:endParaRPr>
          </a:p>
          <a:p>
            <a:r>
              <a:rPr lang="en-US" altLang="zh-TW" sz="2400" dirty="0">
                <a:ea typeface="新細明體" pitchFamily="18" charset="-120"/>
              </a:rPr>
              <a:t>Pointer, like normal variable has a type, its type is determined by the type of variable it </a:t>
            </a:r>
            <a:r>
              <a:rPr lang="en-US" altLang="zh-TW" sz="2400" dirty="0">
                <a:solidFill>
                  <a:srgbClr val="FF3300"/>
                </a:solidFill>
                <a:ea typeface="新細明體" pitchFamily="18" charset="-120"/>
              </a:rPr>
              <a:t>points </a:t>
            </a:r>
            <a:r>
              <a:rPr lang="en-US" altLang="zh-TW" sz="2400" dirty="0">
                <a:ea typeface="新細明體" pitchFamily="18" charset="-120"/>
              </a:rPr>
              <a:t>to</a:t>
            </a:r>
          </a:p>
          <a:p>
            <a:endParaRPr lang="zh-HK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457667"/>
              </p:ext>
            </p:extLst>
          </p:nvPr>
        </p:nvGraphicFramePr>
        <p:xfrm>
          <a:off x="914400" y="4953000"/>
          <a:ext cx="7696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Variable type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int</a:t>
                      </a:r>
                      <a:r>
                        <a:rPr lang="en-US" altLang="zh-HK" dirty="0"/>
                        <a:t> x;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float x;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double x;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char x;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Pointer</a:t>
                      </a:r>
                      <a:r>
                        <a:rPr lang="en-US" altLang="zh-HK" baseline="0" dirty="0"/>
                        <a:t> type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int</a:t>
                      </a:r>
                      <a:r>
                        <a:rPr lang="en-US" altLang="zh-HK" dirty="0"/>
                        <a:t>*</a:t>
                      </a:r>
                      <a:r>
                        <a:rPr lang="en-US" altLang="zh-HK" dirty="0" err="1"/>
                        <a:t>Pointx</a:t>
                      </a:r>
                      <a:r>
                        <a:rPr lang="en-US" altLang="zh-HK" dirty="0"/>
                        <a:t>;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float*</a:t>
                      </a:r>
                      <a:r>
                        <a:rPr lang="en-US" altLang="zh-HK" dirty="0" err="1"/>
                        <a:t>Pointx</a:t>
                      </a:r>
                      <a:r>
                        <a:rPr lang="en-US" altLang="zh-HK" dirty="0"/>
                        <a:t>;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double*</a:t>
                      </a:r>
                      <a:r>
                        <a:rPr lang="en-US" altLang="zh-HK" dirty="0" err="1"/>
                        <a:t>Pointx</a:t>
                      </a:r>
                      <a:r>
                        <a:rPr lang="en-US" altLang="zh-HK" dirty="0"/>
                        <a:t>;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char*</a:t>
                      </a:r>
                      <a:r>
                        <a:rPr lang="en-US" altLang="zh-HK" dirty="0" err="1"/>
                        <a:t>Pointx</a:t>
                      </a:r>
                      <a:r>
                        <a:rPr lang="en-US" altLang="zh-HK" dirty="0"/>
                        <a:t>;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20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* and &amp; operator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FF21569-3E57-42D2-9673-DA62B3243FA6}" type="slidenum">
              <a:rPr lang="zh-TW" altLang="en-US" smtClean="0"/>
              <a:pPr/>
              <a:t>8</a:t>
            </a:fld>
            <a:endParaRPr lang="en-US" altLang="zh-TW"/>
          </a:p>
        </p:txBody>
      </p:sp>
      <p:sp>
        <p:nvSpPr>
          <p:cNvPr id="1126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100" dirty="0">
                <a:ea typeface="新細明體" pitchFamily="18" charset="-120"/>
              </a:rPr>
              <a:t>To </a:t>
            </a:r>
            <a:r>
              <a:rPr lang="en-US" altLang="zh-TW" sz="2100" dirty="0">
                <a:solidFill>
                  <a:srgbClr val="C00000"/>
                </a:solidFill>
                <a:ea typeface="新細明體" pitchFamily="18" charset="-120"/>
              </a:rPr>
              <a:t>declare</a:t>
            </a:r>
            <a:r>
              <a:rPr lang="en-US" altLang="zh-TW" sz="2100" dirty="0">
                <a:ea typeface="新細明體" pitchFamily="18" charset="-120"/>
              </a:rPr>
              <a:t> a pointer variable, place a “</a:t>
            </a:r>
            <a:r>
              <a:rPr lang="en-US" altLang="zh-TW" sz="2100" dirty="0">
                <a:solidFill>
                  <a:srgbClr val="FF0000"/>
                </a:solidFill>
                <a:ea typeface="新細明體" pitchFamily="18" charset="-120"/>
              </a:rPr>
              <a:t>*</a:t>
            </a:r>
            <a:r>
              <a:rPr lang="en-US" altLang="zh-TW" sz="2100" dirty="0">
                <a:ea typeface="新細明體" pitchFamily="18" charset="-120"/>
              </a:rPr>
              <a:t>” sign before an identifier: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char *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cPtr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	</a:t>
            </a:r>
            <a:r>
              <a:rPr lang="en-US" altLang="zh-TW" sz="2000" dirty="0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//a character pointer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nPtr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	</a:t>
            </a:r>
            <a:r>
              <a:rPr lang="en-US" altLang="zh-TW" sz="2000" dirty="0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//a integer pointer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float *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fp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	</a:t>
            </a:r>
            <a:r>
              <a:rPr lang="en-US" altLang="zh-TW" sz="2000" dirty="0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//a floating point pointer </a:t>
            </a:r>
          </a:p>
          <a:p>
            <a:pPr eaLnBrk="1" hangingPunct="1">
              <a:lnSpc>
                <a:spcPct val="80000"/>
              </a:lnSpc>
            </a:pPr>
            <a:endParaRPr lang="en-US" altLang="zh-TW" sz="21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100" dirty="0">
                <a:ea typeface="新細明體" pitchFamily="18" charset="-120"/>
              </a:rPr>
              <a:t>To retrieve the </a:t>
            </a:r>
            <a:r>
              <a:rPr lang="en-US" altLang="zh-TW" sz="2100" dirty="0">
                <a:solidFill>
                  <a:srgbClr val="7030A0"/>
                </a:solidFill>
                <a:ea typeface="新細明體" pitchFamily="18" charset="-120"/>
              </a:rPr>
              <a:t>address</a:t>
            </a:r>
            <a:r>
              <a:rPr lang="en-US" altLang="zh-TW" sz="2100" dirty="0">
                <a:ea typeface="新細明體" pitchFamily="18" charset="-120"/>
              </a:rPr>
              <a:t> of a variable, use the “</a:t>
            </a:r>
            <a:r>
              <a:rPr lang="en-US" altLang="zh-TW" sz="2100" b="1" dirty="0">
                <a:ea typeface="新細明體" pitchFamily="18" charset="-120"/>
              </a:rPr>
              <a:t>&amp;</a:t>
            </a:r>
            <a:r>
              <a:rPr lang="en-US" altLang="zh-TW" sz="2100" dirty="0">
                <a:ea typeface="新細明體" pitchFamily="18" charset="-120"/>
              </a:rPr>
              <a:t>” operator: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x;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b="1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nPtr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=&amp;x;</a:t>
            </a:r>
            <a:endParaRPr lang="en-US" altLang="zh-TW" sz="2000" dirty="0">
              <a:solidFill>
                <a:srgbClr val="00990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1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100" dirty="0">
                <a:ea typeface="新細明體" pitchFamily="18" charset="-120"/>
              </a:rPr>
              <a:t>To access the variable a pointer pointing to, use “*” operator (dereference 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*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nPtr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=10;</a:t>
            </a:r>
            <a:r>
              <a:rPr lang="en-US" altLang="zh-TW" sz="20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//x=10</a:t>
            </a:r>
          </a:p>
          <a:p>
            <a:pPr lvl="1">
              <a:lnSpc>
                <a:spcPct val="80000"/>
              </a:lnSpc>
            </a:pPr>
            <a:endParaRPr lang="en-US" altLang="zh-TW" sz="2000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zh-TW" sz="20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y;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y=*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nPtr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  <a:r>
              <a:rPr lang="en-US" altLang="zh-TW" sz="20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//y=x</a:t>
            </a:r>
            <a:endParaRPr lang="en-US" altLang="zh-TW" sz="2000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100" dirty="0">
              <a:ea typeface="新細明體" pitchFamily="18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3587234"/>
            <a:ext cx="262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Address of variable 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3524" y="5029200"/>
            <a:ext cx="349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</a:t>
            </a:r>
            <a:r>
              <a:rPr lang="en-US" dirty="0"/>
              <a:t> vs. </a:t>
            </a:r>
            <a:r>
              <a:rPr lang="en-US" b="1" dirty="0"/>
              <a:t>dereference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535733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&amp;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6676" y="540444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Example	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B0A7CF4-D5FB-4FFD-B4DB-716B9E77DE23}" type="slidenum">
              <a:rPr lang="zh-TW" altLang="en-US" smtClean="0"/>
              <a:pPr/>
              <a:t>9</a:t>
            </a:fld>
            <a:endParaRPr lang="en-US" altLang="zh-TW"/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x,y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		</a:t>
            </a:r>
            <a:r>
              <a:rPr lang="en-US" altLang="zh-TW" sz="2000" dirty="0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//x and y are integer variables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void main(){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*p1,*p2;  	</a:t>
            </a:r>
            <a:r>
              <a:rPr lang="en-US" altLang="zh-TW" sz="2000" dirty="0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/*p1 and p2 are pointers of 					integer typed	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x=10;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y=12;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p1=&amp;x;	   	</a:t>
            </a:r>
            <a:r>
              <a:rPr lang="en-US" altLang="zh-TW" sz="2000" dirty="0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p1 stores the address of 					variable x	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p2=&amp;y;	   	</a:t>
            </a:r>
            <a:r>
              <a:rPr lang="en-US" altLang="zh-TW" sz="2000" dirty="0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p2 stores the address of 					variable y	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*p1=5;	   	</a:t>
            </a:r>
            <a:r>
              <a:rPr lang="en-US" altLang="zh-TW" sz="2000" dirty="0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 p1 value unchanged but x is 					updated to 5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*p2=*p1+10;	</a:t>
            </a:r>
            <a:r>
              <a:rPr lang="en-US" altLang="zh-TW" sz="2000" dirty="0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/*what are the values of p2 and 				y?	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2000" dirty="0">
                <a:ea typeface="新細明體" pitchFamily="18" charset="-120"/>
              </a:rPr>
              <a:t>	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11423</TotalTime>
  <Words>2995</Words>
  <PresentationFormat>On-screen Show (4:3)</PresentationFormat>
  <Paragraphs>557</Paragraphs>
  <Slides>38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Comic Sans MS</vt:lpstr>
      <vt:lpstr>Courier New</vt:lpstr>
      <vt:lpstr>Times New Roman</vt:lpstr>
      <vt:lpstr>Verdana</vt:lpstr>
      <vt:lpstr>Wingdings</vt:lpstr>
      <vt:lpstr>Wingdings 2</vt:lpstr>
      <vt:lpstr>Equity</vt:lpstr>
      <vt:lpstr>Visio</vt:lpstr>
      <vt:lpstr>PowerPoint Presentation</vt:lpstr>
      <vt:lpstr>Outlines</vt:lpstr>
      <vt:lpstr>Memory and Variable</vt:lpstr>
      <vt:lpstr>Main Memory</vt:lpstr>
      <vt:lpstr>Variable and Memory</vt:lpstr>
      <vt:lpstr>Variable and Memory</vt:lpstr>
      <vt:lpstr>Pointers</vt:lpstr>
      <vt:lpstr>* and &amp; operator</vt:lpstr>
      <vt:lpstr>Example </vt:lpstr>
      <vt:lpstr>Common operations</vt:lpstr>
      <vt:lpstr>Summary</vt:lpstr>
      <vt:lpstr>Exercise: what are the errors?</vt:lpstr>
      <vt:lpstr>Answer</vt:lpstr>
      <vt:lpstr>Exercise: What is the output?</vt:lpstr>
      <vt:lpstr>Answer</vt:lpstr>
      <vt:lpstr>Const pointer and pointer to const</vt:lpstr>
      <vt:lpstr>Const pointer and pointer to const</vt:lpstr>
      <vt:lpstr>Pointer array</vt:lpstr>
      <vt:lpstr>Applications of pointer</vt:lpstr>
      <vt:lpstr>Call by pointer</vt:lpstr>
      <vt:lpstr>Call by value</vt:lpstr>
      <vt:lpstr>Call by value</vt:lpstr>
      <vt:lpstr>Call by Pointer - Guideline</vt:lpstr>
      <vt:lpstr>Call by pointer</vt:lpstr>
      <vt:lpstr>Call by pointer</vt:lpstr>
      <vt:lpstr>Call by pointer</vt:lpstr>
      <vt:lpstr>Note the different meaning of *</vt:lpstr>
      <vt:lpstr>Call by value and call by pointer</vt:lpstr>
      <vt:lpstr>PowerPoint Presentation</vt:lpstr>
      <vt:lpstr>Example: swapping values</vt:lpstr>
      <vt:lpstr>Example: swapping values</vt:lpstr>
      <vt:lpstr>Example: swapping values</vt:lpstr>
      <vt:lpstr>Example: swapping values</vt:lpstr>
      <vt:lpstr>Example: swapping values (in C++)</vt:lpstr>
      <vt:lpstr>Call by Reference</vt:lpstr>
      <vt:lpstr>main() function with parameters</vt:lpstr>
      <vt:lpstr>main() function with parameter</vt:lpstr>
      <vt:lpstr>Pointer as a return value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2009-04-30T13:38:41Z</dcterms:created>
  <dcterms:modified xsi:type="dcterms:W3CDTF">2022-03-27T16:47:06Z</dcterms:modified>
</cp:coreProperties>
</file>