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2" r:id="rId6"/>
    <p:sldId id="266" r:id="rId7"/>
    <p:sldId id="274" r:id="rId8"/>
    <p:sldId id="275" r:id="rId9"/>
    <p:sldId id="273" r:id="rId10"/>
    <p:sldId id="268" r:id="rId11"/>
    <p:sldId id="269" r:id="rId12"/>
    <p:sldId id="272" r:id="rId13"/>
    <p:sldId id="281" r:id="rId14"/>
    <p:sldId id="280" r:id="rId15"/>
    <p:sldId id="279" r:id="rId16"/>
    <p:sldId id="271" r:id="rId17"/>
    <p:sldId id="26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EC71BB-72DE-43AE-BC9E-9CE19194BCE5}">
          <p14:sldIdLst>
            <p14:sldId id="278"/>
            <p14:sldId id="282"/>
            <p14:sldId id="266"/>
            <p14:sldId id="274"/>
            <p14:sldId id="275"/>
            <p14:sldId id="273"/>
            <p14:sldId id="268"/>
            <p14:sldId id="269"/>
            <p14:sldId id="272"/>
            <p14:sldId id="281"/>
            <p14:sldId id="280"/>
            <p14:sldId id="279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6" y="144"/>
      </p:cViewPr>
      <p:guideLst>
        <p:guide pos="416"/>
        <p:guide pos="7242"/>
        <p:guide orient="horz" pos="640"/>
        <p:guide orient="horz" pos="709"/>
        <p:guide orient="horz" pos="3928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27614-A8F6-42B8-A839-9BAA5678F9D2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553FB-34CB-467D-9D60-88F2F2C9E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23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53FB-34CB-467D-9D60-88F2F2C9E9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53FB-34CB-467D-9D60-88F2F2C9E9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0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53FB-34CB-467D-9D60-88F2F2C9E9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9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53FB-34CB-467D-9D60-88F2F2C9E9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6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1B31-A17B-D905-F765-3671AE98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3743D-E0C0-AD75-943A-AFAED0E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9C00-0460-7B42-B79E-15B5B4DF5759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53870-E642-2211-7477-70C83654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01DA9-4B11-E858-B4E3-BF2DA653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BDF8-A89A-0941-8110-629B22817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2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8906-7DA4-404C-5CB6-DF36A0AAF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3E95A-2CE4-866A-4EDA-30B5C0997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65EF-F85F-718A-4EF5-72FBF1D0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9C00-0460-7B42-B79E-15B5B4DF5759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4189-6BF1-0384-22EF-4531EDF0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79B63-902A-D482-AB6A-DB0F6D1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BDF8-A89A-0941-8110-629B22817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99FB-4AAA-0341-C88D-8079643B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5972-E369-282D-481B-F039A3BD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9C432-4E70-1D35-7327-72EBFE53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9C00-0460-7B42-B79E-15B5B4DF5759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2991-6668-1A08-83F2-CEFEDAB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A951-7D21-4ACD-66A5-F5D9E790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BDF8-A89A-0941-8110-629B22817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95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4ACFA-2F59-C2A1-377A-F648541C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663F-A5A6-137A-4225-8C0C0CBA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DB87-43BB-1F5A-F109-6E7D3B0FE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9C00-0460-7B42-B79E-15B5B4DF5759}" type="datetimeFigureOut">
              <a:rPr kumimoji="1" lang="zh-CN" altLang="en-US" smtClean="0"/>
              <a:t>2023/1/30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C7FF-016B-BF90-5E22-80362ACD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4993-2501-D591-D2E3-757D06419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BDF8-A89A-0941-8110-629B228171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9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2F1090-1257-5F53-29D6-CEB5CA9CAC02}"/>
              </a:ext>
            </a:extLst>
          </p:cNvPr>
          <p:cNvSpPr txBox="1">
            <a:spLocks/>
          </p:cNvSpPr>
          <p:nvPr/>
        </p:nvSpPr>
        <p:spPr>
          <a:xfrm>
            <a:off x="775623" y="2578813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sz="34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GNN-Based Recommender System and Sentiment Analysis for Video Games on Amazon</a:t>
            </a:r>
            <a:endParaRPr kumimoji="1" lang="en-US" altLang="zh-CN" sz="3400" b="1" dirty="0">
              <a:solidFill>
                <a:schemeClr val="tx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1AFAA2A-06C1-C841-BBB6-EC492E68CCBB}"/>
              </a:ext>
            </a:extLst>
          </p:cNvPr>
          <p:cNvSpPr txBox="1">
            <a:spLocks/>
          </p:cNvSpPr>
          <p:nvPr/>
        </p:nvSpPr>
        <p:spPr>
          <a:xfrm>
            <a:off x="1514122" y="4337566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zh-CN" sz="2000" dirty="0">
                <a:solidFill>
                  <a:schemeClr val="tx2"/>
                </a:solidFill>
                <a:cs typeface="+mn-ea"/>
                <a:sym typeface="+mn-lt"/>
              </a:rPr>
              <a:t>Group Member: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endParaRPr kumimoji="1" lang="en-US" altLang="zh-CN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F120D-8700-7144-F434-B4EEE15B9F7A}"/>
              </a:ext>
            </a:extLst>
          </p:cNvPr>
          <p:cNvSpPr txBox="1"/>
          <p:nvPr/>
        </p:nvSpPr>
        <p:spPr>
          <a:xfrm>
            <a:off x="4861452" y="4751301"/>
            <a:ext cx="2469096" cy="901526"/>
          </a:xfrm>
          <a:custGeom>
            <a:avLst/>
            <a:gdLst/>
            <a:ahLst/>
            <a:cxnLst/>
            <a:rect l="l" t="t" r="r" b="b"/>
            <a:pathLst>
              <a:path w="2469096" h="901526">
                <a:moveTo>
                  <a:pt x="1057870" y="846274"/>
                </a:moveTo>
                <a:lnTo>
                  <a:pt x="1080753" y="846274"/>
                </a:lnTo>
                <a:lnTo>
                  <a:pt x="1080753" y="869156"/>
                </a:lnTo>
                <a:cubicBezTo>
                  <a:pt x="1080753" y="877565"/>
                  <a:pt x="1079264" y="884355"/>
                  <a:pt x="1076288" y="889527"/>
                </a:cubicBezTo>
                <a:cubicBezTo>
                  <a:pt x="1073311" y="894699"/>
                  <a:pt x="1068586" y="898699"/>
                  <a:pt x="1062112" y="901526"/>
                </a:cubicBezTo>
                <a:lnTo>
                  <a:pt x="1056531" y="892932"/>
                </a:lnTo>
                <a:cubicBezTo>
                  <a:pt x="1060772" y="891071"/>
                  <a:pt x="1063898" y="888336"/>
                  <a:pt x="1065907" y="884727"/>
                </a:cubicBezTo>
                <a:cubicBezTo>
                  <a:pt x="1067916" y="881118"/>
                  <a:pt x="1069032" y="875928"/>
                  <a:pt x="1069256" y="869156"/>
                </a:cubicBezTo>
                <a:lnTo>
                  <a:pt x="1057870" y="869156"/>
                </a:lnTo>
                <a:close/>
                <a:moveTo>
                  <a:pt x="1482849" y="780752"/>
                </a:moveTo>
                <a:cubicBezTo>
                  <a:pt x="1473770" y="780752"/>
                  <a:pt x="1466069" y="784008"/>
                  <a:pt x="1459743" y="790519"/>
                </a:cubicBezTo>
                <a:cubicBezTo>
                  <a:pt x="1453418" y="797030"/>
                  <a:pt x="1450256" y="805569"/>
                  <a:pt x="1450256" y="816136"/>
                </a:cubicBezTo>
                <a:cubicBezTo>
                  <a:pt x="1450256" y="823057"/>
                  <a:pt x="1451725" y="829680"/>
                  <a:pt x="1454665" y="836005"/>
                </a:cubicBezTo>
                <a:cubicBezTo>
                  <a:pt x="1457604" y="842330"/>
                  <a:pt x="1461715" y="847148"/>
                  <a:pt x="1466999" y="850460"/>
                </a:cubicBezTo>
                <a:cubicBezTo>
                  <a:pt x="1472282" y="853771"/>
                  <a:pt x="1477826" y="855427"/>
                  <a:pt x="1483630" y="855427"/>
                </a:cubicBezTo>
                <a:cubicBezTo>
                  <a:pt x="1492114" y="855427"/>
                  <a:pt x="1499406" y="852004"/>
                  <a:pt x="1505508" y="845158"/>
                </a:cubicBezTo>
                <a:cubicBezTo>
                  <a:pt x="1511610" y="838312"/>
                  <a:pt x="1514661" y="829010"/>
                  <a:pt x="1514661" y="817252"/>
                </a:cubicBezTo>
                <a:cubicBezTo>
                  <a:pt x="1514661" y="805942"/>
                  <a:pt x="1511647" y="797030"/>
                  <a:pt x="1505620" y="790519"/>
                </a:cubicBezTo>
                <a:cubicBezTo>
                  <a:pt x="1499592" y="784008"/>
                  <a:pt x="1492002" y="780752"/>
                  <a:pt x="1482849" y="780752"/>
                </a:cubicBezTo>
                <a:close/>
                <a:moveTo>
                  <a:pt x="1359024" y="780752"/>
                </a:moveTo>
                <a:cubicBezTo>
                  <a:pt x="1349945" y="780752"/>
                  <a:pt x="1342244" y="784008"/>
                  <a:pt x="1335918" y="790519"/>
                </a:cubicBezTo>
                <a:cubicBezTo>
                  <a:pt x="1329593" y="797030"/>
                  <a:pt x="1326431" y="805569"/>
                  <a:pt x="1326431" y="816136"/>
                </a:cubicBezTo>
                <a:cubicBezTo>
                  <a:pt x="1326431" y="823057"/>
                  <a:pt x="1327900" y="829680"/>
                  <a:pt x="1330840" y="836005"/>
                </a:cubicBezTo>
                <a:cubicBezTo>
                  <a:pt x="1333779" y="842330"/>
                  <a:pt x="1337890" y="847148"/>
                  <a:pt x="1343174" y="850460"/>
                </a:cubicBezTo>
                <a:cubicBezTo>
                  <a:pt x="1348457" y="853771"/>
                  <a:pt x="1354001" y="855427"/>
                  <a:pt x="1359805" y="855427"/>
                </a:cubicBezTo>
                <a:cubicBezTo>
                  <a:pt x="1368289" y="855427"/>
                  <a:pt x="1375581" y="852004"/>
                  <a:pt x="1381683" y="845158"/>
                </a:cubicBezTo>
                <a:cubicBezTo>
                  <a:pt x="1387785" y="838312"/>
                  <a:pt x="1390836" y="829010"/>
                  <a:pt x="1390836" y="817252"/>
                </a:cubicBezTo>
                <a:cubicBezTo>
                  <a:pt x="1390836" y="805942"/>
                  <a:pt x="1387822" y="797030"/>
                  <a:pt x="1381795" y="790519"/>
                </a:cubicBezTo>
                <a:cubicBezTo>
                  <a:pt x="1375767" y="784008"/>
                  <a:pt x="1368177" y="780752"/>
                  <a:pt x="1359024" y="780752"/>
                </a:cubicBezTo>
                <a:close/>
                <a:moveTo>
                  <a:pt x="871761" y="750615"/>
                </a:moveTo>
                <a:lnTo>
                  <a:pt x="891852" y="750615"/>
                </a:lnTo>
                <a:lnTo>
                  <a:pt x="891852" y="869156"/>
                </a:lnTo>
                <a:lnTo>
                  <a:pt x="871761" y="869156"/>
                </a:lnTo>
                <a:close/>
                <a:moveTo>
                  <a:pt x="975085" y="747936"/>
                </a:moveTo>
                <a:cubicBezTo>
                  <a:pt x="982228" y="747936"/>
                  <a:pt x="988795" y="749219"/>
                  <a:pt x="994786" y="751787"/>
                </a:cubicBezTo>
                <a:cubicBezTo>
                  <a:pt x="1000776" y="754354"/>
                  <a:pt x="1005259" y="757721"/>
                  <a:pt x="1008236" y="761888"/>
                </a:cubicBezTo>
                <a:cubicBezTo>
                  <a:pt x="1011213" y="766056"/>
                  <a:pt x="1013296" y="771004"/>
                  <a:pt x="1014487" y="776734"/>
                </a:cubicBezTo>
                <a:cubicBezTo>
                  <a:pt x="1015231" y="780455"/>
                  <a:pt x="1015603" y="786966"/>
                  <a:pt x="1015603" y="796268"/>
                </a:cubicBezTo>
                <a:lnTo>
                  <a:pt x="1015603" y="869156"/>
                </a:lnTo>
                <a:lnTo>
                  <a:pt x="995511" y="869156"/>
                </a:lnTo>
                <a:lnTo>
                  <a:pt x="995511" y="797049"/>
                </a:lnTo>
                <a:cubicBezTo>
                  <a:pt x="995511" y="788863"/>
                  <a:pt x="994730" y="782743"/>
                  <a:pt x="993167" y="778687"/>
                </a:cubicBezTo>
                <a:cubicBezTo>
                  <a:pt x="991605" y="774632"/>
                  <a:pt x="988833" y="771395"/>
                  <a:pt x="984851" y="768976"/>
                </a:cubicBezTo>
                <a:cubicBezTo>
                  <a:pt x="980870" y="766558"/>
                  <a:pt x="976201" y="765349"/>
                  <a:pt x="970843" y="765349"/>
                </a:cubicBezTo>
                <a:cubicBezTo>
                  <a:pt x="962285" y="765349"/>
                  <a:pt x="954900" y="768065"/>
                  <a:pt x="948686" y="773497"/>
                </a:cubicBezTo>
                <a:cubicBezTo>
                  <a:pt x="942473" y="778929"/>
                  <a:pt x="939366" y="789236"/>
                  <a:pt x="939366" y="804416"/>
                </a:cubicBezTo>
                <a:lnTo>
                  <a:pt x="939366" y="869156"/>
                </a:lnTo>
                <a:lnTo>
                  <a:pt x="919274" y="869156"/>
                </a:lnTo>
                <a:lnTo>
                  <a:pt x="919274" y="750615"/>
                </a:lnTo>
                <a:lnTo>
                  <a:pt x="937357" y="750615"/>
                </a:lnTo>
                <a:lnTo>
                  <a:pt x="937357" y="767469"/>
                </a:lnTo>
                <a:cubicBezTo>
                  <a:pt x="946063" y="754447"/>
                  <a:pt x="958639" y="747936"/>
                  <a:pt x="975085" y="747936"/>
                </a:cubicBezTo>
                <a:close/>
                <a:moveTo>
                  <a:pt x="1740098" y="737778"/>
                </a:moveTo>
                <a:lnTo>
                  <a:pt x="1688864" y="811560"/>
                </a:lnTo>
                <a:lnTo>
                  <a:pt x="1740098" y="811560"/>
                </a:lnTo>
                <a:close/>
                <a:moveTo>
                  <a:pt x="1616273" y="737778"/>
                </a:moveTo>
                <a:lnTo>
                  <a:pt x="1565039" y="811560"/>
                </a:lnTo>
                <a:lnTo>
                  <a:pt x="1616273" y="811560"/>
                </a:lnTo>
                <a:close/>
                <a:moveTo>
                  <a:pt x="1976475" y="721482"/>
                </a:moveTo>
                <a:cubicBezTo>
                  <a:pt x="1967247" y="721482"/>
                  <a:pt x="1959880" y="725388"/>
                  <a:pt x="1954374" y="733202"/>
                </a:cubicBezTo>
                <a:cubicBezTo>
                  <a:pt x="1947453" y="743173"/>
                  <a:pt x="1943993" y="761591"/>
                  <a:pt x="1943993" y="788454"/>
                </a:cubicBezTo>
                <a:cubicBezTo>
                  <a:pt x="1943993" y="815318"/>
                  <a:pt x="1947137" y="833196"/>
                  <a:pt x="1953425" y="842088"/>
                </a:cubicBezTo>
                <a:cubicBezTo>
                  <a:pt x="1959713" y="850981"/>
                  <a:pt x="1967471" y="855427"/>
                  <a:pt x="1976698" y="855427"/>
                </a:cubicBezTo>
                <a:cubicBezTo>
                  <a:pt x="1985925" y="855427"/>
                  <a:pt x="1993683" y="850962"/>
                  <a:pt x="1999971" y="842032"/>
                </a:cubicBezTo>
                <a:cubicBezTo>
                  <a:pt x="2006259" y="833103"/>
                  <a:pt x="2009403" y="815243"/>
                  <a:pt x="2009403" y="788454"/>
                </a:cubicBezTo>
                <a:cubicBezTo>
                  <a:pt x="2009403" y="761516"/>
                  <a:pt x="2006259" y="743620"/>
                  <a:pt x="1999971" y="734764"/>
                </a:cubicBezTo>
                <a:cubicBezTo>
                  <a:pt x="1993683" y="725909"/>
                  <a:pt x="1985851" y="721482"/>
                  <a:pt x="1976475" y="721482"/>
                </a:cubicBezTo>
                <a:close/>
                <a:moveTo>
                  <a:pt x="393650" y="721258"/>
                </a:moveTo>
                <a:cubicBezTo>
                  <a:pt x="378321" y="721258"/>
                  <a:pt x="365131" y="726523"/>
                  <a:pt x="354081" y="737053"/>
                </a:cubicBezTo>
                <a:cubicBezTo>
                  <a:pt x="343030" y="747582"/>
                  <a:pt x="337505" y="765163"/>
                  <a:pt x="337505" y="789794"/>
                </a:cubicBezTo>
                <a:cubicBezTo>
                  <a:pt x="337505" y="809513"/>
                  <a:pt x="342807" y="825047"/>
                  <a:pt x="353411" y="836395"/>
                </a:cubicBezTo>
                <a:cubicBezTo>
                  <a:pt x="364015" y="847744"/>
                  <a:pt x="377316" y="853418"/>
                  <a:pt x="393316" y="853418"/>
                </a:cubicBezTo>
                <a:cubicBezTo>
                  <a:pt x="409612" y="853418"/>
                  <a:pt x="423025" y="847688"/>
                  <a:pt x="433555" y="836228"/>
                </a:cubicBezTo>
                <a:cubicBezTo>
                  <a:pt x="444084" y="824768"/>
                  <a:pt x="449349" y="808509"/>
                  <a:pt x="449349" y="787450"/>
                </a:cubicBezTo>
                <a:cubicBezTo>
                  <a:pt x="449349" y="774129"/>
                  <a:pt x="447098" y="762502"/>
                  <a:pt x="442596" y="752568"/>
                </a:cubicBezTo>
                <a:cubicBezTo>
                  <a:pt x="438094" y="742634"/>
                  <a:pt x="431509" y="734932"/>
                  <a:pt x="422839" y="729462"/>
                </a:cubicBezTo>
                <a:cubicBezTo>
                  <a:pt x="414170" y="723993"/>
                  <a:pt x="404440" y="721258"/>
                  <a:pt x="393650" y="721258"/>
                </a:cubicBezTo>
                <a:close/>
                <a:moveTo>
                  <a:pt x="1818940" y="707752"/>
                </a:moveTo>
                <a:lnTo>
                  <a:pt x="1900312" y="707752"/>
                </a:lnTo>
                <a:lnTo>
                  <a:pt x="1900312" y="726951"/>
                </a:lnTo>
                <a:lnTo>
                  <a:pt x="1835014" y="726951"/>
                </a:lnTo>
                <a:lnTo>
                  <a:pt x="1826195" y="770930"/>
                </a:lnTo>
                <a:cubicBezTo>
                  <a:pt x="1836018" y="764084"/>
                  <a:pt x="1846324" y="760661"/>
                  <a:pt x="1857115" y="760661"/>
                </a:cubicBezTo>
                <a:cubicBezTo>
                  <a:pt x="1871402" y="760661"/>
                  <a:pt x="1883457" y="765609"/>
                  <a:pt x="1893280" y="775506"/>
                </a:cubicBezTo>
                <a:cubicBezTo>
                  <a:pt x="1903102" y="785403"/>
                  <a:pt x="1908014" y="798128"/>
                  <a:pt x="1908014" y="813681"/>
                </a:cubicBezTo>
                <a:cubicBezTo>
                  <a:pt x="1908014" y="828489"/>
                  <a:pt x="1903698" y="841288"/>
                  <a:pt x="1895066" y="852078"/>
                </a:cubicBezTo>
                <a:cubicBezTo>
                  <a:pt x="1884573" y="865324"/>
                  <a:pt x="1870249" y="871947"/>
                  <a:pt x="1852092" y="871947"/>
                </a:cubicBezTo>
                <a:cubicBezTo>
                  <a:pt x="1837209" y="871947"/>
                  <a:pt x="1825061" y="867780"/>
                  <a:pt x="1815647" y="859445"/>
                </a:cubicBezTo>
                <a:cubicBezTo>
                  <a:pt x="1806234" y="851111"/>
                  <a:pt x="1800857" y="840060"/>
                  <a:pt x="1799518" y="826294"/>
                </a:cubicBezTo>
                <a:lnTo>
                  <a:pt x="1820614" y="824508"/>
                </a:lnTo>
                <a:cubicBezTo>
                  <a:pt x="1822177" y="834777"/>
                  <a:pt x="1825805" y="842497"/>
                  <a:pt x="1831497" y="847669"/>
                </a:cubicBezTo>
                <a:cubicBezTo>
                  <a:pt x="1837190" y="852841"/>
                  <a:pt x="1844055" y="855427"/>
                  <a:pt x="1852092" y="855427"/>
                </a:cubicBezTo>
                <a:cubicBezTo>
                  <a:pt x="1861765" y="855427"/>
                  <a:pt x="1869951" y="851781"/>
                  <a:pt x="1876648" y="844488"/>
                </a:cubicBezTo>
                <a:cubicBezTo>
                  <a:pt x="1883345" y="837195"/>
                  <a:pt x="1886694" y="827522"/>
                  <a:pt x="1886694" y="815467"/>
                </a:cubicBezTo>
                <a:cubicBezTo>
                  <a:pt x="1886694" y="804007"/>
                  <a:pt x="1883476" y="794965"/>
                  <a:pt x="1877039" y="788343"/>
                </a:cubicBezTo>
                <a:cubicBezTo>
                  <a:pt x="1870602" y="781720"/>
                  <a:pt x="1862175" y="778408"/>
                  <a:pt x="1851757" y="778408"/>
                </a:cubicBezTo>
                <a:cubicBezTo>
                  <a:pt x="1845283" y="778408"/>
                  <a:pt x="1839441" y="779878"/>
                  <a:pt x="1834232" y="782817"/>
                </a:cubicBezTo>
                <a:cubicBezTo>
                  <a:pt x="1829023" y="785757"/>
                  <a:pt x="1824930" y="789570"/>
                  <a:pt x="1821954" y="794258"/>
                </a:cubicBezTo>
                <a:lnTo>
                  <a:pt x="1803090" y="791803"/>
                </a:lnTo>
                <a:close/>
                <a:moveTo>
                  <a:pt x="1199815" y="707752"/>
                </a:moveTo>
                <a:lnTo>
                  <a:pt x="1281187" y="707752"/>
                </a:lnTo>
                <a:lnTo>
                  <a:pt x="1281187" y="726951"/>
                </a:lnTo>
                <a:lnTo>
                  <a:pt x="1215889" y="726951"/>
                </a:lnTo>
                <a:lnTo>
                  <a:pt x="1207070" y="770930"/>
                </a:lnTo>
                <a:cubicBezTo>
                  <a:pt x="1216893" y="764084"/>
                  <a:pt x="1227199" y="760661"/>
                  <a:pt x="1237990" y="760661"/>
                </a:cubicBezTo>
                <a:cubicBezTo>
                  <a:pt x="1252277" y="760661"/>
                  <a:pt x="1264332" y="765609"/>
                  <a:pt x="1274155" y="775506"/>
                </a:cubicBezTo>
                <a:cubicBezTo>
                  <a:pt x="1283977" y="785403"/>
                  <a:pt x="1288889" y="798128"/>
                  <a:pt x="1288889" y="813681"/>
                </a:cubicBezTo>
                <a:cubicBezTo>
                  <a:pt x="1288889" y="828489"/>
                  <a:pt x="1284573" y="841288"/>
                  <a:pt x="1275941" y="852078"/>
                </a:cubicBezTo>
                <a:cubicBezTo>
                  <a:pt x="1265448" y="865324"/>
                  <a:pt x="1251124" y="871947"/>
                  <a:pt x="1232967" y="871947"/>
                </a:cubicBezTo>
                <a:cubicBezTo>
                  <a:pt x="1218084" y="871947"/>
                  <a:pt x="1205936" y="867780"/>
                  <a:pt x="1196522" y="859445"/>
                </a:cubicBezTo>
                <a:cubicBezTo>
                  <a:pt x="1187109" y="851111"/>
                  <a:pt x="1181732" y="840060"/>
                  <a:pt x="1180393" y="826294"/>
                </a:cubicBezTo>
                <a:lnTo>
                  <a:pt x="1201489" y="824508"/>
                </a:lnTo>
                <a:cubicBezTo>
                  <a:pt x="1203052" y="834777"/>
                  <a:pt x="1206680" y="842497"/>
                  <a:pt x="1212372" y="847669"/>
                </a:cubicBezTo>
                <a:cubicBezTo>
                  <a:pt x="1218065" y="852841"/>
                  <a:pt x="1224930" y="855427"/>
                  <a:pt x="1232967" y="855427"/>
                </a:cubicBezTo>
                <a:cubicBezTo>
                  <a:pt x="1242640" y="855427"/>
                  <a:pt x="1250826" y="851781"/>
                  <a:pt x="1257523" y="844488"/>
                </a:cubicBezTo>
                <a:cubicBezTo>
                  <a:pt x="1264220" y="837195"/>
                  <a:pt x="1267569" y="827522"/>
                  <a:pt x="1267569" y="815467"/>
                </a:cubicBezTo>
                <a:cubicBezTo>
                  <a:pt x="1267569" y="804007"/>
                  <a:pt x="1264351" y="794965"/>
                  <a:pt x="1257914" y="788343"/>
                </a:cubicBezTo>
                <a:cubicBezTo>
                  <a:pt x="1251477" y="781720"/>
                  <a:pt x="1243050" y="778408"/>
                  <a:pt x="1232632" y="778408"/>
                </a:cubicBezTo>
                <a:cubicBezTo>
                  <a:pt x="1226158" y="778408"/>
                  <a:pt x="1220316" y="779878"/>
                  <a:pt x="1215107" y="782817"/>
                </a:cubicBezTo>
                <a:cubicBezTo>
                  <a:pt x="1209898" y="785757"/>
                  <a:pt x="1205805" y="789570"/>
                  <a:pt x="1202829" y="794258"/>
                </a:cubicBezTo>
                <a:lnTo>
                  <a:pt x="1183965" y="791803"/>
                </a:lnTo>
                <a:close/>
                <a:moveTo>
                  <a:pt x="1743782" y="705520"/>
                </a:moveTo>
                <a:lnTo>
                  <a:pt x="1760190" y="705520"/>
                </a:lnTo>
                <a:lnTo>
                  <a:pt x="1760190" y="811560"/>
                </a:lnTo>
                <a:lnTo>
                  <a:pt x="1782291" y="811560"/>
                </a:lnTo>
                <a:lnTo>
                  <a:pt x="1782291" y="829977"/>
                </a:lnTo>
                <a:lnTo>
                  <a:pt x="1760190" y="829977"/>
                </a:lnTo>
                <a:lnTo>
                  <a:pt x="1760190" y="869156"/>
                </a:lnTo>
                <a:lnTo>
                  <a:pt x="1740098" y="869156"/>
                </a:lnTo>
                <a:lnTo>
                  <a:pt x="1740098" y="829977"/>
                </a:lnTo>
                <a:lnTo>
                  <a:pt x="1669107" y="829977"/>
                </a:lnTo>
                <a:lnTo>
                  <a:pt x="1669107" y="811560"/>
                </a:lnTo>
                <a:close/>
                <a:moveTo>
                  <a:pt x="1619957" y="705520"/>
                </a:moveTo>
                <a:lnTo>
                  <a:pt x="1636365" y="705520"/>
                </a:lnTo>
                <a:lnTo>
                  <a:pt x="1636365" y="811560"/>
                </a:lnTo>
                <a:lnTo>
                  <a:pt x="1658466" y="811560"/>
                </a:lnTo>
                <a:lnTo>
                  <a:pt x="1658466" y="829977"/>
                </a:lnTo>
                <a:lnTo>
                  <a:pt x="1636365" y="829977"/>
                </a:lnTo>
                <a:lnTo>
                  <a:pt x="1636365" y="869156"/>
                </a:lnTo>
                <a:lnTo>
                  <a:pt x="1616273" y="869156"/>
                </a:lnTo>
                <a:lnTo>
                  <a:pt x="1616273" y="829977"/>
                </a:lnTo>
                <a:lnTo>
                  <a:pt x="1545282" y="829977"/>
                </a:lnTo>
                <a:lnTo>
                  <a:pt x="1545282" y="811560"/>
                </a:lnTo>
                <a:close/>
                <a:moveTo>
                  <a:pt x="871761" y="705520"/>
                </a:moveTo>
                <a:lnTo>
                  <a:pt x="891852" y="705520"/>
                </a:lnTo>
                <a:lnTo>
                  <a:pt x="891852" y="728625"/>
                </a:lnTo>
                <a:lnTo>
                  <a:pt x="871761" y="728625"/>
                </a:lnTo>
                <a:close/>
                <a:moveTo>
                  <a:pt x="722188" y="705520"/>
                </a:moveTo>
                <a:lnTo>
                  <a:pt x="747973" y="705520"/>
                </a:lnTo>
                <a:lnTo>
                  <a:pt x="777664" y="747489"/>
                </a:lnTo>
                <a:cubicBezTo>
                  <a:pt x="783841" y="756196"/>
                  <a:pt x="788231" y="762893"/>
                  <a:pt x="790835" y="767581"/>
                </a:cubicBezTo>
                <a:cubicBezTo>
                  <a:pt x="794482" y="761628"/>
                  <a:pt x="798798" y="755414"/>
                  <a:pt x="803783" y="748940"/>
                </a:cubicBezTo>
                <a:lnTo>
                  <a:pt x="836712" y="705520"/>
                </a:lnTo>
                <a:lnTo>
                  <a:pt x="860264" y="705520"/>
                </a:lnTo>
                <a:lnTo>
                  <a:pt x="802779" y="782650"/>
                </a:lnTo>
                <a:lnTo>
                  <a:pt x="864729" y="869156"/>
                </a:lnTo>
                <a:lnTo>
                  <a:pt x="837939" y="869156"/>
                </a:lnTo>
                <a:lnTo>
                  <a:pt x="796751" y="810778"/>
                </a:lnTo>
                <a:cubicBezTo>
                  <a:pt x="794445" y="807430"/>
                  <a:pt x="792063" y="803783"/>
                  <a:pt x="789608" y="799840"/>
                </a:cubicBezTo>
                <a:cubicBezTo>
                  <a:pt x="785961" y="805793"/>
                  <a:pt x="783357" y="809885"/>
                  <a:pt x="781794" y="812118"/>
                </a:cubicBezTo>
                <a:lnTo>
                  <a:pt x="740718" y="869156"/>
                </a:lnTo>
                <a:lnTo>
                  <a:pt x="714710" y="869156"/>
                </a:lnTo>
                <a:lnTo>
                  <a:pt x="777999" y="783878"/>
                </a:lnTo>
                <a:close/>
                <a:moveTo>
                  <a:pt x="503076" y="705520"/>
                </a:moveTo>
                <a:lnTo>
                  <a:pt x="524731" y="705520"/>
                </a:lnTo>
                <a:lnTo>
                  <a:pt x="524731" y="799951"/>
                </a:lnTo>
                <a:cubicBezTo>
                  <a:pt x="524731" y="814164"/>
                  <a:pt x="526052" y="824638"/>
                  <a:pt x="528693" y="831373"/>
                </a:cubicBezTo>
                <a:cubicBezTo>
                  <a:pt x="531335" y="838107"/>
                  <a:pt x="535874" y="843297"/>
                  <a:pt x="542311" y="846944"/>
                </a:cubicBezTo>
                <a:cubicBezTo>
                  <a:pt x="548748" y="850590"/>
                  <a:pt x="556617" y="852413"/>
                  <a:pt x="565919" y="852413"/>
                </a:cubicBezTo>
                <a:cubicBezTo>
                  <a:pt x="581844" y="852413"/>
                  <a:pt x="593192" y="848804"/>
                  <a:pt x="599963" y="841586"/>
                </a:cubicBezTo>
                <a:cubicBezTo>
                  <a:pt x="606735" y="834368"/>
                  <a:pt x="610121" y="820489"/>
                  <a:pt x="610121" y="799951"/>
                </a:cubicBezTo>
                <a:lnTo>
                  <a:pt x="610121" y="705520"/>
                </a:lnTo>
                <a:lnTo>
                  <a:pt x="631775" y="705520"/>
                </a:lnTo>
                <a:lnTo>
                  <a:pt x="631775" y="800063"/>
                </a:lnTo>
                <a:cubicBezTo>
                  <a:pt x="631775" y="816508"/>
                  <a:pt x="629915" y="829568"/>
                  <a:pt x="626194" y="839242"/>
                </a:cubicBezTo>
                <a:cubicBezTo>
                  <a:pt x="622474" y="848916"/>
                  <a:pt x="615758" y="856785"/>
                  <a:pt x="606047" y="862850"/>
                </a:cubicBezTo>
                <a:cubicBezTo>
                  <a:pt x="596336" y="868914"/>
                  <a:pt x="583592" y="871947"/>
                  <a:pt x="567817" y="871947"/>
                </a:cubicBezTo>
                <a:cubicBezTo>
                  <a:pt x="552487" y="871947"/>
                  <a:pt x="539948" y="869305"/>
                  <a:pt x="530200" y="864022"/>
                </a:cubicBezTo>
                <a:cubicBezTo>
                  <a:pt x="520452" y="858738"/>
                  <a:pt x="513494" y="851092"/>
                  <a:pt x="509327" y="841084"/>
                </a:cubicBezTo>
                <a:cubicBezTo>
                  <a:pt x="505160" y="831075"/>
                  <a:pt x="503076" y="817401"/>
                  <a:pt x="503076" y="800063"/>
                </a:cubicBezTo>
                <a:close/>
                <a:moveTo>
                  <a:pt x="160511" y="705520"/>
                </a:moveTo>
                <a:lnTo>
                  <a:pt x="182166" y="705520"/>
                </a:lnTo>
                <a:lnTo>
                  <a:pt x="182166" y="772716"/>
                </a:lnTo>
                <a:lnTo>
                  <a:pt x="267221" y="772716"/>
                </a:lnTo>
                <a:lnTo>
                  <a:pt x="267221" y="705520"/>
                </a:lnTo>
                <a:lnTo>
                  <a:pt x="288875" y="705520"/>
                </a:lnTo>
                <a:lnTo>
                  <a:pt x="288875" y="869156"/>
                </a:lnTo>
                <a:lnTo>
                  <a:pt x="267221" y="869156"/>
                </a:lnTo>
                <a:lnTo>
                  <a:pt x="267221" y="792026"/>
                </a:lnTo>
                <a:lnTo>
                  <a:pt x="182166" y="792026"/>
                </a:lnTo>
                <a:lnTo>
                  <a:pt x="182166" y="869156"/>
                </a:lnTo>
                <a:lnTo>
                  <a:pt x="160511" y="869156"/>
                </a:lnTo>
                <a:close/>
                <a:moveTo>
                  <a:pt x="13395" y="705520"/>
                </a:moveTo>
                <a:lnTo>
                  <a:pt x="130597" y="705520"/>
                </a:lnTo>
                <a:lnTo>
                  <a:pt x="130597" y="724830"/>
                </a:lnTo>
                <a:lnTo>
                  <a:pt x="38733" y="838349"/>
                </a:lnTo>
                <a:lnTo>
                  <a:pt x="28798" y="849846"/>
                </a:lnTo>
                <a:lnTo>
                  <a:pt x="133276" y="849846"/>
                </a:lnTo>
                <a:lnTo>
                  <a:pt x="133276" y="869156"/>
                </a:lnTo>
                <a:lnTo>
                  <a:pt x="3907" y="869156"/>
                </a:lnTo>
                <a:lnTo>
                  <a:pt x="3907" y="849064"/>
                </a:lnTo>
                <a:lnTo>
                  <a:pt x="87734" y="744252"/>
                </a:lnTo>
                <a:cubicBezTo>
                  <a:pt x="93687" y="736811"/>
                  <a:pt x="99343" y="730337"/>
                  <a:pt x="104701" y="724830"/>
                </a:cubicBezTo>
                <a:lnTo>
                  <a:pt x="13395" y="724830"/>
                </a:lnTo>
                <a:close/>
                <a:moveTo>
                  <a:pt x="2109899" y="704850"/>
                </a:moveTo>
                <a:lnTo>
                  <a:pt x="2122847" y="704850"/>
                </a:lnTo>
                <a:lnTo>
                  <a:pt x="2122847" y="869156"/>
                </a:lnTo>
                <a:lnTo>
                  <a:pt x="2102755" y="869156"/>
                </a:lnTo>
                <a:lnTo>
                  <a:pt x="2102755" y="741127"/>
                </a:lnTo>
                <a:cubicBezTo>
                  <a:pt x="2097918" y="745741"/>
                  <a:pt x="2091575" y="750354"/>
                  <a:pt x="2083724" y="754968"/>
                </a:cubicBezTo>
                <a:cubicBezTo>
                  <a:pt x="2075873" y="759582"/>
                  <a:pt x="2068822" y="763042"/>
                  <a:pt x="2062572" y="765349"/>
                </a:cubicBezTo>
                <a:lnTo>
                  <a:pt x="2062572" y="745927"/>
                </a:lnTo>
                <a:cubicBezTo>
                  <a:pt x="2073808" y="740643"/>
                  <a:pt x="2083631" y="734244"/>
                  <a:pt x="2092040" y="726728"/>
                </a:cubicBezTo>
                <a:cubicBezTo>
                  <a:pt x="2100448" y="719212"/>
                  <a:pt x="2106402" y="711919"/>
                  <a:pt x="2109899" y="704850"/>
                </a:cubicBezTo>
                <a:close/>
                <a:moveTo>
                  <a:pt x="1976698" y="704850"/>
                </a:moveTo>
                <a:cubicBezTo>
                  <a:pt x="1985479" y="704850"/>
                  <a:pt x="1993181" y="706617"/>
                  <a:pt x="1999803" y="710152"/>
                </a:cubicBezTo>
                <a:cubicBezTo>
                  <a:pt x="2006426" y="713687"/>
                  <a:pt x="2011896" y="718784"/>
                  <a:pt x="2016212" y="725444"/>
                </a:cubicBezTo>
                <a:cubicBezTo>
                  <a:pt x="2020528" y="732104"/>
                  <a:pt x="2023914" y="740215"/>
                  <a:pt x="2026369" y="749777"/>
                </a:cubicBezTo>
                <a:cubicBezTo>
                  <a:pt x="2028825" y="759340"/>
                  <a:pt x="2030053" y="772232"/>
                  <a:pt x="2030053" y="788454"/>
                </a:cubicBezTo>
                <a:cubicBezTo>
                  <a:pt x="2030053" y="807653"/>
                  <a:pt x="2028081" y="823150"/>
                  <a:pt x="2024137" y="834944"/>
                </a:cubicBezTo>
                <a:cubicBezTo>
                  <a:pt x="2020193" y="846739"/>
                  <a:pt x="2014296" y="855855"/>
                  <a:pt x="2006445" y="862292"/>
                </a:cubicBezTo>
                <a:cubicBezTo>
                  <a:pt x="1998594" y="868728"/>
                  <a:pt x="1988679" y="871947"/>
                  <a:pt x="1976698" y="871947"/>
                </a:cubicBezTo>
                <a:cubicBezTo>
                  <a:pt x="1960922" y="871947"/>
                  <a:pt x="1948532" y="866291"/>
                  <a:pt x="1939528" y="854980"/>
                </a:cubicBezTo>
                <a:cubicBezTo>
                  <a:pt x="1928738" y="841363"/>
                  <a:pt x="1923343" y="819187"/>
                  <a:pt x="1923343" y="788454"/>
                </a:cubicBezTo>
                <a:cubicBezTo>
                  <a:pt x="1923343" y="769107"/>
                  <a:pt x="1925334" y="753535"/>
                  <a:pt x="1929315" y="741741"/>
                </a:cubicBezTo>
                <a:cubicBezTo>
                  <a:pt x="1933296" y="729946"/>
                  <a:pt x="1939212" y="720849"/>
                  <a:pt x="1947063" y="714449"/>
                </a:cubicBezTo>
                <a:cubicBezTo>
                  <a:pt x="1954913" y="708050"/>
                  <a:pt x="1964792" y="704850"/>
                  <a:pt x="1976698" y="704850"/>
                </a:cubicBezTo>
                <a:close/>
                <a:moveTo>
                  <a:pt x="1485863" y="704850"/>
                </a:moveTo>
                <a:cubicBezTo>
                  <a:pt x="1498736" y="704850"/>
                  <a:pt x="1509285" y="708459"/>
                  <a:pt x="1517507" y="715677"/>
                </a:cubicBezTo>
                <a:cubicBezTo>
                  <a:pt x="1525730" y="722895"/>
                  <a:pt x="1530660" y="732867"/>
                  <a:pt x="1532297" y="745592"/>
                </a:cubicBezTo>
                <a:lnTo>
                  <a:pt x="1512317" y="747154"/>
                </a:lnTo>
                <a:cubicBezTo>
                  <a:pt x="1510531" y="739267"/>
                  <a:pt x="1508001" y="733537"/>
                  <a:pt x="1504727" y="729965"/>
                </a:cubicBezTo>
                <a:cubicBezTo>
                  <a:pt x="1499295" y="724235"/>
                  <a:pt x="1492597" y="721370"/>
                  <a:pt x="1484635" y="721370"/>
                </a:cubicBezTo>
                <a:cubicBezTo>
                  <a:pt x="1478235" y="721370"/>
                  <a:pt x="1472617" y="723156"/>
                  <a:pt x="1467780" y="726728"/>
                </a:cubicBezTo>
                <a:cubicBezTo>
                  <a:pt x="1461455" y="731341"/>
                  <a:pt x="1456469" y="738076"/>
                  <a:pt x="1452823" y="746931"/>
                </a:cubicBezTo>
                <a:cubicBezTo>
                  <a:pt x="1449177" y="755786"/>
                  <a:pt x="1447279" y="768400"/>
                  <a:pt x="1447130" y="784771"/>
                </a:cubicBezTo>
                <a:cubicBezTo>
                  <a:pt x="1451967" y="777404"/>
                  <a:pt x="1457883" y="771934"/>
                  <a:pt x="1464878" y="768362"/>
                </a:cubicBezTo>
                <a:cubicBezTo>
                  <a:pt x="1471873" y="764791"/>
                  <a:pt x="1479203" y="763005"/>
                  <a:pt x="1486867" y="763005"/>
                </a:cubicBezTo>
                <a:cubicBezTo>
                  <a:pt x="1500262" y="763005"/>
                  <a:pt x="1511666" y="767935"/>
                  <a:pt x="1521079" y="777794"/>
                </a:cubicBezTo>
                <a:cubicBezTo>
                  <a:pt x="1530493" y="787654"/>
                  <a:pt x="1535199" y="800398"/>
                  <a:pt x="1535199" y="816025"/>
                </a:cubicBezTo>
                <a:cubicBezTo>
                  <a:pt x="1535199" y="826294"/>
                  <a:pt x="1532985" y="835837"/>
                  <a:pt x="1528558" y="844655"/>
                </a:cubicBezTo>
                <a:cubicBezTo>
                  <a:pt x="1524130" y="853473"/>
                  <a:pt x="1518047" y="860227"/>
                  <a:pt x="1510308" y="864915"/>
                </a:cubicBezTo>
                <a:cubicBezTo>
                  <a:pt x="1502569" y="869603"/>
                  <a:pt x="1493788" y="871947"/>
                  <a:pt x="1483965" y="871947"/>
                </a:cubicBezTo>
                <a:cubicBezTo>
                  <a:pt x="1467222" y="871947"/>
                  <a:pt x="1453567" y="865789"/>
                  <a:pt x="1443000" y="853473"/>
                </a:cubicBezTo>
                <a:cubicBezTo>
                  <a:pt x="1432433" y="841158"/>
                  <a:pt x="1427150" y="820862"/>
                  <a:pt x="1427150" y="792584"/>
                </a:cubicBezTo>
                <a:cubicBezTo>
                  <a:pt x="1427150" y="760958"/>
                  <a:pt x="1432992" y="737964"/>
                  <a:pt x="1444675" y="723602"/>
                </a:cubicBezTo>
                <a:cubicBezTo>
                  <a:pt x="1454869" y="711101"/>
                  <a:pt x="1468599" y="704850"/>
                  <a:pt x="1485863" y="704850"/>
                </a:cubicBezTo>
                <a:close/>
                <a:moveTo>
                  <a:pt x="1362038" y="704850"/>
                </a:moveTo>
                <a:cubicBezTo>
                  <a:pt x="1374911" y="704850"/>
                  <a:pt x="1385460" y="708459"/>
                  <a:pt x="1393682" y="715677"/>
                </a:cubicBezTo>
                <a:cubicBezTo>
                  <a:pt x="1401905" y="722895"/>
                  <a:pt x="1406835" y="732867"/>
                  <a:pt x="1408472" y="745592"/>
                </a:cubicBezTo>
                <a:lnTo>
                  <a:pt x="1388492" y="747154"/>
                </a:lnTo>
                <a:cubicBezTo>
                  <a:pt x="1386706" y="739267"/>
                  <a:pt x="1384176" y="733537"/>
                  <a:pt x="1380902" y="729965"/>
                </a:cubicBezTo>
                <a:cubicBezTo>
                  <a:pt x="1375470" y="724235"/>
                  <a:pt x="1368772" y="721370"/>
                  <a:pt x="1360810" y="721370"/>
                </a:cubicBezTo>
                <a:cubicBezTo>
                  <a:pt x="1354410" y="721370"/>
                  <a:pt x="1348792" y="723156"/>
                  <a:pt x="1343955" y="726728"/>
                </a:cubicBezTo>
                <a:cubicBezTo>
                  <a:pt x="1337630" y="731341"/>
                  <a:pt x="1332644" y="738076"/>
                  <a:pt x="1328998" y="746931"/>
                </a:cubicBezTo>
                <a:cubicBezTo>
                  <a:pt x="1325352" y="755786"/>
                  <a:pt x="1323454" y="768400"/>
                  <a:pt x="1323305" y="784771"/>
                </a:cubicBezTo>
                <a:cubicBezTo>
                  <a:pt x="1328142" y="777404"/>
                  <a:pt x="1334058" y="771934"/>
                  <a:pt x="1341053" y="768362"/>
                </a:cubicBezTo>
                <a:cubicBezTo>
                  <a:pt x="1348048" y="764791"/>
                  <a:pt x="1355378" y="763005"/>
                  <a:pt x="1363042" y="763005"/>
                </a:cubicBezTo>
                <a:cubicBezTo>
                  <a:pt x="1376437" y="763005"/>
                  <a:pt x="1387841" y="767935"/>
                  <a:pt x="1397254" y="777794"/>
                </a:cubicBezTo>
                <a:cubicBezTo>
                  <a:pt x="1406668" y="787654"/>
                  <a:pt x="1411374" y="800398"/>
                  <a:pt x="1411374" y="816025"/>
                </a:cubicBezTo>
                <a:cubicBezTo>
                  <a:pt x="1411374" y="826294"/>
                  <a:pt x="1409160" y="835837"/>
                  <a:pt x="1404733" y="844655"/>
                </a:cubicBezTo>
                <a:cubicBezTo>
                  <a:pt x="1400305" y="853473"/>
                  <a:pt x="1394222" y="860227"/>
                  <a:pt x="1386483" y="864915"/>
                </a:cubicBezTo>
                <a:cubicBezTo>
                  <a:pt x="1378744" y="869603"/>
                  <a:pt x="1369963" y="871947"/>
                  <a:pt x="1360140" y="871947"/>
                </a:cubicBezTo>
                <a:cubicBezTo>
                  <a:pt x="1343397" y="871947"/>
                  <a:pt x="1329742" y="865789"/>
                  <a:pt x="1319175" y="853473"/>
                </a:cubicBezTo>
                <a:cubicBezTo>
                  <a:pt x="1308608" y="841158"/>
                  <a:pt x="1303325" y="820862"/>
                  <a:pt x="1303325" y="792584"/>
                </a:cubicBezTo>
                <a:cubicBezTo>
                  <a:pt x="1303325" y="760958"/>
                  <a:pt x="1309167" y="737964"/>
                  <a:pt x="1320850" y="723602"/>
                </a:cubicBezTo>
                <a:cubicBezTo>
                  <a:pt x="1331044" y="711101"/>
                  <a:pt x="1344774" y="704850"/>
                  <a:pt x="1362038" y="704850"/>
                </a:cubicBezTo>
                <a:close/>
                <a:moveTo>
                  <a:pt x="393539" y="702618"/>
                </a:moveTo>
                <a:cubicBezTo>
                  <a:pt x="408645" y="702618"/>
                  <a:pt x="422263" y="706227"/>
                  <a:pt x="434392" y="713445"/>
                </a:cubicBezTo>
                <a:cubicBezTo>
                  <a:pt x="446522" y="720663"/>
                  <a:pt x="455767" y="730727"/>
                  <a:pt x="462130" y="743638"/>
                </a:cubicBezTo>
                <a:cubicBezTo>
                  <a:pt x="468492" y="756549"/>
                  <a:pt x="471674" y="771190"/>
                  <a:pt x="471674" y="787561"/>
                </a:cubicBezTo>
                <a:cubicBezTo>
                  <a:pt x="471674" y="804156"/>
                  <a:pt x="468325" y="819001"/>
                  <a:pt x="461628" y="832098"/>
                </a:cubicBezTo>
                <a:cubicBezTo>
                  <a:pt x="454930" y="845195"/>
                  <a:pt x="445443" y="855111"/>
                  <a:pt x="433164" y="861845"/>
                </a:cubicBezTo>
                <a:cubicBezTo>
                  <a:pt x="420886" y="868580"/>
                  <a:pt x="407640" y="871947"/>
                  <a:pt x="393427" y="871947"/>
                </a:cubicBezTo>
                <a:cubicBezTo>
                  <a:pt x="378023" y="871947"/>
                  <a:pt x="364257" y="868226"/>
                  <a:pt x="352127" y="860785"/>
                </a:cubicBezTo>
                <a:cubicBezTo>
                  <a:pt x="339998" y="853343"/>
                  <a:pt x="330808" y="843186"/>
                  <a:pt x="324557" y="830312"/>
                </a:cubicBezTo>
                <a:cubicBezTo>
                  <a:pt x="318306" y="817438"/>
                  <a:pt x="315181" y="803821"/>
                  <a:pt x="315181" y="789459"/>
                </a:cubicBezTo>
                <a:cubicBezTo>
                  <a:pt x="315181" y="762298"/>
                  <a:pt x="322473" y="741034"/>
                  <a:pt x="337058" y="725667"/>
                </a:cubicBezTo>
                <a:cubicBezTo>
                  <a:pt x="351644" y="710301"/>
                  <a:pt x="370470" y="702618"/>
                  <a:pt x="393539" y="702618"/>
                </a:cubicBezTo>
                <a:close/>
                <a:moveTo>
                  <a:pt x="1276945" y="493849"/>
                </a:moveTo>
                <a:lnTo>
                  <a:pt x="1299828" y="493849"/>
                </a:lnTo>
                <a:lnTo>
                  <a:pt x="1299828" y="516731"/>
                </a:lnTo>
                <a:cubicBezTo>
                  <a:pt x="1299828" y="525140"/>
                  <a:pt x="1298339" y="531930"/>
                  <a:pt x="1295363" y="537102"/>
                </a:cubicBezTo>
                <a:cubicBezTo>
                  <a:pt x="1292386" y="542274"/>
                  <a:pt x="1287661" y="546274"/>
                  <a:pt x="1281187" y="549101"/>
                </a:cubicBezTo>
                <a:lnTo>
                  <a:pt x="1275606" y="540507"/>
                </a:lnTo>
                <a:cubicBezTo>
                  <a:pt x="1279847" y="538646"/>
                  <a:pt x="1282973" y="535911"/>
                  <a:pt x="1284982" y="532302"/>
                </a:cubicBezTo>
                <a:cubicBezTo>
                  <a:pt x="1286991" y="528693"/>
                  <a:pt x="1288107" y="523503"/>
                  <a:pt x="1288331" y="516731"/>
                </a:cubicBezTo>
                <a:lnTo>
                  <a:pt x="1276945" y="516731"/>
                </a:lnTo>
                <a:close/>
                <a:moveTo>
                  <a:pt x="2052786" y="436699"/>
                </a:moveTo>
                <a:cubicBezTo>
                  <a:pt x="2043336" y="436699"/>
                  <a:pt x="2035504" y="439824"/>
                  <a:pt x="2029290" y="446075"/>
                </a:cubicBezTo>
                <a:cubicBezTo>
                  <a:pt x="2023076" y="452326"/>
                  <a:pt x="2019970" y="460139"/>
                  <a:pt x="2019970" y="469515"/>
                </a:cubicBezTo>
                <a:cubicBezTo>
                  <a:pt x="2019970" y="475245"/>
                  <a:pt x="2021328" y="480789"/>
                  <a:pt x="2024044" y="486147"/>
                </a:cubicBezTo>
                <a:cubicBezTo>
                  <a:pt x="2026760" y="491505"/>
                  <a:pt x="2030797" y="495653"/>
                  <a:pt x="2036155" y="498593"/>
                </a:cubicBezTo>
                <a:cubicBezTo>
                  <a:pt x="2041513" y="501532"/>
                  <a:pt x="2047280" y="503002"/>
                  <a:pt x="2053456" y="503002"/>
                </a:cubicBezTo>
                <a:cubicBezTo>
                  <a:pt x="2063055" y="503002"/>
                  <a:pt x="2070980" y="499914"/>
                  <a:pt x="2077231" y="493737"/>
                </a:cubicBezTo>
                <a:cubicBezTo>
                  <a:pt x="2083482" y="487561"/>
                  <a:pt x="2086607" y="479710"/>
                  <a:pt x="2086607" y="470185"/>
                </a:cubicBezTo>
                <a:cubicBezTo>
                  <a:pt x="2086607" y="460511"/>
                  <a:pt x="2083389" y="452512"/>
                  <a:pt x="2076952" y="446187"/>
                </a:cubicBezTo>
                <a:cubicBezTo>
                  <a:pt x="2070515" y="439861"/>
                  <a:pt x="2062460" y="436699"/>
                  <a:pt x="2052786" y="436699"/>
                </a:cubicBezTo>
                <a:close/>
                <a:moveTo>
                  <a:pt x="1682874" y="428327"/>
                </a:moveTo>
                <a:cubicBezTo>
                  <a:pt x="1673795" y="428327"/>
                  <a:pt x="1666094" y="431583"/>
                  <a:pt x="1659768" y="438094"/>
                </a:cubicBezTo>
                <a:cubicBezTo>
                  <a:pt x="1653443" y="444605"/>
                  <a:pt x="1650281" y="453144"/>
                  <a:pt x="1650281" y="463711"/>
                </a:cubicBezTo>
                <a:cubicBezTo>
                  <a:pt x="1650281" y="470632"/>
                  <a:pt x="1651750" y="477255"/>
                  <a:pt x="1654690" y="483580"/>
                </a:cubicBezTo>
                <a:cubicBezTo>
                  <a:pt x="1657629" y="489905"/>
                  <a:pt x="1661740" y="494723"/>
                  <a:pt x="1667024" y="498035"/>
                </a:cubicBezTo>
                <a:cubicBezTo>
                  <a:pt x="1672307" y="501346"/>
                  <a:pt x="1677851" y="503002"/>
                  <a:pt x="1683655" y="503002"/>
                </a:cubicBezTo>
                <a:cubicBezTo>
                  <a:pt x="1692139" y="503002"/>
                  <a:pt x="1699431" y="499579"/>
                  <a:pt x="1705533" y="492733"/>
                </a:cubicBezTo>
                <a:cubicBezTo>
                  <a:pt x="1711635" y="485887"/>
                  <a:pt x="1714686" y="476585"/>
                  <a:pt x="1714686" y="464827"/>
                </a:cubicBezTo>
                <a:cubicBezTo>
                  <a:pt x="1714686" y="453516"/>
                  <a:pt x="1711672" y="444605"/>
                  <a:pt x="1705645" y="438094"/>
                </a:cubicBezTo>
                <a:cubicBezTo>
                  <a:pt x="1699617" y="431583"/>
                  <a:pt x="1692027" y="428327"/>
                  <a:pt x="1682874" y="428327"/>
                </a:cubicBezTo>
                <a:close/>
                <a:moveTo>
                  <a:pt x="1559049" y="428327"/>
                </a:moveTo>
                <a:cubicBezTo>
                  <a:pt x="1549970" y="428327"/>
                  <a:pt x="1542269" y="431583"/>
                  <a:pt x="1535943" y="438094"/>
                </a:cubicBezTo>
                <a:cubicBezTo>
                  <a:pt x="1529618" y="444605"/>
                  <a:pt x="1526456" y="453144"/>
                  <a:pt x="1526456" y="463711"/>
                </a:cubicBezTo>
                <a:cubicBezTo>
                  <a:pt x="1526456" y="470632"/>
                  <a:pt x="1527925" y="477255"/>
                  <a:pt x="1530865" y="483580"/>
                </a:cubicBezTo>
                <a:cubicBezTo>
                  <a:pt x="1533804" y="489905"/>
                  <a:pt x="1537915" y="494723"/>
                  <a:pt x="1543199" y="498035"/>
                </a:cubicBezTo>
                <a:cubicBezTo>
                  <a:pt x="1548482" y="501346"/>
                  <a:pt x="1554026" y="503002"/>
                  <a:pt x="1559830" y="503002"/>
                </a:cubicBezTo>
                <a:cubicBezTo>
                  <a:pt x="1568314" y="503002"/>
                  <a:pt x="1575606" y="499579"/>
                  <a:pt x="1581708" y="492733"/>
                </a:cubicBezTo>
                <a:cubicBezTo>
                  <a:pt x="1587810" y="485887"/>
                  <a:pt x="1590861" y="476585"/>
                  <a:pt x="1590861" y="464827"/>
                </a:cubicBezTo>
                <a:cubicBezTo>
                  <a:pt x="1590861" y="453516"/>
                  <a:pt x="1587847" y="444605"/>
                  <a:pt x="1581820" y="438094"/>
                </a:cubicBezTo>
                <a:cubicBezTo>
                  <a:pt x="1575792" y="431583"/>
                  <a:pt x="1568202" y="428327"/>
                  <a:pt x="1559049" y="428327"/>
                </a:cubicBezTo>
                <a:close/>
                <a:moveTo>
                  <a:pt x="1137903" y="398190"/>
                </a:moveTo>
                <a:lnTo>
                  <a:pt x="1157994" y="398190"/>
                </a:lnTo>
                <a:lnTo>
                  <a:pt x="1157994" y="463934"/>
                </a:lnTo>
                <a:cubicBezTo>
                  <a:pt x="1157994" y="474427"/>
                  <a:pt x="1158404" y="481496"/>
                  <a:pt x="1159222" y="485142"/>
                </a:cubicBezTo>
                <a:cubicBezTo>
                  <a:pt x="1160487" y="490426"/>
                  <a:pt x="1163166" y="494574"/>
                  <a:pt x="1167259" y="497588"/>
                </a:cubicBezTo>
                <a:cubicBezTo>
                  <a:pt x="1171352" y="500602"/>
                  <a:pt x="1176412" y="502109"/>
                  <a:pt x="1182439" y="502109"/>
                </a:cubicBezTo>
                <a:cubicBezTo>
                  <a:pt x="1188467" y="502109"/>
                  <a:pt x="1194122" y="500565"/>
                  <a:pt x="1199406" y="497477"/>
                </a:cubicBezTo>
                <a:cubicBezTo>
                  <a:pt x="1204689" y="494388"/>
                  <a:pt x="1208429" y="490184"/>
                  <a:pt x="1210624" y="484863"/>
                </a:cubicBezTo>
                <a:cubicBezTo>
                  <a:pt x="1212819" y="479543"/>
                  <a:pt x="1213917" y="471822"/>
                  <a:pt x="1213917" y="461702"/>
                </a:cubicBezTo>
                <a:lnTo>
                  <a:pt x="1213917" y="398190"/>
                </a:lnTo>
                <a:lnTo>
                  <a:pt x="1234008" y="398190"/>
                </a:lnTo>
                <a:lnTo>
                  <a:pt x="1234008" y="516731"/>
                </a:lnTo>
                <a:lnTo>
                  <a:pt x="1216037" y="516731"/>
                </a:lnTo>
                <a:lnTo>
                  <a:pt x="1216037" y="499318"/>
                </a:lnTo>
                <a:cubicBezTo>
                  <a:pt x="1206810" y="512713"/>
                  <a:pt x="1194271" y="519410"/>
                  <a:pt x="1178421" y="519410"/>
                </a:cubicBezTo>
                <a:cubicBezTo>
                  <a:pt x="1171426" y="519410"/>
                  <a:pt x="1164896" y="518071"/>
                  <a:pt x="1158832" y="515392"/>
                </a:cubicBezTo>
                <a:cubicBezTo>
                  <a:pt x="1152767" y="512713"/>
                  <a:pt x="1148265" y="509346"/>
                  <a:pt x="1145325" y="505290"/>
                </a:cubicBezTo>
                <a:cubicBezTo>
                  <a:pt x="1142386" y="501234"/>
                  <a:pt x="1140321" y="496267"/>
                  <a:pt x="1139130" y="490389"/>
                </a:cubicBezTo>
                <a:cubicBezTo>
                  <a:pt x="1138312" y="486445"/>
                  <a:pt x="1137903" y="480194"/>
                  <a:pt x="1137903" y="471636"/>
                </a:cubicBezTo>
                <a:close/>
                <a:moveTo>
                  <a:pt x="1012664" y="398190"/>
                </a:moveTo>
                <a:lnTo>
                  <a:pt x="1034318" y="398190"/>
                </a:lnTo>
                <a:lnTo>
                  <a:pt x="1058986" y="466837"/>
                </a:lnTo>
                <a:cubicBezTo>
                  <a:pt x="1062186" y="475543"/>
                  <a:pt x="1065051" y="484696"/>
                  <a:pt x="1067581" y="494295"/>
                </a:cubicBezTo>
                <a:cubicBezTo>
                  <a:pt x="1069888" y="485068"/>
                  <a:pt x="1072641" y="476064"/>
                  <a:pt x="1075841" y="467283"/>
                </a:cubicBezTo>
                <a:lnTo>
                  <a:pt x="1101179" y="398190"/>
                </a:lnTo>
                <a:lnTo>
                  <a:pt x="1121271" y="398190"/>
                </a:lnTo>
                <a:lnTo>
                  <a:pt x="1076176" y="518740"/>
                </a:lnTo>
                <a:cubicBezTo>
                  <a:pt x="1071339" y="531763"/>
                  <a:pt x="1067581" y="540730"/>
                  <a:pt x="1064902" y="545641"/>
                </a:cubicBezTo>
                <a:cubicBezTo>
                  <a:pt x="1061330" y="552264"/>
                  <a:pt x="1057238" y="557119"/>
                  <a:pt x="1052624" y="560208"/>
                </a:cubicBezTo>
                <a:cubicBezTo>
                  <a:pt x="1048010" y="563296"/>
                  <a:pt x="1042504" y="564840"/>
                  <a:pt x="1036104" y="564840"/>
                </a:cubicBezTo>
                <a:cubicBezTo>
                  <a:pt x="1032235" y="564840"/>
                  <a:pt x="1027919" y="564021"/>
                  <a:pt x="1023156" y="562384"/>
                </a:cubicBezTo>
                <a:lnTo>
                  <a:pt x="1020924" y="543520"/>
                </a:lnTo>
                <a:cubicBezTo>
                  <a:pt x="1025314" y="544711"/>
                  <a:pt x="1029146" y="545306"/>
                  <a:pt x="1032421" y="545306"/>
                </a:cubicBezTo>
                <a:cubicBezTo>
                  <a:pt x="1036885" y="545306"/>
                  <a:pt x="1040457" y="544562"/>
                  <a:pt x="1043136" y="543074"/>
                </a:cubicBezTo>
                <a:cubicBezTo>
                  <a:pt x="1045815" y="541586"/>
                  <a:pt x="1048010" y="539502"/>
                  <a:pt x="1049722" y="536823"/>
                </a:cubicBezTo>
                <a:cubicBezTo>
                  <a:pt x="1050987" y="534814"/>
                  <a:pt x="1053033" y="529828"/>
                  <a:pt x="1055861" y="521866"/>
                </a:cubicBezTo>
                <a:cubicBezTo>
                  <a:pt x="1056233" y="520750"/>
                  <a:pt x="1056828" y="519112"/>
                  <a:pt x="1057647" y="516954"/>
                </a:cubicBezTo>
                <a:close/>
                <a:moveTo>
                  <a:pt x="843186" y="398190"/>
                </a:moveTo>
                <a:lnTo>
                  <a:pt x="863277" y="398190"/>
                </a:lnTo>
                <a:lnTo>
                  <a:pt x="863277" y="516731"/>
                </a:lnTo>
                <a:lnTo>
                  <a:pt x="843186" y="516731"/>
                </a:lnTo>
                <a:close/>
                <a:moveTo>
                  <a:pt x="946510" y="395511"/>
                </a:moveTo>
                <a:cubicBezTo>
                  <a:pt x="953653" y="395511"/>
                  <a:pt x="960220" y="396794"/>
                  <a:pt x="966211" y="399362"/>
                </a:cubicBezTo>
                <a:cubicBezTo>
                  <a:pt x="972201" y="401929"/>
                  <a:pt x="976684" y="405296"/>
                  <a:pt x="979661" y="409463"/>
                </a:cubicBezTo>
                <a:cubicBezTo>
                  <a:pt x="982638" y="413631"/>
                  <a:pt x="984721" y="418579"/>
                  <a:pt x="985912" y="424309"/>
                </a:cubicBezTo>
                <a:cubicBezTo>
                  <a:pt x="986656" y="428030"/>
                  <a:pt x="987028" y="434541"/>
                  <a:pt x="987028" y="443843"/>
                </a:cubicBezTo>
                <a:lnTo>
                  <a:pt x="987028" y="516731"/>
                </a:lnTo>
                <a:lnTo>
                  <a:pt x="966936" y="516731"/>
                </a:lnTo>
                <a:lnTo>
                  <a:pt x="966936" y="444624"/>
                </a:lnTo>
                <a:cubicBezTo>
                  <a:pt x="966936" y="436438"/>
                  <a:pt x="966155" y="430318"/>
                  <a:pt x="964592" y="426262"/>
                </a:cubicBezTo>
                <a:cubicBezTo>
                  <a:pt x="963029" y="422207"/>
                  <a:pt x="960258" y="418970"/>
                  <a:pt x="956276" y="416551"/>
                </a:cubicBezTo>
                <a:cubicBezTo>
                  <a:pt x="952295" y="414133"/>
                  <a:pt x="947626" y="412924"/>
                  <a:pt x="942268" y="412924"/>
                </a:cubicBezTo>
                <a:cubicBezTo>
                  <a:pt x="933710" y="412924"/>
                  <a:pt x="926325" y="415640"/>
                  <a:pt x="920111" y="421072"/>
                </a:cubicBezTo>
                <a:cubicBezTo>
                  <a:pt x="913898" y="426504"/>
                  <a:pt x="910791" y="436811"/>
                  <a:pt x="910791" y="451991"/>
                </a:cubicBezTo>
                <a:lnTo>
                  <a:pt x="910791" y="516731"/>
                </a:lnTo>
                <a:lnTo>
                  <a:pt x="890699" y="516731"/>
                </a:lnTo>
                <a:lnTo>
                  <a:pt x="890699" y="398190"/>
                </a:lnTo>
                <a:lnTo>
                  <a:pt x="908782" y="398190"/>
                </a:lnTo>
                <a:lnTo>
                  <a:pt x="908782" y="415044"/>
                </a:lnTo>
                <a:cubicBezTo>
                  <a:pt x="917488" y="402022"/>
                  <a:pt x="930064" y="395511"/>
                  <a:pt x="946510" y="395511"/>
                </a:cubicBezTo>
                <a:close/>
                <a:moveTo>
                  <a:pt x="1816298" y="385353"/>
                </a:moveTo>
                <a:lnTo>
                  <a:pt x="1765064" y="459135"/>
                </a:lnTo>
                <a:lnTo>
                  <a:pt x="1816298" y="459135"/>
                </a:lnTo>
                <a:close/>
                <a:moveTo>
                  <a:pt x="2300325" y="369057"/>
                </a:moveTo>
                <a:cubicBezTo>
                  <a:pt x="2291097" y="369057"/>
                  <a:pt x="2283730" y="372963"/>
                  <a:pt x="2278224" y="380777"/>
                </a:cubicBezTo>
                <a:cubicBezTo>
                  <a:pt x="2271303" y="390748"/>
                  <a:pt x="2267843" y="409166"/>
                  <a:pt x="2267843" y="436029"/>
                </a:cubicBezTo>
                <a:cubicBezTo>
                  <a:pt x="2267843" y="462893"/>
                  <a:pt x="2270987" y="480771"/>
                  <a:pt x="2277275" y="489663"/>
                </a:cubicBezTo>
                <a:cubicBezTo>
                  <a:pt x="2283563" y="498556"/>
                  <a:pt x="2291321" y="503002"/>
                  <a:pt x="2300548" y="503002"/>
                </a:cubicBezTo>
                <a:cubicBezTo>
                  <a:pt x="2309775" y="503002"/>
                  <a:pt x="2317533" y="498537"/>
                  <a:pt x="2323821" y="489607"/>
                </a:cubicBezTo>
                <a:cubicBezTo>
                  <a:pt x="2330109" y="480678"/>
                  <a:pt x="2333253" y="462818"/>
                  <a:pt x="2333253" y="436029"/>
                </a:cubicBezTo>
                <a:cubicBezTo>
                  <a:pt x="2333253" y="409091"/>
                  <a:pt x="2330109" y="391195"/>
                  <a:pt x="2323821" y="382339"/>
                </a:cubicBezTo>
                <a:cubicBezTo>
                  <a:pt x="2317533" y="373484"/>
                  <a:pt x="2309701" y="369057"/>
                  <a:pt x="2300325" y="369057"/>
                </a:cubicBezTo>
                <a:close/>
                <a:moveTo>
                  <a:pt x="2053121" y="368945"/>
                </a:moveTo>
                <a:cubicBezTo>
                  <a:pt x="2045456" y="368945"/>
                  <a:pt x="2039094" y="371401"/>
                  <a:pt x="2034034" y="376312"/>
                </a:cubicBezTo>
                <a:cubicBezTo>
                  <a:pt x="2028974" y="381223"/>
                  <a:pt x="2026444" y="387102"/>
                  <a:pt x="2026444" y="393948"/>
                </a:cubicBezTo>
                <a:cubicBezTo>
                  <a:pt x="2026444" y="401687"/>
                  <a:pt x="2028937" y="408012"/>
                  <a:pt x="2033922" y="412924"/>
                </a:cubicBezTo>
                <a:cubicBezTo>
                  <a:pt x="2038908" y="417835"/>
                  <a:pt x="2045382" y="420291"/>
                  <a:pt x="2053344" y="420291"/>
                </a:cubicBezTo>
                <a:cubicBezTo>
                  <a:pt x="2061083" y="420291"/>
                  <a:pt x="2067427" y="417854"/>
                  <a:pt x="2072376" y="412979"/>
                </a:cubicBezTo>
                <a:cubicBezTo>
                  <a:pt x="2077324" y="408105"/>
                  <a:pt x="2079799" y="402134"/>
                  <a:pt x="2079799" y="395064"/>
                </a:cubicBezTo>
                <a:cubicBezTo>
                  <a:pt x="2079799" y="387697"/>
                  <a:pt x="2077250" y="381502"/>
                  <a:pt x="2072152" y="376479"/>
                </a:cubicBezTo>
                <a:cubicBezTo>
                  <a:pt x="2067055" y="371456"/>
                  <a:pt x="2060711" y="368945"/>
                  <a:pt x="2053121" y="368945"/>
                </a:cubicBezTo>
                <a:close/>
                <a:moveTo>
                  <a:pt x="393650" y="368833"/>
                </a:moveTo>
                <a:cubicBezTo>
                  <a:pt x="378321" y="368833"/>
                  <a:pt x="365131" y="374098"/>
                  <a:pt x="354081" y="384628"/>
                </a:cubicBezTo>
                <a:cubicBezTo>
                  <a:pt x="343030" y="395157"/>
                  <a:pt x="337505" y="412738"/>
                  <a:pt x="337505" y="437369"/>
                </a:cubicBezTo>
                <a:cubicBezTo>
                  <a:pt x="337505" y="457088"/>
                  <a:pt x="342807" y="472622"/>
                  <a:pt x="353411" y="483970"/>
                </a:cubicBezTo>
                <a:cubicBezTo>
                  <a:pt x="364015" y="495319"/>
                  <a:pt x="377316" y="500993"/>
                  <a:pt x="393315" y="500993"/>
                </a:cubicBezTo>
                <a:cubicBezTo>
                  <a:pt x="409612" y="500993"/>
                  <a:pt x="423025" y="495263"/>
                  <a:pt x="433555" y="483803"/>
                </a:cubicBezTo>
                <a:cubicBezTo>
                  <a:pt x="444084" y="472343"/>
                  <a:pt x="449349" y="456084"/>
                  <a:pt x="449349" y="435025"/>
                </a:cubicBezTo>
                <a:cubicBezTo>
                  <a:pt x="449349" y="421704"/>
                  <a:pt x="447098" y="410077"/>
                  <a:pt x="442596" y="400143"/>
                </a:cubicBezTo>
                <a:cubicBezTo>
                  <a:pt x="438094" y="390209"/>
                  <a:pt x="431508" y="382507"/>
                  <a:pt x="422839" y="377037"/>
                </a:cubicBezTo>
                <a:cubicBezTo>
                  <a:pt x="414170" y="371568"/>
                  <a:pt x="404440" y="368833"/>
                  <a:pt x="393650" y="368833"/>
                </a:cubicBezTo>
                <a:close/>
                <a:moveTo>
                  <a:pt x="1399840" y="355327"/>
                </a:moveTo>
                <a:lnTo>
                  <a:pt x="1481212" y="355327"/>
                </a:lnTo>
                <a:lnTo>
                  <a:pt x="1481212" y="374526"/>
                </a:lnTo>
                <a:lnTo>
                  <a:pt x="1415914" y="374526"/>
                </a:lnTo>
                <a:lnTo>
                  <a:pt x="1407095" y="418505"/>
                </a:lnTo>
                <a:cubicBezTo>
                  <a:pt x="1416918" y="411659"/>
                  <a:pt x="1427224" y="408236"/>
                  <a:pt x="1438015" y="408236"/>
                </a:cubicBezTo>
                <a:cubicBezTo>
                  <a:pt x="1452302" y="408236"/>
                  <a:pt x="1464357" y="413184"/>
                  <a:pt x="1474180" y="423081"/>
                </a:cubicBezTo>
                <a:cubicBezTo>
                  <a:pt x="1484002" y="432978"/>
                  <a:pt x="1488914" y="445703"/>
                  <a:pt x="1488914" y="461256"/>
                </a:cubicBezTo>
                <a:cubicBezTo>
                  <a:pt x="1488914" y="476064"/>
                  <a:pt x="1484598" y="488863"/>
                  <a:pt x="1475966" y="499653"/>
                </a:cubicBezTo>
                <a:cubicBezTo>
                  <a:pt x="1465473" y="512899"/>
                  <a:pt x="1451149" y="519522"/>
                  <a:pt x="1432992" y="519522"/>
                </a:cubicBezTo>
                <a:cubicBezTo>
                  <a:pt x="1418109" y="519522"/>
                  <a:pt x="1405961" y="515355"/>
                  <a:pt x="1396547" y="507020"/>
                </a:cubicBezTo>
                <a:cubicBezTo>
                  <a:pt x="1387134" y="498686"/>
                  <a:pt x="1381757" y="487635"/>
                  <a:pt x="1380418" y="473869"/>
                </a:cubicBezTo>
                <a:lnTo>
                  <a:pt x="1401514" y="472083"/>
                </a:lnTo>
                <a:cubicBezTo>
                  <a:pt x="1403077" y="482352"/>
                  <a:pt x="1406705" y="490072"/>
                  <a:pt x="1412397" y="495244"/>
                </a:cubicBezTo>
                <a:cubicBezTo>
                  <a:pt x="1418090" y="500416"/>
                  <a:pt x="1424955" y="503002"/>
                  <a:pt x="1432992" y="503002"/>
                </a:cubicBezTo>
                <a:cubicBezTo>
                  <a:pt x="1442665" y="503002"/>
                  <a:pt x="1450851" y="499356"/>
                  <a:pt x="1457548" y="492063"/>
                </a:cubicBezTo>
                <a:cubicBezTo>
                  <a:pt x="1464245" y="484770"/>
                  <a:pt x="1467594" y="475097"/>
                  <a:pt x="1467594" y="463041"/>
                </a:cubicBezTo>
                <a:cubicBezTo>
                  <a:pt x="1467594" y="451582"/>
                  <a:pt x="1464376" y="442540"/>
                  <a:pt x="1457939" y="435918"/>
                </a:cubicBezTo>
                <a:cubicBezTo>
                  <a:pt x="1451502" y="429295"/>
                  <a:pt x="1443075" y="425983"/>
                  <a:pt x="1432657" y="425983"/>
                </a:cubicBezTo>
                <a:cubicBezTo>
                  <a:pt x="1426183" y="425983"/>
                  <a:pt x="1420341" y="427453"/>
                  <a:pt x="1415132" y="430392"/>
                </a:cubicBezTo>
                <a:cubicBezTo>
                  <a:pt x="1409923" y="433332"/>
                  <a:pt x="1405830" y="437145"/>
                  <a:pt x="1402854" y="441833"/>
                </a:cubicBezTo>
                <a:lnTo>
                  <a:pt x="1383990" y="439378"/>
                </a:lnTo>
                <a:close/>
                <a:moveTo>
                  <a:pt x="1819982" y="353095"/>
                </a:moveTo>
                <a:lnTo>
                  <a:pt x="1836390" y="353095"/>
                </a:lnTo>
                <a:lnTo>
                  <a:pt x="1836390" y="459135"/>
                </a:lnTo>
                <a:lnTo>
                  <a:pt x="1858491" y="459135"/>
                </a:lnTo>
                <a:lnTo>
                  <a:pt x="1858491" y="477552"/>
                </a:lnTo>
                <a:lnTo>
                  <a:pt x="1836390" y="477552"/>
                </a:lnTo>
                <a:lnTo>
                  <a:pt x="1836390" y="516731"/>
                </a:lnTo>
                <a:lnTo>
                  <a:pt x="1816298" y="516731"/>
                </a:lnTo>
                <a:lnTo>
                  <a:pt x="1816298" y="477552"/>
                </a:lnTo>
                <a:lnTo>
                  <a:pt x="1745307" y="477552"/>
                </a:lnTo>
                <a:lnTo>
                  <a:pt x="1745307" y="459135"/>
                </a:lnTo>
                <a:close/>
                <a:moveTo>
                  <a:pt x="843186" y="353095"/>
                </a:moveTo>
                <a:lnTo>
                  <a:pt x="863277" y="353095"/>
                </a:lnTo>
                <a:lnTo>
                  <a:pt x="863277" y="376200"/>
                </a:lnTo>
                <a:lnTo>
                  <a:pt x="843186" y="376200"/>
                </a:lnTo>
                <a:close/>
                <a:moveTo>
                  <a:pt x="788603" y="353095"/>
                </a:moveTo>
                <a:lnTo>
                  <a:pt x="810257" y="353095"/>
                </a:lnTo>
                <a:lnTo>
                  <a:pt x="810257" y="464604"/>
                </a:lnTo>
                <a:cubicBezTo>
                  <a:pt x="810257" y="478296"/>
                  <a:pt x="808602" y="488900"/>
                  <a:pt x="805290" y="496416"/>
                </a:cubicBezTo>
                <a:cubicBezTo>
                  <a:pt x="801979" y="503932"/>
                  <a:pt x="796733" y="509662"/>
                  <a:pt x="789552" y="513606"/>
                </a:cubicBezTo>
                <a:cubicBezTo>
                  <a:pt x="782371" y="517550"/>
                  <a:pt x="773943" y="519522"/>
                  <a:pt x="764270" y="519522"/>
                </a:cubicBezTo>
                <a:cubicBezTo>
                  <a:pt x="749908" y="519522"/>
                  <a:pt x="738913" y="515392"/>
                  <a:pt x="731286" y="507132"/>
                </a:cubicBezTo>
                <a:cubicBezTo>
                  <a:pt x="723658" y="498872"/>
                  <a:pt x="719993" y="486594"/>
                  <a:pt x="720291" y="470297"/>
                </a:cubicBezTo>
                <a:lnTo>
                  <a:pt x="739825" y="467618"/>
                </a:lnTo>
                <a:cubicBezTo>
                  <a:pt x="740345" y="480119"/>
                  <a:pt x="742689" y="488677"/>
                  <a:pt x="746857" y="493291"/>
                </a:cubicBezTo>
                <a:cubicBezTo>
                  <a:pt x="751024" y="497904"/>
                  <a:pt x="756791" y="500211"/>
                  <a:pt x="764158" y="500211"/>
                </a:cubicBezTo>
                <a:cubicBezTo>
                  <a:pt x="769590" y="500211"/>
                  <a:pt x="774278" y="498965"/>
                  <a:pt x="778222" y="496472"/>
                </a:cubicBezTo>
                <a:cubicBezTo>
                  <a:pt x="782166" y="493979"/>
                  <a:pt x="784882" y="490593"/>
                  <a:pt x="786371" y="486314"/>
                </a:cubicBezTo>
                <a:cubicBezTo>
                  <a:pt x="787859" y="482036"/>
                  <a:pt x="788603" y="475208"/>
                  <a:pt x="788603" y="465832"/>
                </a:cubicBezTo>
                <a:close/>
                <a:moveTo>
                  <a:pt x="503076" y="353095"/>
                </a:moveTo>
                <a:lnTo>
                  <a:pt x="524731" y="353095"/>
                </a:lnTo>
                <a:lnTo>
                  <a:pt x="524731" y="447526"/>
                </a:lnTo>
                <a:cubicBezTo>
                  <a:pt x="524731" y="461739"/>
                  <a:pt x="526052" y="472213"/>
                  <a:pt x="528693" y="478947"/>
                </a:cubicBezTo>
                <a:cubicBezTo>
                  <a:pt x="531335" y="485682"/>
                  <a:pt x="535874" y="490872"/>
                  <a:pt x="542311" y="494519"/>
                </a:cubicBezTo>
                <a:cubicBezTo>
                  <a:pt x="548748" y="498165"/>
                  <a:pt x="556617" y="499988"/>
                  <a:pt x="565919" y="499988"/>
                </a:cubicBezTo>
                <a:cubicBezTo>
                  <a:pt x="581843" y="499988"/>
                  <a:pt x="593192" y="496379"/>
                  <a:pt x="599963" y="489161"/>
                </a:cubicBezTo>
                <a:cubicBezTo>
                  <a:pt x="606735" y="481943"/>
                  <a:pt x="610121" y="468064"/>
                  <a:pt x="610121" y="447526"/>
                </a:cubicBezTo>
                <a:lnTo>
                  <a:pt x="610121" y="353095"/>
                </a:lnTo>
                <a:lnTo>
                  <a:pt x="631775" y="353095"/>
                </a:lnTo>
                <a:lnTo>
                  <a:pt x="631775" y="447638"/>
                </a:lnTo>
                <a:cubicBezTo>
                  <a:pt x="631775" y="464083"/>
                  <a:pt x="629915" y="477143"/>
                  <a:pt x="626194" y="486817"/>
                </a:cubicBezTo>
                <a:cubicBezTo>
                  <a:pt x="622474" y="496491"/>
                  <a:pt x="615758" y="504360"/>
                  <a:pt x="606047" y="510425"/>
                </a:cubicBezTo>
                <a:cubicBezTo>
                  <a:pt x="596336" y="516489"/>
                  <a:pt x="583592" y="519522"/>
                  <a:pt x="567816" y="519522"/>
                </a:cubicBezTo>
                <a:cubicBezTo>
                  <a:pt x="552487" y="519522"/>
                  <a:pt x="539948" y="516880"/>
                  <a:pt x="530200" y="511597"/>
                </a:cubicBezTo>
                <a:cubicBezTo>
                  <a:pt x="520452" y="506313"/>
                  <a:pt x="513494" y="498667"/>
                  <a:pt x="509327" y="488659"/>
                </a:cubicBezTo>
                <a:cubicBezTo>
                  <a:pt x="505160" y="478650"/>
                  <a:pt x="503076" y="464976"/>
                  <a:pt x="503076" y="447638"/>
                </a:cubicBezTo>
                <a:close/>
                <a:moveTo>
                  <a:pt x="160511" y="353095"/>
                </a:moveTo>
                <a:lnTo>
                  <a:pt x="182166" y="353095"/>
                </a:lnTo>
                <a:lnTo>
                  <a:pt x="182166" y="420291"/>
                </a:lnTo>
                <a:lnTo>
                  <a:pt x="267221" y="420291"/>
                </a:lnTo>
                <a:lnTo>
                  <a:pt x="267221" y="353095"/>
                </a:lnTo>
                <a:lnTo>
                  <a:pt x="288875" y="353095"/>
                </a:lnTo>
                <a:lnTo>
                  <a:pt x="288875" y="516731"/>
                </a:lnTo>
                <a:lnTo>
                  <a:pt x="267221" y="516731"/>
                </a:lnTo>
                <a:lnTo>
                  <a:pt x="267221" y="439601"/>
                </a:lnTo>
                <a:lnTo>
                  <a:pt x="182166" y="439601"/>
                </a:lnTo>
                <a:lnTo>
                  <a:pt x="182166" y="516731"/>
                </a:lnTo>
                <a:lnTo>
                  <a:pt x="160511" y="516731"/>
                </a:lnTo>
                <a:close/>
                <a:moveTo>
                  <a:pt x="13395" y="353095"/>
                </a:moveTo>
                <a:lnTo>
                  <a:pt x="130597" y="353095"/>
                </a:lnTo>
                <a:lnTo>
                  <a:pt x="130597" y="372405"/>
                </a:lnTo>
                <a:lnTo>
                  <a:pt x="38733" y="485924"/>
                </a:lnTo>
                <a:lnTo>
                  <a:pt x="28798" y="497421"/>
                </a:lnTo>
                <a:lnTo>
                  <a:pt x="133276" y="497421"/>
                </a:lnTo>
                <a:lnTo>
                  <a:pt x="133276" y="516731"/>
                </a:lnTo>
                <a:lnTo>
                  <a:pt x="3907" y="516731"/>
                </a:lnTo>
                <a:lnTo>
                  <a:pt x="3907" y="496639"/>
                </a:lnTo>
                <a:lnTo>
                  <a:pt x="87734" y="391827"/>
                </a:lnTo>
                <a:cubicBezTo>
                  <a:pt x="93687" y="384386"/>
                  <a:pt x="99343" y="377912"/>
                  <a:pt x="104701" y="372405"/>
                </a:cubicBezTo>
                <a:lnTo>
                  <a:pt x="13395" y="372405"/>
                </a:lnTo>
                <a:close/>
                <a:moveTo>
                  <a:pt x="2300548" y="352425"/>
                </a:moveTo>
                <a:cubicBezTo>
                  <a:pt x="2309329" y="352425"/>
                  <a:pt x="2317031" y="354192"/>
                  <a:pt x="2323653" y="357727"/>
                </a:cubicBezTo>
                <a:cubicBezTo>
                  <a:pt x="2330276" y="361262"/>
                  <a:pt x="2335746" y="366359"/>
                  <a:pt x="2340062" y="373019"/>
                </a:cubicBezTo>
                <a:cubicBezTo>
                  <a:pt x="2344378" y="379679"/>
                  <a:pt x="2347764" y="387790"/>
                  <a:pt x="2350219" y="397352"/>
                </a:cubicBezTo>
                <a:cubicBezTo>
                  <a:pt x="2352675" y="406915"/>
                  <a:pt x="2353903" y="419807"/>
                  <a:pt x="2353903" y="436029"/>
                </a:cubicBezTo>
                <a:cubicBezTo>
                  <a:pt x="2353903" y="455228"/>
                  <a:pt x="2351931" y="470725"/>
                  <a:pt x="2347987" y="482519"/>
                </a:cubicBezTo>
                <a:cubicBezTo>
                  <a:pt x="2344043" y="494314"/>
                  <a:pt x="2338146" y="503430"/>
                  <a:pt x="2330295" y="509867"/>
                </a:cubicBezTo>
                <a:cubicBezTo>
                  <a:pt x="2322444" y="516303"/>
                  <a:pt x="2312529" y="519522"/>
                  <a:pt x="2300548" y="519522"/>
                </a:cubicBezTo>
                <a:cubicBezTo>
                  <a:pt x="2284772" y="519522"/>
                  <a:pt x="2272382" y="513866"/>
                  <a:pt x="2263378" y="502555"/>
                </a:cubicBezTo>
                <a:cubicBezTo>
                  <a:pt x="2252588" y="488938"/>
                  <a:pt x="2247193" y="466762"/>
                  <a:pt x="2247193" y="436029"/>
                </a:cubicBezTo>
                <a:cubicBezTo>
                  <a:pt x="2247193" y="416682"/>
                  <a:pt x="2249184" y="401110"/>
                  <a:pt x="2253165" y="389316"/>
                </a:cubicBezTo>
                <a:cubicBezTo>
                  <a:pt x="2257146" y="377521"/>
                  <a:pt x="2263062" y="368424"/>
                  <a:pt x="2270912" y="362024"/>
                </a:cubicBezTo>
                <a:cubicBezTo>
                  <a:pt x="2278763" y="355625"/>
                  <a:pt x="2288642" y="352425"/>
                  <a:pt x="2300548" y="352425"/>
                </a:cubicBezTo>
                <a:close/>
                <a:moveTo>
                  <a:pt x="2174714" y="352425"/>
                </a:moveTo>
                <a:cubicBezTo>
                  <a:pt x="2183643" y="352425"/>
                  <a:pt x="2191866" y="354341"/>
                  <a:pt x="2199382" y="358173"/>
                </a:cubicBezTo>
                <a:cubicBezTo>
                  <a:pt x="2206898" y="362006"/>
                  <a:pt x="2212646" y="367233"/>
                  <a:pt x="2216627" y="373856"/>
                </a:cubicBezTo>
                <a:cubicBezTo>
                  <a:pt x="2220609" y="380479"/>
                  <a:pt x="2222599" y="387511"/>
                  <a:pt x="2222599" y="394953"/>
                </a:cubicBezTo>
                <a:cubicBezTo>
                  <a:pt x="2222599" y="402022"/>
                  <a:pt x="2220702" y="408459"/>
                  <a:pt x="2216906" y="414263"/>
                </a:cubicBezTo>
                <a:cubicBezTo>
                  <a:pt x="2213111" y="420067"/>
                  <a:pt x="2207493" y="424681"/>
                  <a:pt x="2200052" y="428104"/>
                </a:cubicBezTo>
                <a:cubicBezTo>
                  <a:pt x="2209725" y="430336"/>
                  <a:pt x="2217241" y="434969"/>
                  <a:pt x="2222599" y="442001"/>
                </a:cubicBezTo>
                <a:cubicBezTo>
                  <a:pt x="2227957" y="449033"/>
                  <a:pt x="2230636" y="457832"/>
                  <a:pt x="2230636" y="468399"/>
                </a:cubicBezTo>
                <a:cubicBezTo>
                  <a:pt x="2230636" y="482687"/>
                  <a:pt x="2225427" y="494798"/>
                  <a:pt x="2215009" y="504732"/>
                </a:cubicBezTo>
                <a:cubicBezTo>
                  <a:pt x="2204591" y="514666"/>
                  <a:pt x="2191420" y="519633"/>
                  <a:pt x="2175495" y="519633"/>
                </a:cubicBezTo>
                <a:cubicBezTo>
                  <a:pt x="2161133" y="519633"/>
                  <a:pt x="2149208" y="515355"/>
                  <a:pt x="2139720" y="506797"/>
                </a:cubicBezTo>
                <a:cubicBezTo>
                  <a:pt x="2130233" y="498239"/>
                  <a:pt x="2124819" y="487152"/>
                  <a:pt x="2123480" y="473534"/>
                </a:cubicBezTo>
                <a:lnTo>
                  <a:pt x="2143571" y="470855"/>
                </a:lnTo>
                <a:cubicBezTo>
                  <a:pt x="2145878" y="482240"/>
                  <a:pt x="2149804" y="490444"/>
                  <a:pt x="2155347" y="495467"/>
                </a:cubicBezTo>
                <a:cubicBezTo>
                  <a:pt x="2160891" y="500490"/>
                  <a:pt x="2167644" y="503002"/>
                  <a:pt x="2175607" y="503002"/>
                </a:cubicBezTo>
                <a:cubicBezTo>
                  <a:pt x="2185057" y="503002"/>
                  <a:pt x="2193038" y="499728"/>
                  <a:pt x="2199549" y="493179"/>
                </a:cubicBezTo>
                <a:cubicBezTo>
                  <a:pt x="2206061" y="486631"/>
                  <a:pt x="2209316" y="478520"/>
                  <a:pt x="2209316" y="468846"/>
                </a:cubicBezTo>
                <a:cubicBezTo>
                  <a:pt x="2209316" y="459618"/>
                  <a:pt x="2206302" y="452010"/>
                  <a:pt x="2200275" y="446019"/>
                </a:cubicBezTo>
                <a:cubicBezTo>
                  <a:pt x="2194247" y="440029"/>
                  <a:pt x="2186583" y="437034"/>
                  <a:pt x="2177281" y="437034"/>
                </a:cubicBezTo>
                <a:cubicBezTo>
                  <a:pt x="2173486" y="437034"/>
                  <a:pt x="2168761" y="437778"/>
                  <a:pt x="2163105" y="439266"/>
                </a:cubicBezTo>
                <a:lnTo>
                  <a:pt x="2165338" y="421630"/>
                </a:lnTo>
                <a:cubicBezTo>
                  <a:pt x="2166677" y="421779"/>
                  <a:pt x="2167756" y="421853"/>
                  <a:pt x="2168575" y="421853"/>
                </a:cubicBezTo>
                <a:cubicBezTo>
                  <a:pt x="2177132" y="421853"/>
                  <a:pt x="2184834" y="419621"/>
                  <a:pt x="2191680" y="415156"/>
                </a:cubicBezTo>
                <a:cubicBezTo>
                  <a:pt x="2198526" y="410691"/>
                  <a:pt x="2201949" y="403808"/>
                  <a:pt x="2201949" y="394506"/>
                </a:cubicBezTo>
                <a:cubicBezTo>
                  <a:pt x="2201949" y="387139"/>
                  <a:pt x="2199456" y="381037"/>
                  <a:pt x="2194471" y="376200"/>
                </a:cubicBezTo>
                <a:cubicBezTo>
                  <a:pt x="2189485" y="371363"/>
                  <a:pt x="2183048" y="368945"/>
                  <a:pt x="2175160" y="368945"/>
                </a:cubicBezTo>
                <a:cubicBezTo>
                  <a:pt x="2167347" y="368945"/>
                  <a:pt x="2160835" y="371401"/>
                  <a:pt x="2155626" y="376312"/>
                </a:cubicBezTo>
                <a:cubicBezTo>
                  <a:pt x="2150417" y="381223"/>
                  <a:pt x="2147069" y="388590"/>
                  <a:pt x="2145581" y="398413"/>
                </a:cubicBezTo>
                <a:lnTo>
                  <a:pt x="2125489" y="394841"/>
                </a:lnTo>
                <a:cubicBezTo>
                  <a:pt x="2127944" y="381372"/>
                  <a:pt x="2133525" y="370935"/>
                  <a:pt x="2142232" y="363531"/>
                </a:cubicBezTo>
                <a:cubicBezTo>
                  <a:pt x="2150938" y="356127"/>
                  <a:pt x="2161766" y="352425"/>
                  <a:pt x="2174714" y="352425"/>
                </a:cubicBezTo>
                <a:close/>
                <a:moveTo>
                  <a:pt x="2052898" y="352425"/>
                </a:moveTo>
                <a:cubicBezTo>
                  <a:pt x="2067185" y="352425"/>
                  <a:pt x="2078682" y="356574"/>
                  <a:pt x="2087389" y="364871"/>
                </a:cubicBezTo>
                <a:cubicBezTo>
                  <a:pt x="2096095" y="373168"/>
                  <a:pt x="2100448" y="383270"/>
                  <a:pt x="2100448" y="395176"/>
                </a:cubicBezTo>
                <a:cubicBezTo>
                  <a:pt x="2100448" y="402766"/>
                  <a:pt x="2098458" y="409370"/>
                  <a:pt x="2094477" y="414989"/>
                </a:cubicBezTo>
                <a:cubicBezTo>
                  <a:pt x="2090496" y="420607"/>
                  <a:pt x="2084449" y="424941"/>
                  <a:pt x="2076338" y="427992"/>
                </a:cubicBezTo>
                <a:cubicBezTo>
                  <a:pt x="2086384" y="431267"/>
                  <a:pt x="2094030" y="436550"/>
                  <a:pt x="2099276" y="443843"/>
                </a:cubicBezTo>
                <a:cubicBezTo>
                  <a:pt x="2104523" y="451135"/>
                  <a:pt x="2107146" y="459842"/>
                  <a:pt x="2107146" y="469962"/>
                </a:cubicBezTo>
                <a:cubicBezTo>
                  <a:pt x="2107146" y="483952"/>
                  <a:pt x="2102197" y="495709"/>
                  <a:pt x="2092300" y="505234"/>
                </a:cubicBezTo>
                <a:cubicBezTo>
                  <a:pt x="2082403" y="514759"/>
                  <a:pt x="2069381" y="519522"/>
                  <a:pt x="2053233" y="519522"/>
                </a:cubicBezTo>
                <a:cubicBezTo>
                  <a:pt x="2037085" y="519522"/>
                  <a:pt x="2024062" y="514741"/>
                  <a:pt x="2014165" y="505178"/>
                </a:cubicBezTo>
                <a:cubicBezTo>
                  <a:pt x="2004268" y="495616"/>
                  <a:pt x="1999320" y="483691"/>
                  <a:pt x="1999320" y="469404"/>
                </a:cubicBezTo>
                <a:cubicBezTo>
                  <a:pt x="1999320" y="458763"/>
                  <a:pt x="2002017" y="449852"/>
                  <a:pt x="2007412" y="442671"/>
                </a:cubicBezTo>
                <a:cubicBezTo>
                  <a:pt x="2012807" y="435490"/>
                  <a:pt x="2020491" y="430597"/>
                  <a:pt x="2030462" y="427992"/>
                </a:cubicBezTo>
                <a:cubicBezTo>
                  <a:pt x="2022128" y="424941"/>
                  <a:pt x="2015951" y="420588"/>
                  <a:pt x="2011933" y="414933"/>
                </a:cubicBezTo>
                <a:cubicBezTo>
                  <a:pt x="2007915" y="409277"/>
                  <a:pt x="2005905" y="402506"/>
                  <a:pt x="2005905" y="394618"/>
                </a:cubicBezTo>
                <a:cubicBezTo>
                  <a:pt x="2005905" y="382712"/>
                  <a:pt x="2010184" y="372703"/>
                  <a:pt x="2018742" y="364592"/>
                </a:cubicBezTo>
                <a:cubicBezTo>
                  <a:pt x="2027299" y="356481"/>
                  <a:pt x="2038685" y="352425"/>
                  <a:pt x="2052898" y="352425"/>
                </a:cubicBezTo>
                <a:close/>
                <a:moveTo>
                  <a:pt x="1927064" y="352425"/>
                </a:moveTo>
                <a:cubicBezTo>
                  <a:pt x="1935993" y="352425"/>
                  <a:pt x="1944216" y="354341"/>
                  <a:pt x="1951732" y="358173"/>
                </a:cubicBezTo>
                <a:cubicBezTo>
                  <a:pt x="1959248" y="362006"/>
                  <a:pt x="1964996" y="367233"/>
                  <a:pt x="1968977" y="373856"/>
                </a:cubicBezTo>
                <a:cubicBezTo>
                  <a:pt x="1972959" y="380479"/>
                  <a:pt x="1974949" y="387511"/>
                  <a:pt x="1974949" y="394953"/>
                </a:cubicBezTo>
                <a:cubicBezTo>
                  <a:pt x="1974949" y="402022"/>
                  <a:pt x="1973052" y="408459"/>
                  <a:pt x="1969257" y="414263"/>
                </a:cubicBezTo>
                <a:cubicBezTo>
                  <a:pt x="1965461" y="420067"/>
                  <a:pt x="1959843" y="424681"/>
                  <a:pt x="1952402" y="428104"/>
                </a:cubicBezTo>
                <a:cubicBezTo>
                  <a:pt x="1962076" y="430336"/>
                  <a:pt x="1969591" y="434969"/>
                  <a:pt x="1974949" y="442001"/>
                </a:cubicBezTo>
                <a:cubicBezTo>
                  <a:pt x="1980307" y="449033"/>
                  <a:pt x="1982986" y="457832"/>
                  <a:pt x="1982986" y="468399"/>
                </a:cubicBezTo>
                <a:cubicBezTo>
                  <a:pt x="1982986" y="482687"/>
                  <a:pt x="1977777" y="494798"/>
                  <a:pt x="1967359" y="504732"/>
                </a:cubicBezTo>
                <a:cubicBezTo>
                  <a:pt x="1956941" y="514666"/>
                  <a:pt x="1943770" y="519633"/>
                  <a:pt x="1927845" y="519633"/>
                </a:cubicBezTo>
                <a:cubicBezTo>
                  <a:pt x="1913483" y="519633"/>
                  <a:pt x="1901558" y="515355"/>
                  <a:pt x="1892071" y="506797"/>
                </a:cubicBezTo>
                <a:cubicBezTo>
                  <a:pt x="1882583" y="498239"/>
                  <a:pt x="1877169" y="487152"/>
                  <a:pt x="1875830" y="473534"/>
                </a:cubicBezTo>
                <a:lnTo>
                  <a:pt x="1895921" y="470855"/>
                </a:lnTo>
                <a:cubicBezTo>
                  <a:pt x="1898228" y="482240"/>
                  <a:pt x="1902154" y="490444"/>
                  <a:pt x="1907697" y="495467"/>
                </a:cubicBezTo>
                <a:cubicBezTo>
                  <a:pt x="1913241" y="500490"/>
                  <a:pt x="1919994" y="503002"/>
                  <a:pt x="1927957" y="503002"/>
                </a:cubicBezTo>
                <a:cubicBezTo>
                  <a:pt x="1937407" y="503002"/>
                  <a:pt x="1945388" y="499728"/>
                  <a:pt x="1951899" y="493179"/>
                </a:cubicBezTo>
                <a:cubicBezTo>
                  <a:pt x="1958411" y="486631"/>
                  <a:pt x="1961666" y="478520"/>
                  <a:pt x="1961666" y="468846"/>
                </a:cubicBezTo>
                <a:cubicBezTo>
                  <a:pt x="1961666" y="459618"/>
                  <a:pt x="1958653" y="452010"/>
                  <a:pt x="1952625" y="446019"/>
                </a:cubicBezTo>
                <a:cubicBezTo>
                  <a:pt x="1946597" y="440029"/>
                  <a:pt x="1938933" y="437034"/>
                  <a:pt x="1929631" y="437034"/>
                </a:cubicBezTo>
                <a:cubicBezTo>
                  <a:pt x="1925836" y="437034"/>
                  <a:pt x="1921111" y="437778"/>
                  <a:pt x="1915455" y="439266"/>
                </a:cubicBezTo>
                <a:lnTo>
                  <a:pt x="1917688" y="421630"/>
                </a:lnTo>
                <a:cubicBezTo>
                  <a:pt x="1919027" y="421779"/>
                  <a:pt x="1920106" y="421853"/>
                  <a:pt x="1920925" y="421853"/>
                </a:cubicBezTo>
                <a:cubicBezTo>
                  <a:pt x="1929482" y="421853"/>
                  <a:pt x="1937184" y="419621"/>
                  <a:pt x="1944030" y="415156"/>
                </a:cubicBezTo>
                <a:cubicBezTo>
                  <a:pt x="1950876" y="410691"/>
                  <a:pt x="1954299" y="403808"/>
                  <a:pt x="1954299" y="394506"/>
                </a:cubicBezTo>
                <a:cubicBezTo>
                  <a:pt x="1954299" y="387139"/>
                  <a:pt x="1951806" y="381037"/>
                  <a:pt x="1946821" y="376200"/>
                </a:cubicBezTo>
                <a:cubicBezTo>
                  <a:pt x="1941835" y="371363"/>
                  <a:pt x="1935398" y="368945"/>
                  <a:pt x="1927510" y="368945"/>
                </a:cubicBezTo>
                <a:cubicBezTo>
                  <a:pt x="1919697" y="368945"/>
                  <a:pt x="1913186" y="371401"/>
                  <a:pt x="1907977" y="376312"/>
                </a:cubicBezTo>
                <a:cubicBezTo>
                  <a:pt x="1902768" y="381223"/>
                  <a:pt x="1899419" y="388590"/>
                  <a:pt x="1897931" y="398413"/>
                </a:cubicBezTo>
                <a:lnTo>
                  <a:pt x="1877839" y="394841"/>
                </a:lnTo>
                <a:cubicBezTo>
                  <a:pt x="1880295" y="381372"/>
                  <a:pt x="1885876" y="370935"/>
                  <a:pt x="1894582" y="363531"/>
                </a:cubicBezTo>
                <a:cubicBezTo>
                  <a:pt x="1903288" y="356127"/>
                  <a:pt x="1914116" y="352425"/>
                  <a:pt x="1927064" y="352425"/>
                </a:cubicBezTo>
                <a:close/>
                <a:moveTo>
                  <a:pt x="1685888" y="352425"/>
                </a:moveTo>
                <a:cubicBezTo>
                  <a:pt x="1698761" y="352425"/>
                  <a:pt x="1709310" y="356034"/>
                  <a:pt x="1717532" y="363252"/>
                </a:cubicBezTo>
                <a:cubicBezTo>
                  <a:pt x="1725755" y="370470"/>
                  <a:pt x="1730685" y="380442"/>
                  <a:pt x="1732322" y="393167"/>
                </a:cubicBezTo>
                <a:lnTo>
                  <a:pt x="1712342" y="394729"/>
                </a:lnTo>
                <a:cubicBezTo>
                  <a:pt x="1710556" y="386841"/>
                  <a:pt x="1708026" y="381112"/>
                  <a:pt x="1704752" y="377540"/>
                </a:cubicBezTo>
                <a:cubicBezTo>
                  <a:pt x="1699320" y="371810"/>
                  <a:pt x="1692622" y="368945"/>
                  <a:pt x="1684660" y="368945"/>
                </a:cubicBezTo>
                <a:cubicBezTo>
                  <a:pt x="1678260" y="368945"/>
                  <a:pt x="1672642" y="370731"/>
                  <a:pt x="1667805" y="374303"/>
                </a:cubicBezTo>
                <a:cubicBezTo>
                  <a:pt x="1661480" y="378916"/>
                  <a:pt x="1656494" y="385651"/>
                  <a:pt x="1652848" y="394506"/>
                </a:cubicBezTo>
                <a:cubicBezTo>
                  <a:pt x="1649202" y="403361"/>
                  <a:pt x="1647304" y="415975"/>
                  <a:pt x="1647155" y="432346"/>
                </a:cubicBezTo>
                <a:cubicBezTo>
                  <a:pt x="1651992" y="424979"/>
                  <a:pt x="1657908" y="419509"/>
                  <a:pt x="1664903" y="415937"/>
                </a:cubicBezTo>
                <a:cubicBezTo>
                  <a:pt x="1671898" y="412366"/>
                  <a:pt x="1679228" y="410580"/>
                  <a:pt x="1686892" y="410580"/>
                </a:cubicBezTo>
                <a:cubicBezTo>
                  <a:pt x="1700287" y="410580"/>
                  <a:pt x="1711691" y="415509"/>
                  <a:pt x="1721104" y="425369"/>
                </a:cubicBezTo>
                <a:cubicBezTo>
                  <a:pt x="1730518" y="435229"/>
                  <a:pt x="1735224" y="447973"/>
                  <a:pt x="1735224" y="463600"/>
                </a:cubicBezTo>
                <a:cubicBezTo>
                  <a:pt x="1735224" y="473869"/>
                  <a:pt x="1733010" y="483412"/>
                  <a:pt x="1728583" y="492230"/>
                </a:cubicBezTo>
                <a:cubicBezTo>
                  <a:pt x="1724155" y="501048"/>
                  <a:pt x="1718072" y="507802"/>
                  <a:pt x="1710333" y="512490"/>
                </a:cubicBezTo>
                <a:cubicBezTo>
                  <a:pt x="1702594" y="517178"/>
                  <a:pt x="1693813" y="519522"/>
                  <a:pt x="1683990" y="519522"/>
                </a:cubicBezTo>
                <a:cubicBezTo>
                  <a:pt x="1667247" y="519522"/>
                  <a:pt x="1653592" y="513364"/>
                  <a:pt x="1643025" y="501048"/>
                </a:cubicBezTo>
                <a:cubicBezTo>
                  <a:pt x="1632458" y="488733"/>
                  <a:pt x="1627175" y="468436"/>
                  <a:pt x="1627175" y="440159"/>
                </a:cubicBezTo>
                <a:cubicBezTo>
                  <a:pt x="1627175" y="408533"/>
                  <a:pt x="1633017" y="385539"/>
                  <a:pt x="1644700" y="371177"/>
                </a:cubicBezTo>
                <a:cubicBezTo>
                  <a:pt x="1654894" y="358676"/>
                  <a:pt x="1668624" y="352425"/>
                  <a:pt x="1685888" y="352425"/>
                </a:cubicBezTo>
                <a:close/>
                <a:moveTo>
                  <a:pt x="1562063" y="352425"/>
                </a:moveTo>
                <a:cubicBezTo>
                  <a:pt x="1574936" y="352425"/>
                  <a:pt x="1585485" y="356034"/>
                  <a:pt x="1593707" y="363252"/>
                </a:cubicBezTo>
                <a:cubicBezTo>
                  <a:pt x="1601930" y="370470"/>
                  <a:pt x="1606860" y="380442"/>
                  <a:pt x="1608497" y="393167"/>
                </a:cubicBezTo>
                <a:lnTo>
                  <a:pt x="1588517" y="394729"/>
                </a:lnTo>
                <a:cubicBezTo>
                  <a:pt x="1586731" y="386841"/>
                  <a:pt x="1584201" y="381112"/>
                  <a:pt x="1580927" y="377540"/>
                </a:cubicBezTo>
                <a:cubicBezTo>
                  <a:pt x="1575495" y="371810"/>
                  <a:pt x="1568797" y="368945"/>
                  <a:pt x="1560835" y="368945"/>
                </a:cubicBezTo>
                <a:cubicBezTo>
                  <a:pt x="1554435" y="368945"/>
                  <a:pt x="1548817" y="370731"/>
                  <a:pt x="1543980" y="374303"/>
                </a:cubicBezTo>
                <a:cubicBezTo>
                  <a:pt x="1537655" y="378916"/>
                  <a:pt x="1532669" y="385651"/>
                  <a:pt x="1529023" y="394506"/>
                </a:cubicBezTo>
                <a:cubicBezTo>
                  <a:pt x="1525377" y="403361"/>
                  <a:pt x="1523479" y="415975"/>
                  <a:pt x="1523330" y="432346"/>
                </a:cubicBezTo>
                <a:cubicBezTo>
                  <a:pt x="1528167" y="424979"/>
                  <a:pt x="1534083" y="419509"/>
                  <a:pt x="1541078" y="415937"/>
                </a:cubicBezTo>
                <a:cubicBezTo>
                  <a:pt x="1548073" y="412366"/>
                  <a:pt x="1555403" y="410580"/>
                  <a:pt x="1563067" y="410580"/>
                </a:cubicBezTo>
                <a:cubicBezTo>
                  <a:pt x="1576462" y="410580"/>
                  <a:pt x="1587866" y="415509"/>
                  <a:pt x="1597279" y="425369"/>
                </a:cubicBezTo>
                <a:cubicBezTo>
                  <a:pt x="1606693" y="435229"/>
                  <a:pt x="1611399" y="447973"/>
                  <a:pt x="1611399" y="463600"/>
                </a:cubicBezTo>
                <a:cubicBezTo>
                  <a:pt x="1611399" y="473869"/>
                  <a:pt x="1609185" y="483412"/>
                  <a:pt x="1604758" y="492230"/>
                </a:cubicBezTo>
                <a:cubicBezTo>
                  <a:pt x="1600330" y="501048"/>
                  <a:pt x="1594247" y="507802"/>
                  <a:pt x="1586508" y="512490"/>
                </a:cubicBezTo>
                <a:cubicBezTo>
                  <a:pt x="1578769" y="517178"/>
                  <a:pt x="1569988" y="519522"/>
                  <a:pt x="1560165" y="519522"/>
                </a:cubicBezTo>
                <a:cubicBezTo>
                  <a:pt x="1543422" y="519522"/>
                  <a:pt x="1529767" y="513364"/>
                  <a:pt x="1519200" y="501048"/>
                </a:cubicBezTo>
                <a:cubicBezTo>
                  <a:pt x="1508633" y="488733"/>
                  <a:pt x="1503350" y="468436"/>
                  <a:pt x="1503350" y="440159"/>
                </a:cubicBezTo>
                <a:cubicBezTo>
                  <a:pt x="1503350" y="408533"/>
                  <a:pt x="1509192" y="385539"/>
                  <a:pt x="1520875" y="371177"/>
                </a:cubicBezTo>
                <a:cubicBezTo>
                  <a:pt x="1531069" y="358676"/>
                  <a:pt x="1544799" y="352425"/>
                  <a:pt x="1562063" y="352425"/>
                </a:cubicBezTo>
                <a:close/>
                <a:moveTo>
                  <a:pt x="393539" y="350193"/>
                </a:moveTo>
                <a:cubicBezTo>
                  <a:pt x="408645" y="350193"/>
                  <a:pt x="422263" y="353802"/>
                  <a:pt x="434392" y="361020"/>
                </a:cubicBezTo>
                <a:cubicBezTo>
                  <a:pt x="446522" y="368238"/>
                  <a:pt x="455767" y="378302"/>
                  <a:pt x="462130" y="391213"/>
                </a:cubicBezTo>
                <a:cubicBezTo>
                  <a:pt x="468492" y="404124"/>
                  <a:pt x="471673" y="418765"/>
                  <a:pt x="471673" y="435136"/>
                </a:cubicBezTo>
                <a:cubicBezTo>
                  <a:pt x="471673" y="451731"/>
                  <a:pt x="468325" y="466576"/>
                  <a:pt x="461628" y="479673"/>
                </a:cubicBezTo>
                <a:cubicBezTo>
                  <a:pt x="454930" y="492770"/>
                  <a:pt x="445443" y="502686"/>
                  <a:pt x="433164" y="509420"/>
                </a:cubicBezTo>
                <a:cubicBezTo>
                  <a:pt x="420886" y="516155"/>
                  <a:pt x="407640" y="519522"/>
                  <a:pt x="393427" y="519522"/>
                </a:cubicBezTo>
                <a:cubicBezTo>
                  <a:pt x="378023" y="519522"/>
                  <a:pt x="364257" y="515801"/>
                  <a:pt x="352127" y="508360"/>
                </a:cubicBezTo>
                <a:cubicBezTo>
                  <a:pt x="339998" y="500918"/>
                  <a:pt x="330808" y="490761"/>
                  <a:pt x="324557" y="477887"/>
                </a:cubicBezTo>
                <a:cubicBezTo>
                  <a:pt x="318306" y="465013"/>
                  <a:pt x="315181" y="451396"/>
                  <a:pt x="315181" y="437034"/>
                </a:cubicBezTo>
                <a:cubicBezTo>
                  <a:pt x="315181" y="409873"/>
                  <a:pt x="322473" y="388609"/>
                  <a:pt x="337058" y="373242"/>
                </a:cubicBezTo>
                <a:cubicBezTo>
                  <a:pt x="351644" y="357876"/>
                  <a:pt x="370470" y="350193"/>
                  <a:pt x="393539" y="350193"/>
                </a:cubicBezTo>
                <a:close/>
                <a:moveTo>
                  <a:pt x="1391245" y="141424"/>
                </a:moveTo>
                <a:lnTo>
                  <a:pt x="1414128" y="141424"/>
                </a:lnTo>
                <a:lnTo>
                  <a:pt x="1414128" y="164306"/>
                </a:lnTo>
                <a:cubicBezTo>
                  <a:pt x="1414128" y="172715"/>
                  <a:pt x="1412639" y="179505"/>
                  <a:pt x="1409663" y="184677"/>
                </a:cubicBezTo>
                <a:cubicBezTo>
                  <a:pt x="1406686" y="189849"/>
                  <a:pt x="1401961" y="193849"/>
                  <a:pt x="1395487" y="196676"/>
                </a:cubicBezTo>
                <a:lnTo>
                  <a:pt x="1389906" y="188082"/>
                </a:lnTo>
                <a:cubicBezTo>
                  <a:pt x="1394147" y="186221"/>
                  <a:pt x="1397273" y="183486"/>
                  <a:pt x="1399282" y="179877"/>
                </a:cubicBezTo>
                <a:cubicBezTo>
                  <a:pt x="1401291" y="176268"/>
                  <a:pt x="1402407" y="171078"/>
                  <a:pt x="1402631" y="164306"/>
                </a:cubicBezTo>
                <a:lnTo>
                  <a:pt x="1391245" y="164306"/>
                </a:lnTo>
                <a:close/>
                <a:moveTo>
                  <a:pt x="1214028" y="104812"/>
                </a:moveTo>
                <a:cubicBezTo>
                  <a:pt x="1206736" y="107789"/>
                  <a:pt x="1195797" y="110319"/>
                  <a:pt x="1181212" y="112402"/>
                </a:cubicBezTo>
                <a:cubicBezTo>
                  <a:pt x="1172952" y="113593"/>
                  <a:pt x="1167110" y="114933"/>
                  <a:pt x="1163687" y="116421"/>
                </a:cubicBezTo>
                <a:cubicBezTo>
                  <a:pt x="1160264" y="117909"/>
                  <a:pt x="1157622" y="120086"/>
                  <a:pt x="1155762" y="122951"/>
                </a:cubicBezTo>
                <a:cubicBezTo>
                  <a:pt x="1153902" y="125816"/>
                  <a:pt x="1152971" y="128997"/>
                  <a:pt x="1152971" y="132494"/>
                </a:cubicBezTo>
                <a:cubicBezTo>
                  <a:pt x="1152971" y="137852"/>
                  <a:pt x="1154999" y="142317"/>
                  <a:pt x="1159055" y="145889"/>
                </a:cubicBezTo>
                <a:cubicBezTo>
                  <a:pt x="1163110" y="149461"/>
                  <a:pt x="1169045" y="151247"/>
                  <a:pt x="1176858" y="151247"/>
                </a:cubicBezTo>
                <a:cubicBezTo>
                  <a:pt x="1184597" y="151247"/>
                  <a:pt x="1191481" y="149554"/>
                  <a:pt x="1197508" y="146168"/>
                </a:cubicBezTo>
                <a:cubicBezTo>
                  <a:pt x="1203536" y="142782"/>
                  <a:pt x="1207963" y="138150"/>
                  <a:pt x="1210791" y="132271"/>
                </a:cubicBezTo>
                <a:cubicBezTo>
                  <a:pt x="1212949" y="127732"/>
                  <a:pt x="1214028" y="121034"/>
                  <a:pt x="1214028" y="112179"/>
                </a:cubicBezTo>
                <a:close/>
                <a:moveTo>
                  <a:pt x="223428" y="104812"/>
                </a:moveTo>
                <a:cubicBezTo>
                  <a:pt x="216136" y="107789"/>
                  <a:pt x="205197" y="110319"/>
                  <a:pt x="190612" y="112402"/>
                </a:cubicBezTo>
                <a:cubicBezTo>
                  <a:pt x="182352" y="113593"/>
                  <a:pt x="176510" y="114933"/>
                  <a:pt x="173087" y="116421"/>
                </a:cubicBezTo>
                <a:cubicBezTo>
                  <a:pt x="169664" y="117909"/>
                  <a:pt x="167022" y="120086"/>
                  <a:pt x="165162" y="122951"/>
                </a:cubicBezTo>
                <a:cubicBezTo>
                  <a:pt x="163302" y="125816"/>
                  <a:pt x="162371" y="128997"/>
                  <a:pt x="162371" y="132494"/>
                </a:cubicBezTo>
                <a:cubicBezTo>
                  <a:pt x="162371" y="137852"/>
                  <a:pt x="164399" y="142317"/>
                  <a:pt x="168455" y="145889"/>
                </a:cubicBezTo>
                <a:cubicBezTo>
                  <a:pt x="172510" y="149461"/>
                  <a:pt x="178445" y="151247"/>
                  <a:pt x="186258" y="151247"/>
                </a:cubicBezTo>
                <a:cubicBezTo>
                  <a:pt x="193997" y="151247"/>
                  <a:pt x="200881" y="149554"/>
                  <a:pt x="206908" y="146168"/>
                </a:cubicBezTo>
                <a:cubicBezTo>
                  <a:pt x="212936" y="142782"/>
                  <a:pt x="217363" y="138150"/>
                  <a:pt x="220191" y="132271"/>
                </a:cubicBezTo>
                <a:cubicBezTo>
                  <a:pt x="222349" y="127732"/>
                  <a:pt x="223428" y="121034"/>
                  <a:pt x="223428" y="112179"/>
                </a:cubicBezTo>
                <a:close/>
                <a:moveTo>
                  <a:pt x="2414736" y="84274"/>
                </a:moveTo>
                <a:cubicBezTo>
                  <a:pt x="2405286" y="84274"/>
                  <a:pt x="2397454" y="87399"/>
                  <a:pt x="2391240" y="93650"/>
                </a:cubicBezTo>
                <a:cubicBezTo>
                  <a:pt x="2385026" y="99901"/>
                  <a:pt x="2381920" y="107714"/>
                  <a:pt x="2381920" y="117091"/>
                </a:cubicBezTo>
                <a:cubicBezTo>
                  <a:pt x="2381920" y="122820"/>
                  <a:pt x="2383278" y="128364"/>
                  <a:pt x="2385994" y="133722"/>
                </a:cubicBezTo>
                <a:cubicBezTo>
                  <a:pt x="2388710" y="139080"/>
                  <a:pt x="2392747" y="143228"/>
                  <a:pt x="2398105" y="146168"/>
                </a:cubicBezTo>
                <a:cubicBezTo>
                  <a:pt x="2403463" y="149107"/>
                  <a:pt x="2409230" y="150577"/>
                  <a:pt x="2415406" y="150577"/>
                </a:cubicBezTo>
                <a:cubicBezTo>
                  <a:pt x="2425005" y="150577"/>
                  <a:pt x="2432930" y="147489"/>
                  <a:pt x="2439181" y="141312"/>
                </a:cubicBezTo>
                <a:cubicBezTo>
                  <a:pt x="2445432" y="135136"/>
                  <a:pt x="2448557" y="127285"/>
                  <a:pt x="2448557" y="117760"/>
                </a:cubicBezTo>
                <a:cubicBezTo>
                  <a:pt x="2448557" y="108086"/>
                  <a:pt x="2445339" y="100087"/>
                  <a:pt x="2438902" y="93762"/>
                </a:cubicBezTo>
                <a:cubicBezTo>
                  <a:pt x="2432465" y="87437"/>
                  <a:pt x="2424410" y="84274"/>
                  <a:pt x="2414736" y="84274"/>
                </a:cubicBezTo>
                <a:close/>
                <a:moveTo>
                  <a:pt x="1797174" y="75902"/>
                </a:moveTo>
                <a:cubicBezTo>
                  <a:pt x="1788095" y="75902"/>
                  <a:pt x="1780394" y="79158"/>
                  <a:pt x="1774068" y="85669"/>
                </a:cubicBezTo>
                <a:cubicBezTo>
                  <a:pt x="1767743" y="92180"/>
                  <a:pt x="1764581" y="100719"/>
                  <a:pt x="1764581" y="111286"/>
                </a:cubicBezTo>
                <a:cubicBezTo>
                  <a:pt x="1764581" y="118207"/>
                  <a:pt x="1766050" y="124830"/>
                  <a:pt x="1768990" y="131155"/>
                </a:cubicBezTo>
                <a:cubicBezTo>
                  <a:pt x="1771929" y="137480"/>
                  <a:pt x="1776040" y="142298"/>
                  <a:pt x="1781324" y="145610"/>
                </a:cubicBezTo>
                <a:cubicBezTo>
                  <a:pt x="1786607" y="148921"/>
                  <a:pt x="1792151" y="150577"/>
                  <a:pt x="1797955" y="150577"/>
                </a:cubicBezTo>
                <a:cubicBezTo>
                  <a:pt x="1806439" y="150577"/>
                  <a:pt x="1813731" y="147154"/>
                  <a:pt x="1819833" y="140308"/>
                </a:cubicBezTo>
                <a:cubicBezTo>
                  <a:pt x="1825935" y="133462"/>
                  <a:pt x="1828986" y="124160"/>
                  <a:pt x="1828986" y="112402"/>
                </a:cubicBezTo>
                <a:cubicBezTo>
                  <a:pt x="1828986" y="101091"/>
                  <a:pt x="1825972" y="92180"/>
                  <a:pt x="1819945" y="85669"/>
                </a:cubicBezTo>
                <a:cubicBezTo>
                  <a:pt x="1813917" y="79158"/>
                  <a:pt x="1806327" y="75902"/>
                  <a:pt x="1797174" y="75902"/>
                </a:cubicBezTo>
                <a:close/>
                <a:moveTo>
                  <a:pt x="1673349" y="75902"/>
                </a:moveTo>
                <a:cubicBezTo>
                  <a:pt x="1664270" y="75902"/>
                  <a:pt x="1656569" y="79158"/>
                  <a:pt x="1650243" y="85669"/>
                </a:cubicBezTo>
                <a:cubicBezTo>
                  <a:pt x="1643918" y="92180"/>
                  <a:pt x="1640756" y="100719"/>
                  <a:pt x="1640756" y="111286"/>
                </a:cubicBezTo>
                <a:cubicBezTo>
                  <a:pt x="1640756" y="118207"/>
                  <a:pt x="1642225" y="124830"/>
                  <a:pt x="1645165" y="131155"/>
                </a:cubicBezTo>
                <a:cubicBezTo>
                  <a:pt x="1648104" y="137480"/>
                  <a:pt x="1652215" y="142298"/>
                  <a:pt x="1657499" y="145610"/>
                </a:cubicBezTo>
                <a:cubicBezTo>
                  <a:pt x="1662782" y="148921"/>
                  <a:pt x="1668326" y="150577"/>
                  <a:pt x="1674130" y="150577"/>
                </a:cubicBezTo>
                <a:cubicBezTo>
                  <a:pt x="1682614" y="150577"/>
                  <a:pt x="1689906" y="147154"/>
                  <a:pt x="1696008" y="140308"/>
                </a:cubicBezTo>
                <a:cubicBezTo>
                  <a:pt x="1702110" y="133462"/>
                  <a:pt x="1705161" y="124160"/>
                  <a:pt x="1705161" y="112402"/>
                </a:cubicBezTo>
                <a:cubicBezTo>
                  <a:pt x="1705161" y="101091"/>
                  <a:pt x="1702147" y="92180"/>
                  <a:pt x="1696120" y="85669"/>
                </a:cubicBezTo>
                <a:cubicBezTo>
                  <a:pt x="1690092" y="79158"/>
                  <a:pt x="1682502" y="75902"/>
                  <a:pt x="1673349" y="75902"/>
                </a:cubicBezTo>
                <a:close/>
                <a:moveTo>
                  <a:pt x="1310283" y="59717"/>
                </a:moveTo>
                <a:cubicBezTo>
                  <a:pt x="1300237" y="59717"/>
                  <a:pt x="1291903" y="63475"/>
                  <a:pt x="1285280" y="70991"/>
                </a:cubicBezTo>
                <a:cubicBezTo>
                  <a:pt x="1278657" y="78507"/>
                  <a:pt x="1275345" y="89855"/>
                  <a:pt x="1275345" y="105035"/>
                </a:cubicBezTo>
                <a:cubicBezTo>
                  <a:pt x="1275345" y="120216"/>
                  <a:pt x="1278657" y="131583"/>
                  <a:pt x="1285280" y="139136"/>
                </a:cubicBezTo>
                <a:cubicBezTo>
                  <a:pt x="1291903" y="146689"/>
                  <a:pt x="1300237" y="150465"/>
                  <a:pt x="1310283" y="150465"/>
                </a:cubicBezTo>
                <a:cubicBezTo>
                  <a:pt x="1320254" y="150465"/>
                  <a:pt x="1328551" y="146670"/>
                  <a:pt x="1335174" y="139080"/>
                </a:cubicBezTo>
                <a:cubicBezTo>
                  <a:pt x="1341797" y="131490"/>
                  <a:pt x="1345109" y="119918"/>
                  <a:pt x="1345109" y="104366"/>
                </a:cubicBezTo>
                <a:cubicBezTo>
                  <a:pt x="1345109" y="89706"/>
                  <a:pt x="1341779" y="78600"/>
                  <a:pt x="1335118" y="71047"/>
                </a:cubicBezTo>
                <a:cubicBezTo>
                  <a:pt x="1328458" y="63494"/>
                  <a:pt x="1320180" y="59717"/>
                  <a:pt x="1310283" y="59717"/>
                </a:cubicBezTo>
                <a:close/>
                <a:moveTo>
                  <a:pt x="450019" y="59717"/>
                </a:moveTo>
                <a:cubicBezTo>
                  <a:pt x="441089" y="59717"/>
                  <a:pt x="433499" y="63345"/>
                  <a:pt x="427248" y="70600"/>
                </a:cubicBezTo>
                <a:cubicBezTo>
                  <a:pt x="420998" y="77856"/>
                  <a:pt x="417872" y="88627"/>
                  <a:pt x="417872" y="102915"/>
                </a:cubicBezTo>
                <a:cubicBezTo>
                  <a:pt x="417872" y="118467"/>
                  <a:pt x="420960" y="129815"/>
                  <a:pt x="427137" y="136959"/>
                </a:cubicBezTo>
                <a:cubicBezTo>
                  <a:pt x="433313" y="144103"/>
                  <a:pt x="441052" y="147675"/>
                  <a:pt x="450354" y="147675"/>
                </a:cubicBezTo>
                <a:cubicBezTo>
                  <a:pt x="459581" y="147675"/>
                  <a:pt x="467320" y="144121"/>
                  <a:pt x="473571" y="137015"/>
                </a:cubicBezTo>
                <a:cubicBezTo>
                  <a:pt x="479822" y="129908"/>
                  <a:pt x="482947" y="118765"/>
                  <a:pt x="482947" y="103584"/>
                </a:cubicBezTo>
                <a:cubicBezTo>
                  <a:pt x="482947" y="89074"/>
                  <a:pt x="479729" y="78135"/>
                  <a:pt x="473292" y="70768"/>
                </a:cubicBezTo>
                <a:cubicBezTo>
                  <a:pt x="466855" y="63401"/>
                  <a:pt x="459097" y="59717"/>
                  <a:pt x="450019" y="59717"/>
                </a:cubicBezTo>
                <a:close/>
                <a:moveTo>
                  <a:pt x="863389" y="59606"/>
                </a:moveTo>
                <a:cubicBezTo>
                  <a:pt x="854162" y="59606"/>
                  <a:pt x="846404" y="62694"/>
                  <a:pt x="840116" y="68870"/>
                </a:cubicBezTo>
                <a:cubicBezTo>
                  <a:pt x="833828" y="75047"/>
                  <a:pt x="830349" y="83307"/>
                  <a:pt x="829680" y="93650"/>
                </a:cubicBezTo>
                <a:lnTo>
                  <a:pt x="895871" y="93650"/>
                </a:lnTo>
                <a:cubicBezTo>
                  <a:pt x="894978" y="83679"/>
                  <a:pt x="892448" y="76200"/>
                  <a:pt x="888281" y="71214"/>
                </a:cubicBezTo>
                <a:cubicBezTo>
                  <a:pt x="881881" y="63475"/>
                  <a:pt x="873584" y="59606"/>
                  <a:pt x="863389" y="59606"/>
                </a:cubicBezTo>
                <a:close/>
                <a:moveTo>
                  <a:pt x="1310283" y="43086"/>
                </a:moveTo>
                <a:cubicBezTo>
                  <a:pt x="1326579" y="43086"/>
                  <a:pt x="1339900" y="48425"/>
                  <a:pt x="1350243" y="59103"/>
                </a:cubicBezTo>
                <a:cubicBezTo>
                  <a:pt x="1360587" y="69782"/>
                  <a:pt x="1365758" y="84534"/>
                  <a:pt x="1365758" y="103361"/>
                </a:cubicBezTo>
                <a:cubicBezTo>
                  <a:pt x="1365758" y="118616"/>
                  <a:pt x="1363470" y="130615"/>
                  <a:pt x="1358894" y="139359"/>
                </a:cubicBezTo>
                <a:cubicBezTo>
                  <a:pt x="1354317" y="148103"/>
                  <a:pt x="1347657" y="154893"/>
                  <a:pt x="1338914" y="159730"/>
                </a:cubicBezTo>
                <a:cubicBezTo>
                  <a:pt x="1330170" y="164567"/>
                  <a:pt x="1320626" y="166985"/>
                  <a:pt x="1310283" y="166985"/>
                </a:cubicBezTo>
                <a:cubicBezTo>
                  <a:pt x="1293688" y="166985"/>
                  <a:pt x="1280275" y="161665"/>
                  <a:pt x="1270043" y="151023"/>
                </a:cubicBezTo>
                <a:cubicBezTo>
                  <a:pt x="1259811" y="140382"/>
                  <a:pt x="1254695" y="125053"/>
                  <a:pt x="1254695" y="105035"/>
                </a:cubicBezTo>
                <a:cubicBezTo>
                  <a:pt x="1254695" y="83083"/>
                  <a:pt x="1260797" y="66824"/>
                  <a:pt x="1273001" y="56257"/>
                </a:cubicBezTo>
                <a:cubicBezTo>
                  <a:pt x="1283196" y="47476"/>
                  <a:pt x="1295623" y="43086"/>
                  <a:pt x="1310283" y="43086"/>
                </a:cubicBezTo>
                <a:close/>
                <a:moveTo>
                  <a:pt x="1188467" y="43086"/>
                </a:moveTo>
                <a:cubicBezTo>
                  <a:pt x="1198587" y="43086"/>
                  <a:pt x="1206810" y="44276"/>
                  <a:pt x="1213135" y="46658"/>
                </a:cubicBezTo>
                <a:cubicBezTo>
                  <a:pt x="1219460" y="49039"/>
                  <a:pt x="1224111" y="52034"/>
                  <a:pt x="1227088" y="55643"/>
                </a:cubicBezTo>
                <a:cubicBezTo>
                  <a:pt x="1230064" y="59252"/>
                  <a:pt x="1232148" y="63810"/>
                  <a:pt x="1233339" y="69317"/>
                </a:cubicBezTo>
                <a:cubicBezTo>
                  <a:pt x="1234008" y="72740"/>
                  <a:pt x="1234343" y="78916"/>
                  <a:pt x="1234343" y="87846"/>
                </a:cubicBezTo>
                <a:lnTo>
                  <a:pt x="1234343" y="114635"/>
                </a:lnTo>
                <a:cubicBezTo>
                  <a:pt x="1234343" y="133313"/>
                  <a:pt x="1234771" y="145126"/>
                  <a:pt x="1235627" y="150075"/>
                </a:cubicBezTo>
                <a:cubicBezTo>
                  <a:pt x="1236483" y="155023"/>
                  <a:pt x="1238176" y="159767"/>
                  <a:pt x="1240706" y="164306"/>
                </a:cubicBezTo>
                <a:lnTo>
                  <a:pt x="1219721" y="164306"/>
                </a:lnTo>
                <a:cubicBezTo>
                  <a:pt x="1217637" y="160139"/>
                  <a:pt x="1216298" y="155265"/>
                  <a:pt x="1215703" y="149684"/>
                </a:cubicBezTo>
                <a:cubicBezTo>
                  <a:pt x="1208261" y="156009"/>
                  <a:pt x="1201099" y="160474"/>
                  <a:pt x="1194215" y="163078"/>
                </a:cubicBezTo>
                <a:cubicBezTo>
                  <a:pt x="1187332" y="165683"/>
                  <a:pt x="1179947" y="166985"/>
                  <a:pt x="1172059" y="166985"/>
                </a:cubicBezTo>
                <a:cubicBezTo>
                  <a:pt x="1159036" y="166985"/>
                  <a:pt x="1149028" y="163804"/>
                  <a:pt x="1142033" y="157442"/>
                </a:cubicBezTo>
                <a:cubicBezTo>
                  <a:pt x="1135038" y="151079"/>
                  <a:pt x="1131540" y="142949"/>
                  <a:pt x="1131540" y="133052"/>
                </a:cubicBezTo>
                <a:cubicBezTo>
                  <a:pt x="1131540" y="127248"/>
                  <a:pt x="1132861" y="121946"/>
                  <a:pt x="1135503" y="117146"/>
                </a:cubicBezTo>
                <a:cubicBezTo>
                  <a:pt x="1138144" y="112347"/>
                  <a:pt x="1141605" y="108496"/>
                  <a:pt x="1145884" y="105594"/>
                </a:cubicBezTo>
                <a:cubicBezTo>
                  <a:pt x="1150162" y="102691"/>
                  <a:pt x="1154981" y="100496"/>
                  <a:pt x="1160338" y="99008"/>
                </a:cubicBezTo>
                <a:cubicBezTo>
                  <a:pt x="1164282" y="97966"/>
                  <a:pt x="1170236" y="96962"/>
                  <a:pt x="1178198" y="95994"/>
                </a:cubicBezTo>
                <a:cubicBezTo>
                  <a:pt x="1194420" y="94059"/>
                  <a:pt x="1206364" y="91753"/>
                  <a:pt x="1214028" y="89074"/>
                </a:cubicBezTo>
                <a:cubicBezTo>
                  <a:pt x="1214103" y="86320"/>
                  <a:pt x="1214140" y="84572"/>
                  <a:pt x="1214140" y="83827"/>
                </a:cubicBezTo>
                <a:cubicBezTo>
                  <a:pt x="1214140" y="75642"/>
                  <a:pt x="1212242" y="69875"/>
                  <a:pt x="1208447" y="66526"/>
                </a:cubicBezTo>
                <a:cubicBezTo>
                  <a:pt x="1203313" y="61987"/>
                  <a:pt x="1195685" y="59717"/>
                  <a:pt x="1185565" y="59717"/>
                </a:cubicBezTo>
                <a:cubicBezTo>
                  <a:pt x="1176114" y="59717"/>
                  <a:pt x="1169138" y="61373"/>
                  <a:pt x="1164636" y="64684"/>
                </a:cubicBezTo>
                <a:cubicBezTo>
                  <a:pt x="1160134" y="67996"/>
                  <a:pt x="1156804" y="73856"/>
                  <a:pt x="1154646" y="82265"/>
                </a:cubicBezTo>
                <a:lnTo>
                  <a:pt x="1135000" y="79586"/>
                </a:lnTo>
                <a:cubicBezTo>
                  <a:pt x="1136786" y="71177"/>
                  <a:pt x="1139726" y="64387"/>
                  <a:pt x="1143819" y="59215"/>
                </a:cubicBezTo>
                <a:cubicBezTo>
                  <a:pt x="1147911" y="54043"/>
                  <a:pt x="1153827" y="50062"/>
                  <a:pt x="1161566" y="47272"/>
                </a:cubicBezTo>
                <a:cubicBezTo>
                  <a:pt x="1169305" y="44481"/>
                  <a:pt x="1178272" y="43086"/>
                  <a:pt x="1188467" y="43086"/>
                </a:cubicBezTo>
                <a:close/>
                <a:moveTo>
                  <a:pt x="994135" y="43086"/>
                </a:moveTo>
                <a:cubicBezTo>
                  <a:pt x="1001278" y="43086"/>
                  <a:pt x="1007845" y="44369"/>
                  <a:pt x="1013836" y="46937"/>
                </a:cubicBezTo>
                <a:cubicBezTo>
                  <a:pt x="1019826" y="49504"/>
                  <a:pt x="1024309" y="52871"/>
                  <a:pt x="1027286" y="57038"/>
                </a:cubicBezTo>
                <a:cubicBezTo>
                  <a:pt x="1030263" y="61206"/>
                  <a:pt x="1032346" y="66154"/>
                  <a:pt x="1033537" y="71884"/>
                </a:cubicBezTo>
                <a:cubicBezTo>
                  <a:pt x="1034281" y="75605"/>
                  <a:pt x="1034653" y="82116"/>
                  <a:pt x="1034653" y="91418"/>
                </a:cubicBezTo>
                <a:lnTo>
                  <a:pt x="1034653" y="164306"/>
                </a:lnTo>
                <a:lnTo>
                  <a:pt x="1014561" y="164306"/>
                </a:lnTo>
                <a:lnTo>
                  <a:pt x="1014561" y="92199"/>
                </a:lnTo>
                <a:cubicBezTo>
                  <a:pt x="1014561" y="84013"/>
                  <a:pt x="1013780" y="77893"/>
                  <a:pt x="1012217" y="73837"/>
                </a:cubicBezTo>
                <a:cubicBezTo>
                  <a:pt x="1010654" y="69782"/>
                  <a:pt x="1007883" y="66545"/>
                  <a:pt x="1003901" y="64126"/>
                </a:cubicBezTo>
                <a:cubicBezTo>
                  <a:pt x="999920" y="61708"/>
                  <a:pt x="995251" y="60499"/>
                  <a:pt x="989893" y="60499"/>
                </a:cubicBezTo>
                <a:cubicBezTo>
                  <a:pt x="981335" y="60499"/>
                  <a:pt x="973950" y="63215"/>
                  <a:pt x="967736" y="68647"/>
                </a:cubicBezTo>
                <a:cubicBezTo>
                  <a:pt x="961523" y="74079"/>
                  <a:pt x="958416" y="84386"/>
                  <a:pt x="958416" y="99566"/>
                </a:cubicBezTo>
                <a:lnTo>
                  <a:pt x="958416" y="164306"/>
                </a:lnTo>
                <a:lnTo>
                  <a:pt x="938324" y="164306"/>
                </a:lnTo>
                <a:lnTo>
                  <a:pt x="938324" y="45765"/>
                </a:lnTo>
                <a:lnTo>
                  <a:pt x="956407" y="45765"/>
                </a:lnTo>
                <a:lnTo>
                  <a:pt x="956407" y="62619"/>
                </a:lnTo>
                <a:cubicBezTo>
                  <a:pt x="965113" y="49597"/>
                  <a:pt x="977689" y="43086"/>
                  <a:pt x="994135" y="43086"/>
                </a:cubicBezTo>
                <a:close/>
                <a:moveTo>
                  <a:pt x="863166" y="43086"/>
                </a:moveTo>
                <a:cubicBezTo>
                  <a:pt x="879016" y="43086"/>
                  <a:pt x="891964" y="48481"/>
                  <a:pt x="902010" y="59271"/>
                </a:cubicBezTo>
                <a:cubicBezTo>
                  <a:pt x="912056" y="70061"/>
                  <a:pt x="917079" y="85241"/>
                  <a:pt x="917079" y="104812"/>
                </a:cubicBezTo>
                <a:cubicBezTo>
                  <a:pt x="917079" y="106003"/>
                  <a:pt x="917042" y="107789"/>
                  <a:pt x="916967" y="110170"/>
                </a:cubicBezTo>
                <a:lnTo>
                  <a:pt x="828563" y="110170"/>
                </a:lnTo>
                <a:cubicBezTo>
                  <a:pt x="829307" y="123192"/>
                  <a:pt x="832991" y="133164"/>
                  <a:pt x="839614" y="140084"/>
                </a:cubicBezTo>
                <a:cubicBezTo>
                  <a:pt x="846237" y="147005"/>
                  <a:pt x="854497" y="150465"/>
                  <a:pt x="864394" y="150465"/>
                </a:cubicBezTo>
                <a:cubicBezTo>
                  <a:pt x="871761" y="150465"/>
                  <a:pt x="878049" y="148530"/>
                  <a:pt x="883258" y="144661"/>
                </a:cubicBezTo>
                <a:cubicBezTo>
                  <a:pt x="888467" y="140791"/>
                  <a:pt x="892597" y="134615"/>
                  <a:pt x="895648" y="126132"/>
                </a:cubicBezTo>
                <a:lnTo>
                  <a:pt x="916409" y="128699"/>
                </a:lnTo>
                <a:cubicBezTo>
                  <a:pt x="913135" y="140829"/>
                  <a:pt x="907070" y="150242"/>
                  <a:pt x="898215" y="156939"/>
                </a:cubicBezTo>
                <a:cubicBezTo>
                  <a:pt x="889360" y="163637"/>
                  <a:pt x="878049" y="166985"/>
                  <a:pt x="864282" y="166985"/>
                </a:cubicBezTo>
                <a:cubicBezTo>
                  <a:pt x="846944" y="166985"/>
                  <a:pt x="833196" y="161646"/>
                  <a:pt x="823038" y="150968"/>
                </a:cubicBezTo>
                <a:cubicBezTo>
                  <a:pt x="812881" y="140289"/>
                  <a:pt x="807802" y="125313"/>
                  <a:pt x="807802" y="106040"/>
                </a:cubicBezTo>
                <a:cubicBezTo>
                  <a:pt x="807802" y="86097"/>
                  <a:pt x="812936" y="70619"/>
                  <a:pt x="823205" y="59606"/>
                </a:cubicBezTo>
                <a:cubicBezTo>
                  <a:pt x="833475" y="48592"/>
                  <a:pt x="846795" y="43086"/>
                  <a:pt x="863166" y="43086"/>
                </a:cubicBezTo>
                <a:close/>
                <a:moveTo>
                  <a:pt x="448568" y="43086"/>
                </a:moveTo>
                <a:cubicBezTo>
                  <a:pt x="462558" y="43086"/>
                  <a:pt x="474092" y="48741"/>
                  <a:pt x="483170" y="60052"/>
                </a:cubicBezTo>
                <a:lnTo>
                  <a:pt x="483170" y="45765"/>
                </a:lnTo>
                <a:lnTo>
                  <a:pt x="501700" y="45765"/>
                </a:lnTo>
                <a:lnTo>
                  <a:pt x="501700" y="148233"/>
                </a:lnTo>
                <a:cubicBezTo>
                  <a:pt x="501700" y="166687"/>
                  <a:pt x="499821" y="179766"/>
                  <a:pt x="496063" y="187468"/>
                </a:cubicBezTo>
                <a:cubicBezTo>
                  <a:pt x="492305" y="195169"/>
                  <a:pt x="486352" y="201253"/>
                  <a:pt x="478203" y="205718"/>
                </a:cubicBezTo>
                <a:cubicBezTo>
                  <a:pt x="470055" y="210182"/>
                  <a:pt x="460028" y="212415"/>
                  <a:pt x="448121" y="212415"/>
                </a:cubicBezTo>
                <a:cubicBezTo>
                  <a:pt x="433983" y="212415"/>
                  <a:pt x="422560" y="209234"/>
                  <a:pt x="413854" y="202871"/>
                </a:cubicBezTo>
                <a:cubicBezTo>
                  <a:pt x="405147" y="196509"/>
                  <a:pt x="400943" y="186928"/>
                  <a:pt x="401241" y="174129"/>
                </a:cubicBezTo>
                <a:lnTo>
                  <a:pt x="420774" y="177031"/>
                </a:lnTo>
                <a:cubicBezTo>
                  <a:pt x="421593" y="183059"/>
                  <a:pt x="423862" y="187449"/>
                  <a:pt x="427583" y="190202"/>
                </a:cubicBezTo>
                <a:cubicBezTo>
                  <a:pt x="432569" y="193923"/>
                  <a:pt x="439378" y="195783"/>
                  <a:pt x="448010" y="195783"/>
                </a:cubicBezTo>
                <a:cubicBezTo>
                  <a:pt x="457312" y="195783"/>
                  <a:pt x="464493" y="193923"/>
                  <a:pt x="469553" y="190202"/>
                </a:cubicBezTo>
                <a:cubicBezTo>
                  <a:pt x="474613" y="186482"/>
                  <a:pt x="478036" y="181273"/>
                  <a:pt x="479822" y="174575"/>
                </a:cubicBezTo>
                <a:cubicBezTo>
                  <a:pt x="480864" y="170483"/>
                  <a:pt x="481347" y="161888"/>
                  <a:pt x="481273" y="148791"/>
                </a:cubicBezTo>
                <a:cubicBezTo>
                  <a:pt x="472492" y="159134"/>
                  <a:pt x="461553" y="164306"/>
                  <a:pt x="448456" y="164306"/>
                </a:cubicBezTo>
                <a:cubicBezTo>
                  <a:pt x="432160" y="164306"/>
                  <a:pt x="419546" y="158428"/>
                  <a:pt x="410617" y="146670"/>
                </a:cubicBezTo>
                <a:cubicBezTo>
                  <a:pt x="401687" y="134913"/>
                  <a:pt x="397222" y="120811"/>
                  <a:pt x="397222" y="104366"/>
                </a:cubicBezTo>
                <a:cubicBezTo>
                  <a:pt x="397222" y="93055"/>
                  <a:pt x="399269" y="82618"/>
                  <a:pt x="403361" y="73056"/>
                </a:cubicBezTo>
                <a:cubicBezTo>
                  <a:pt x="407454" y="63494"/>
                  <a:pt x="413389" y="56108"/>
                  <a:pt x="421165" y="50899"/>
                </a:cubicBezTo>
                <a:cubicBezTo>
                  <a:pt x="428941" y="45690"/>
                  <a:pt x="438076" y="43086"/>
                  <a:pt x="448568" y="43086"/>
                </a:cubicBezTo>
                <a:close/>
                <a:moveTo>
                  <a:pt x="327385" y="43086"/>
                </a:moveTo>
                <a:cubicBezTo>
                  <a:pt x="334528" y="43086"/>
                  <a:pt x="341095" y="44369"/>
                  <a:pt x="347086" y="46937"/>
                </a:cubicBezTo>
                <a:cubicBezTo>
                  <a:pt x="353076" y="49504"/>
                  <a:pt x="357560" y="52871"/>
                  <a:pt x="360536" y="57038"/>
                </a:cubicBezTo>
                <a:cubicBezTo>
                  <a:pt x="363513" y="61206"/>
                  <a:pt x="365596" y="66154"/>
                  <a:pt x="366787" y="71884"/>
                </a:cubicBezTo>
                <a:cubicBezTo>
                  <a:pt x="367531" y="75605"/>
                  <a:pt x="367903" y="82116"/>
                  <a:pt x="367903" y="91418"/>
                </a:cubicBezTo>
                <a:lnTo>
                  <a:pt x="367903" y="164306"/>
                </a:lnTo>
                <a:lnTo>
                  <a:pt x="347811" y="164306"/>
                </a:lnTo>
                <a:lnTo>
                  <a:pt x="347811" y="92199"/>
                </a:lnTo>
                <a:cubicBezTo>
                  <a:pt x="347811" y="84013"/>
                  <a:pt x="347030" y="77893"/>
                  <a:pt x="345467" y="73837"/>
                </a:cubicBezTo>
                <a:cubicBezTo>
                  <a:pt x="343905" y="69782"/>
                  <a:pt x="341133" y="66545"/>
                  <a:pt x="337151" y="64126"/>
                </a:cubicBezTo>
                <a:cubicBezTo>
                  <a:pt x="333170" y="61708"/>
                  <a:pt x="328501" y="60499"/>
                  <a:pt x="323143" y="60499"/>
                </a:cubicBezTo>
                <a:cubicBezTo>
                  <a:pt x="314585" y="60499"/>
                  <a:pt x="307200" y="63215"/>
                  <a:pt x="300986" y="68647"/>
                </a:cubicBezTo>
                <a:cubicBezTo>
                  <a:pt x="294773" y="74079"/>
                  <a:pt x="291666" y="84386"/>
                  <a:pt x="291666" y="99566"/>
                </a:cubicBezTo>
                <a:lnTo>
                  <a:pt x="291666" y="164306"/>
                </a:lnTo>
                <a:lnTo>
                  <a:pt x="271574" y="164306"/>
                </a:lnTo>
                <a:lnTo>
                  <a:pt x="271574" y="45765"/>
                </a:lnTo>
                <a:lnTo>
                  <a:pt x="289657" y="45765"/>
                </a:lnTo>
                <a:lnTo>
                  <a:pt x="289657" y="62619"/>
                </a:lnTo>
                <a:cubicBezTo>
                  <a:pt x="298363" y="49597"/>
                  <a:pt x="310939" y="43086"/>
                  <a:pt x="327385" y="43086"/>
                </a:cubicBezTo>
                <a:close/>
                <a:moveTo>
                  <a:pt x="197867" y="43086"/>
                </a:moveTo>
                <a:cubicBezTo>
                  <a:pt x="207987" y="43086"/>
                  <a:pt x="216210" y="44276"/>
                  <a:pt x="222535" y="46658"/>
                </a:cubicBezTo>
                <a:cubicBezTo>
                  <a:pt x="228860" y="49039"/>
                  <a:pt x="233511" y="52034"/>
                  <a:pt x="236488" y="55643"/>
                </a:cubicBezTo>
                <a:cubicBezTo>
                  <a:pt x="239464" y="59252"/>
                  <a:pt x="241548" y="63810"/>
                  <a:pt x="242739" y="69317"/>
                </a:cubicBezTo>
                <a:cubicBezTo>
                  <a:pt x="243408" y="72740"/>
                  <a:pt x="243743" y="78916"/>
                  <a:pt x="243743" y="87846"/>
                </a:cubicBezTo>
                <a:lnTo>
                  <a:pt x="243743" y="114635"/>
                </a:lnTo>
                <a:cubicBezTo>
                  <a:pt x="243743" y="133313"/>
                  <a:pt x="244171" y="145126"/>
                  <a:pt x="245027" y="150075"/>
                </a:cubicBezTo>
                <a:cubicBezTo>
                  <a:pt x="245883" y="155023"/>
                  <a:pt x="247576" y="159767"/>
                  <a:pt x="250106" y="164306"/>
                </a:cubicBezTo>
                <a:lnTo>
                  <a:pt x="229121" y="164306"/>
                </a:lnTo>
                <a:cubicBezTo>
                  <a:pt x="227037" y="160139"/>
                  <a:pt x="225698" y="155265"/>
                  <a:pt x="225102" y="149684"/>
                </a:cubicBezTo>
                <a:cubicBezTo>
                  <a:pt x="217661" y="156009"/>
                  <a:pt x="210499" y="160474"/>
                  <a:pt x="203615" y="163078"/>
                </a:cubicBezTo>
                <a:cubicBezTo>
                  <a:pt x="196732" y="165683"/>
                  <a:pt x="189347" y="166985"/>
                  <a:pt x="181459" y="166985"/>
                </a:cubicBezTo>
                <a:cubicBezTo>
                  <a:pt x="168436" y="166985"/>
                  <a:pt x="158428" y="163804"/>
                  <a:pt x="151433" y="157442"/>
                </a:cubicBezTo>
                <a:cubicBezTo>
                  <a:pt x="144438" y="151079"/>
                  <a:pt x="140940" y="142949"/>
                  <a:pt x="140940" y="133052"/>
                </a:cubicBezTo>
                <a:cubicBezTo>
                  <a:pt x="140940" y="127248"/>
                  <a:pt x="142261" y="121946"/>
                  <a:pt x="144903" y="117146"/>
                </a:cubicBezTo>
                <a:cubicBezTo>
                  <a:pt x="147544" y="112347"/>
                  <a:pt x="151005" y="108496"/>
                  <a:pt x="155284" y="105594"/>
                </a:cubicBezTo>
                <a:cubicBezTo>
                  <a:pt x="159562" y="102691"/>
                  <a:pt x="164381" y="100496"/>
                  <a:pt x="169738" y="99008"/>
                </a:cubicBezTo>
                <a:cubicBezTo>
                  <a:pt x="173682" y="97966"/>
                  <a:pt x="179636" y="96962"/>
                  <a:pt x="187598" y="95994"/>
                </a:cubicBezTo>
                <a:cubicBezTo>
                  <a:pt x="203820" y="94059"/>
                  <a:pt x="215764" y="91753"/>
                  <a:pt x="223428" y="89074"/>
                </a:cubicBezTo>
                <a:cubicBezTo>
                  <a:pt x="223503" y="86320"/>
                  <a:pt x="223540" y="84572"/>
                  <a:pt x="223540" y="83827"/>
                </a:cubicBezTo>
                <a:cubicBezTo>
                  <a:pt x="223540" y="75642"/>
                  <a:pt x="221642" y="69875"/>
                  <a:pt x="217847" y="66526"/>
                </a:cubicBezTo>
                <a:cubicBezTo>
                  <a:pt x="212713" y="61987"/>
                  <a:pt x="205085" y="59717"/>
                  <a:pt x="194965" y="59717"/>
                </a:cubicBezTo>
                <a:cubicBezTo>
                  <a:pt x="185514" y="59717"/>
                  <a:pt x="178538" y="61373"/>
                  <a:pt x="174036" y="64684"/>
                </a:cubicBezTo>
                <a:cubicBezTo>
                  <a:pt x="169534" y="67996"/>
                  <a:pt x="166204" y="73856"/>
                  <a:pt x="164046" y="82265"/>
                </a:cubicBezTo>
                <a:lnTo>
                  <a:pt x="144400" y="79586"/>
                </a:lnTo>
                <a:cubicBezTo>
                  <a:pt x="146186" y="71177"/>
                  <a:pt x="149126" y="64387"/>
                  <a:pt x="153219" y="59215"/>
                </a:cubicBezTo>
                <a:cubicBezTo>
                  <a:pt x="157311" y="54043"/>
                  <a:pt x="163227" y="50062"/>
                  <a:pt x="170966" y="47272"/>
                </a:cubicBezTo>
                <a:cubicBezTo>
                  <a:pt x="178705" y="44481"/>
                  <a:pt x="187672" y="43086"/>
                  <a:pt x="197867" y="43086"/>
                </a:cubicBezTo>
                <a:close/>
                <a:moveTo>
                  <a:pt x="1930598" y="32928"/>
                </a:moveTo>
                <a:lnTo>
                  <a:pt x="1879364" y="106710"/>
                </a:lnTo>
                <a:lnTo>
                  <a:pt x="1930598" y="106710"/>
                </a:lnTo>
                <a:close/>
                <a:moveTo>
                  <a:pt x="2415071" y="16520"/>
                </a:moveTo>
                <a:cubicBezTo>
                  <a:pt x="2407406" y="16520"/>
                  <a:pt x="2401044" y="18976"/>
                  <a:pt x="2395984" y="23887"/>
                </a:cubicBezTo>
                <a:cubicBezTo>
                  <a:pt x="2390924" y="28798"/>
                  <a:pt x="2388394" y="34677"/>
                  <a:pt x="2388394" y="41523"/>
                </a:cubicBezTo>
                <a:cubicBezTo>
                  <a:pt x="2388394" y="49262"/>
                  <a:pt x="2390887" y="55587"/>
                  <a:pt x="2395872" y="60499"/>
                </a:cubicBezTo>
                <a:cubicBezTo>
                  <a:pt x="2400858" y="65410"/>
                  <a:pt x="2407332" y="67866"/>
                  <a:pt x="2415294" y="67866"/>
                </a:cubicBezTo>
                <a:cubicBezTo>
                  <a:pt x="2423033" y="67866"/>
                  <a:pt x="2429377" y="65429"/>
                  <a:pt x="2434326" y="60554"/>
                </a:cubicBezTo>
                <a:cubicBezTo>
                  <a:pt x="2439274" y="55680"/>
                  <a:pt x="2441749" y="49709"/>
                  <a:pt x="2441749" y="42639"/>
                </a:cubicBezTo>
                <a:cubicBezTo>
                  <a:pt x="2441749" y="35272"/>
                  <a:pt x="2439200" y="29077"/>
                  <a:pt x="2434102" y="24054"/>
                </a:cubicBezTo>
                <a:cubicBezTo>
                  <a:pt x="2429005" y="19031"/>
                  <a:pt x="2422661" y="16520"/>
                  <a:pt x="2415071" y="16520"/>
                </a:cubicBezTo>
                <a:close/>
                <a:moveTo>
                  <a:pt x="1095338" y="4353"/>
                </a:moveTo>
                <a:lnTo>
                  <a:pt x="1095338" y="45765"/>
                </a:lnTo>
                <a:lnTo>
                  <a:pt x="1115541" y="45765"/>
                </a:lnTo>
                <a:lnTo>
                  <a:pt x="1115541" y="61392"/>
                </a:lnTo>
                <a:lnTo>
                  <a:pt x="1095338" y="61392"/>
                </a:lnTo>
                <a:lnTo>
                  <a:pt x="1095338" y="130708"/>
                </a:lnTo>
                <a:cubicBezTo>
                  <a:pt x="1095338" y="136438"/>
                  <a:pt x="1095691" y="140122"/>
                  <a:pt x="1096398" y="141759"/>
                </a:cubicBezTo>
                <a:cubicBezTo>
                  <a:pt x="1097105" y="143396"/>
                  <a:pt x="1098258" y="144698"/>
                  <a:pt x="1099858" y="145666"/>
                </a:cubicBezTo>
                <a:cubicBezTo>
                  <a:pt x="1101458" y="146633"/>
                  <a:pt x="1103746" y="147117"/>
                  <a:pt x="1106723" y="147117"/>
                </a:cubicBezTo>
                <a:cubicBezTo>
                  <a:pt x="1108955" y="147117"/>
                  <a:pt x="1111895" y="146856"/>
                  <a:pt x="1115541" y="146335"/>
                </a:cubicBezTo>
                <a:lnTo>
                  <a:pt x="1118443" y="164083"/>
                </a:lnTo>
                <a:cubicBezTo>
                  <a:pt x="1112788" y="165274"/>
                  <a:pt x="1107728" y="165869"/>
                  <a:pt x="1103263" y="165869"/>
                </a:cubicBezTo>
                <a:cubicBezTo>
                  <a:pt x="1095970" y="165869"/>
                  <a:pt x="1090315" y="164716"/>
                  <a:pt x="1086296" y="162409"/>
                </a:cubicBezTo>
                <a:cubicBezTo>
                  <a:pt x="1082278" y="160102"/>
                  <a:pt x="1079450" y="157069"/>
                  <a:pt x="1077813" y="153312"/>
                </a:cubicBezTo>
                <a:cubicBezTo>
                  <a:pt x="1076176" y="149554"/>
                  <a:pt x="1075358" y="141647"/>
                  <a:pt x="1075358" y="129592"/>
                </a:cubicBezTo>
                <a:lnTo>
                  <a:pt x="1075358" y="61392"/>
                </a:lnTo>
                <a:lnTo>
                  <a:pt x="1060624" y="61392"/>
                </a:lnTo>
                <a:lnTo>
                  <a:pt x="1060624" y="45765"/>
                </a:lnTo>
                <a:lnTo>
                  <a:pt x="1075358" y="45765"/>
                </a:lnTo>
                <a:lnTo>
                  <a:pt x="1075358" y="16408"/>
                </a:lnTo>
                <a:close/>
                <a:moveTo>
                  <a:pt x="2133265" y="2902"/>
                </a:moveTo>
                <a:lnTo>
                  <a:pt x="2214637" y="2902"/>
                </a:lnTo>
                <a:lnTo>
                  <a:pt x="2214637" y="22101"/>
                </a:lnTo>
                <a:lnTo>
                  <a:pt x="2149338" y="22101"/>
                </a:lnTo>
                <a:lnTo>
                  <a:pt x="2140520" y="66080"/>
                </a:lnTo>
                <a:cubicBezTo>
                  <a:pt x="2150343" y="59234"/>
                  <a:pt x="2160649" y="55811"/>
                  <a:pt x="2171439" y="55811"/>
                </a:cubicBezTo>
                <a:cubicBezTo>
                  <a:pt x="2185727" y="55811"/>
                  <a:pt x="2197782" y="60759"/>
                  <a:pt x="2207605" y="70656"/>
                </a:cubicBezTo>
                <a:cubicBezTo>
                  <a:pt x="2217427" y="80553"/>
                  <a:pt x="2222339" y="93278"/>
                  <a:pt x="2222339" y="108831"/>
                </a:cubicBezTo>
                <a:cubicBezTo>
                  <a:pt x="2222339" y="123639"/>
                  <a:pt x="2218023" y="136438"/>
                  <a:pt x="2209391" y="147228"/>
                </a:cubicBezTo>
                <a:cubicBezTo>
                  <a:pt x="2198898" y="160474"/>
                  <a:pt x="2184574" y="167097"/>
                  <a:pt x="2166417" y="167097"/>
                </a:cubicBezTo>
                <a:cubicBezTo>
                  <a:pt x="2151534" y="167097"/>
                  <a:pt x="2139386" y="162930"/>
                  <a:pt x="2129972" y="154595"/>
                </a:cubicBezTo>
                <a:cubicBezTo>
                  <a:pt x="2120559" y="146261"/>
                  <a:pt x="2115182" y="135210"/>
                  <a:pt x="2113843" y="121444"/>
                </a:cubicBezTo>
                <a:lnTo>
                  <a:pt x="2134939" y="119658"/>
                </a:lnTo>
                <a:cubicBezTo>
                  <a:pt x="2136502" y="129927"/>
                  <a:pt x="2140130" y="137647"/>
                  <a:pt x="2145822" y="142819"/>
                </a:cubicBezTo>
                <a:cubicBezTo>
                  <a:pt x="2151515" y="147991"/>
                  <a:pt x="2158380" y="150577"/>
                  <a:pt x="2166417" y="150577"/>
                </a:cubicBezTo>
                <a:cubicBezTo>
                  <a:pt x="2176090" y="150577"/>
                  <a:pt x="2184276" y="146931"/>
                  <a:pt x="2190973" y="139638"/>
                </a:cubicBezTo>
                <a:cubicBezTo>
                  <a:pt x="2197670" y="132345"/>
                  <a:pt x="2201019" y="122672"/>
                  <a:pt x="2201019" y="110616"/>
                </a:cubicBezTo>
                <a:cubicBezTo>
                  <a:pt x="2201019" y="99157"/>
                  <a:pt x="2197801" y="90115"/>
                  <a:pt x="2191364" y="83493"/>
                </a:cubicBezTo>
                <a:cubicBezTo>
                  <a:pt x="2184927" y="76870"/>
                  <a:pt x="2176500" y="73558"/>
                  <a:pt x="2166082" y="73558"/>
                </a:cubicBezTo>
                <a:cubicBezTo>
                  <a:pt x="2159608" y="73558"/>
                  <a:pt x="2153766" y="75028"/>
                  <a:pt x="2148557" y="77967"/>
                </a:cubicBezTo>
                <a:cubicBezTo>
                  <a:pt x="2143348" y="80907"/>
                  <a:pt x="2139255" y="84720"/>
                  <a:pt x="2136279" y="89408"/>
                </a:cubicBezTo>
                <a:lnTo>
                  <a:pt x="2117415" y="86953"/>
                </a:lnTo>
                <a:close/>
                <a:moveTo>
                  <a:pt x="1514140" y="2902"/>
                </a:moveTo>
                <a:lnTo>
                  <a:pt x="1595512" y="2902"/>
                </a:lnTo>
                <a:lnTo>
                  <a:pt x="1595512" y="22101"/>
                </a:lnTo>
                <a:lnTo>
                  <a:pt x="1530214" y="22101"/>
                </a:lnTo>
                <a:lnTo>
                  <a:pt x="1521395" y="66080"/>
                </a:lnTo>
                <a:cubicBezTo>
                  <a:pt x="1531218" y="59234"/>
                  <a:pt x="1541524" y="55811"/>
                  <a:pt x="1552315" y="55811"/>
                </a:cubicBezTo>
                <a:cubicBezTo>
                  <a:pt x="1566602" y="55811"/>
                  <a:pt x="1578657" y="60759"/>
                  <a:pt x="1588480" y="70656"/>
                </a:cubicBezTo>
                <a:cubicBezTo>
                  <a:pt x="1598302" y="80553"/>
                  <a:pt x="1603214" y="93278"/>
                  <a:pt x="1603214" y="108831"/>
                </a:cubicBezTo>
                <a:cubicBezTo>
                  <a:pt x="1603214" y="123639"/>
                  <a:pt x="1598898" y="136438"/>
                  <a:pt x="1590266" y="147228"/>
                </a:cubicBezTo>
                <a:cubicBezTo>
                  <a:pt x="1579773" y="160474"/>
                  <a:pt x="1565449" y="167097"/>
                  <a:pt x="1547292" y="167097"/>
                </a:cubicBezTo>
                <a:cubicBezTo>
                  <a:pt x="1532409" y="167097"/>
                  <a:pt x="1520261" y="162930"/>
                  <a:pt x="1510847" y="154595"/>
                </a:cubicBezTo>
                <a:cubicBezTo>
                  <a:pt x="1501434" y="146261"/>
                  <a:pt x="1496057" y="135210"/>
                  <a:pt x="1494718" y="121444"/>
                </a:cubicBezTo>
                <a:lnTo>
                  <a:pt x="1515814" y="119658"/>
                </a:lnTo>
                <a:cubicBezTo>
                  <a:pt x="1517377" y="129927"/>
                  <a:pt x="1521005" y="137647"/>
                  <a:pt x="1526697" y="142819"/>
                </a:cubicBezTo>
                <a:cubicBezTo>
                  <a:pt x="1532390" y="147991"/>
                  <a:pt x="1539255" y="150577"/>
                  <a:pt x="1547292" y="150577"/>
                </a:cubicBezTo>
                <a:cubicBezTo>
                  <a:pt x="1556965" y="150577"/>
                  <a:pt x="1565151" y="146931"/>
                  <a:pt x="1571848" y="139638"/>
                </a:cubicBezTo>
                <a:cubicBezTo>
                  <a:pt x="1578545" y="132345"/>
                  <a:pt x="1581894" y="122672"/>
                  <a:pt x="1581894" y="110616"/>
                </a:cubicBezTo>
                <a:cubicBezTo>
                  <a:pt x="1581894" y="99157"/>
                  <a:pt x="1578676" y="90115"/>
                  <a:pt x="1572239" y="83493"/>
                </a:cubicBezTo>
                <a:cubicBezTo>
                  <a:pt x="1565802" y="76870"/>
                  <a:pt x="1557375" y="73558"/>
                  <a:pt x="1546957" y="73558"/>
                </a:cubicBezTo>
                <a:cubicBezTo>
                  <a:pt x="1540483" y="73558"/>
                  <a:pt x="1534641" y="75028"/>
                  <a:pt x="1529432" y="77967"/>
                </a:cubicBezTo>
                <a:cubicBezTo>
                  <a:pt x="1524223" y="80907"/>
                  <a:pt x="1520130" y="84720"/>
                  <a:pt x="1517154" y="89408"/>
                </a:cubicBezTo>
                <a:lnTo>
                  <a:pt x="1498290" y="86953"/>
                </a:lnTo>
                <a:close/>
                <a:moveTo>
                  <a:pt x="1934282" y="670"/>
                </a:moveTo>
                <a:lnTo>
                  <a:pt x="1950690" y="670"/>
                </a:lnTo>
                <a:lnTo>
                  <a:pt x="1950690" y="106710"/>
                </a:lnTo>
                <a:lnTo>
                  <a:pt x="1972791" y="106710"/>
                </a:lnTo>
                <a:lnTo>
                  <a:pt x="1972791" y="125127"/>
                </a:lnTo>
                <a:lnTo>
                  <a:pt x="1950690" y="125127"/>
                </a:lnTo>
                <a:lnTo>
                  <a:pt x="1950690" y="164306"/>
                </a:lnTo>
                <a:lnTo>
                  <a:pt x="1930598" y="164306"/>
                </a:lnTo>
                <a:lnTo>
                  <a:pt x="1930598" y="125127"/>
                </a:lnTo>
                <a:lnTo>
                  <a:pt x="1859607" y="125127"/>
                </a:lnTo>
                <a:lnTo>
                  <a:pt x="1859607" y="106710"/>
                </a:lnTo>
                <a:close/>
                <a:moveTo>
                  <a:pt x="583146" y="670"/>
                </a:moveTo>
                <a:lnTo>
                  <a:pt x="605358" y="670"/>
                </a:lnTo>
                <a:lnTo>
                  <a:pt x="630250" y="107938"/>
                </a:lnTo>
                <a:cubicBezTo>
                  <a:pt x="632929" y="119174"/>
                  <a:pt x="635236" y="130336"/>
                  <a:pt x="637170" y="141424"/>
                </a:cubicBezTo>
                <a:cubicBezTo>
                  <a:pt x="641338" y="123937"/>
                  <a:pt x="643793" y="113854"/>
                  <a:pt x="644537" y="111175"/>
                </a:cubicBezTo>
                <a:lnTo>
                  <a:pt x="675680" y="670"/>
                </a:lnTo>
                <a:lnTo>
                  <a:pt x="701799" y="670"/>
                </a:lnTo>
                <a:lnTo>
                  <a:pt x="725239" y="83493"/>
                </a:lnTo>
                <a:cubicBezTo>
                  <a:pt x="731118" y="104031"/>
                  <a:pt x="735360" y="123341"/>
                  <a:pt x="737964" y="141424"/>
                </a:cubicBezTo>
                <a:cubicBezTo>
                  <a:pt x="740048" y="131080"/>
                  <a:pt x="742764" y="119211"/>
                  <a:pt x="746113" y="105817"/>
                </a:cubicBezTo>
                <a:lnTo>
                  <a:pt x="771785" y="670"/>
                </a:lnTo>
                <a:lnTo>
                  <a:pt x="793551" y="670"/>
                </a:lnTo>
                <a:lnTo>
                  <a:pt x="748680" y="164306"/>
                </a:lnTo>
                <a:lnTo>
                  <a:pt x="727807" y="164306"/>
                </a:lnTo>
                <a:lnTo>
                  <a:pt x="693316" y="39625"/>
                </a:lnTo>
                <a:cubicBezTo>
                  <a:pt x="690414" y="29208"/>
                  <a:pt x="688702" y="22808"/>
                  <a:pt x="688181" y="20427"/>
                </a:cubicBezTo>
                <a:cubicBezTo>
                  <a:pt x="686470" y="27942"/>
                  <a:pt x="684870" y="34342"/>
                  <a:pt x="683381" y="39625"/>
                </a:cubicBezTo>
                <a:lnTo>
                  <a:pt x="648667" y="164306"/>
                </a:lnTo>
                <a:lnTo>
                  <a:pt x="626566" y="164306"/>
                </a:lnTo>
                <a:close/>
                <a:moveTo>
                  <a:pt x="0" y="670"/>
                </a:moveTo>
                <a:lnTo>
                  <a:pt x="26343" y="670"/>
                </a:lnTo>
                <a:lnTo>
                  <a:pt x="58601" y="50006"/>
                </a:lnTo>
                <a:cubicBezTo>
                  <a:pt x="64554" y="59234"/>
                  <a:pt x="70098" y="68461"/>
                  <a:pt x="75233" y="77688"/>
                </a:cubicBezTo>
                <a:cubicBezTo>
                  <a:pt x="80144" y="69131"/>
                  <a:pt x="86097" y="59494"/>
                  <a:pt x="93092" y="48778"/>
                </a:cubicBezTo>
                <a:lnTo>
                  <a:pt x="124792" y="670"/>
                </a:lnTo>
                <a:lnTo>
                  <a:pt x="150019" y="670"/>
                </a:lnTo>
                <a:lnTo>
                  <a:pt x="84720" y="94990"/>
                </a:lnTo>
                <a:lnTo>
                  <a:pt x="84720" y="164306"/>
                </a:lnTo>
                <a:lnTo>
                  <a:pt x="63066" y="164306"/>
                </a:lnTo>
                <a:lnTo>
                  <a:pt x="63066" y="94990"/>
                </a:lnTo>
                <a:close/>
                <a:moveTo>
                  <a:pt x="2414848" y="0"/>
                </a:moveTo>
                <a:cubicBezTo>
                  <a:pt x="2429135" y="0"/>
                  <a:pt x="2440632" y="4149"/>
                  <a:pt x="2449339" y="12446"/>
                </a:cubicBezTo>
                <a:cubicBezTo>
                  <a:pt x="2458045" y="20743"/>
                  <a:pt x="2462398" y="30845"/>
                  <a:pt x="2462398" y="42751"/>
                </a:cubicBezTo>
                <a:cubicBezTo>
                  <a:pt x="2462398" y="50341"/>
                  <a:pt x="2460408" y="56945"/>
                  <a:pt x="2456427" y="62564"/>
                </a:cubicBezTo>
                <a:cubicBezTo>
                  <a:pt x="2452446" y="68182"/>
                  <a:pt x="2446399" y="72516"/>
                  <a:pt x="2438288" y="75567"/>
                </a:cubicBezTo>
                <a:cubicBezTo>
                  <a:pt x="2448334" y="78842"/>
                  <a:pt x="2455980" y="84125"/>
                  <a:pt x="2461226" y="91418"/>
                </a:cubicBezTo>
                <a:cubicBezTo>
                  <a:pt x="2466473" y="98710"/>
                  <a:pt x="2469096" y="107417"/>
                  <a:pt x="2469096" y="117537"/>
                </a:cubicBezTo>
                <a:cubicBezTo>
                  <a:pt x="2469096" y="131527"/>
                  <a:pt x="2464147" y="143284"/>
                  <a:pt x="2454250" y="152809"/>
                </a:cubicBezTo>
                <a:cubicBezTo>
                  <a:pt x="2444353" y="162334"/>
                  <a:pt x="2431331" y="167097"/>
                  <a:pt x="2415183" y="167097"/>
                </a:cubicBezTo>
                <a:cubicBezTo>
                  <a:pt x="2399035" y="167097"/>
                  <a:pt x="2386012" y="162316"/>
                  <a:pt x="2376115" y="152753"/>
                </a:cubicBezTo>
                <a:cubicBezTo>
                  <a:pt x="2366218" y="143191"/>
                  <a:pt x="2361270" y="131266"/>
                  <a:pt x="2361270" y="116979"/>
                </a:cubicBezTo>
                <a:cubicBezTo>
                  <a:pt x="2361270" y="106338"/>
                  <a:pt x="2363967" y="97427"/>
                  <a:pt x="2369362" y="90246"/>
                </a:cubicBezTo>
                <a:cubicBezTo>
                  <a:pt x="2374757" y="83065"/>
                  <a:pt x="2382441" y="78172"/>
                  <a:pt x="2392412" y="75567"/>
                </a:cubicBezTo>
                <a:cubicBezTo>
                  <a:pt x="2384078" y="72516"/>
                  <a:pt x="2377901" y="68163"/>
                  <a:pt x="2373883" y="62508"/>
                </a:cubicBezTo>
                <a:cubicBezTo>
                  <a:pt x="2369865" y="56852"/>
                  <a:pt x="2367855" y="50081"/>
                  <a:pt x="2367855" y="42193"/>
                </a:cubicBezTo>
                <a:cubicBezTo>
                  <a:pt x="2367855" y="30287"/>
                  <a:pt x="2372134" y="20278"/>
                  <a:pt x="2380692" y="12167"/>
                </a:cubicBezTo>
                <a:cubicBezTo>
                  <a:pt x="2389249" y="4056"/>
                  <a:pt x="2400635" y="0"/>
                  <a:pt x="2414848" y="0"/>
                </a:cubicBezTo>
                <a:close/>
                <a:moveTo>
                  <a:pt x="2292027" y="0"/>
                </a:moveTo>
                <a:cubicBezTo>
                  <a:pt x="2307729" y="0"/>
                  <a:pt x="2320156" y="4353"/>
                  <a:pt x="2329309" y="13060"/>
                </a:cubicBezTo>
                <a:cubicBezTo>
                  <a:pt x="2338462" y="21766"/>
                  <a:pt x="2343038" y="32556"/>
                  <a:pt x="2343038" y="45430"/>
                </a:cubicBezTo>
                <a:cubicBezTo>
                  <a:pt x="2343038" y="51978"/>
                  <a:pt x="2341699" y="58415"/>
                  <a:pt x="2339020" y="64740"/>
                </a:cubicBezTo>
                <a:cubicBezTo>
                  <a:pt x="2336341" y="71065"/>
                  <a:pt x="2331895" y="77725"/>
                  <a:pt x="2325681" y="84720"/>
                </a:cubicBezTo>
                <a:cubicBezTo>
                  <a:pt x="2319468" y="91715"/>
                  <a:pt x="2309143" y="101315"/>
                  <a:pt x="2294706" y="113519"/>
                </a:cubicBezTo>
                <a:cubicBezTo>
                  <a:pt x="2282651" y="123639"/>
                  <a:pt x="2274912" y="130504"/>
                  <a:pt x="2271489" y="134113"/>
                </a:cubicBezTo>
                <a:cubicBezTo>
                  <a:pt x="2268066" y="137722"/>
                  <a:pt x="2265238" y="141349"/>
                  <a:pt x="2263006" y="144996"/>
                </a:cubicBezTo>
                <a:lnTo>
                  <a:pt x="2343262" y="144996"/>
                </a:lnTo>
                <a:lnTo>
                  <a:pt x="2343262" y="164306"/>
                </a:lnTo>
                <a:lnTo>
                  <a:pt x="2235101" y="164306"/>
                </a:lnTo>
                <a:cubicBezTo>
                  <a:pt x="2234952" y="159469"/>
                  <a:pt x="2235733" y="154818"/>
                  <a:pt x="2237445" y="150354"/>
                </a:cubicBezTo>
                <a:cubicBezTo>
                  <a:pt x="2240198" y="142987"/>
                  <a:pt x="2244607" y="135731"/>
                  <a:pt x="2250672" y="128587"/>
                </a:cubicBezTo>
                <a:cubicBezTo>
                  <a:pt x="2256737" y="121444"/>
                  <a:pt x="2265499" y="113184"/>
                  <a:pt x="2276959" y="103808"/>
                </a:cubicBezTo>
                <a:cubicBezTo>
                  <a:pt x="2294744" y="89222"/>
                  <a:pt x="2306761" y="77670"/>
                  <a:pt x="2313012" y="69149"/>
                </a:cubicBezTo>
                <a:cubicBezTo>
                  <a:pt x="2319263" y="60629"/>
                  <a:pt x="2322388" y="52574"/>
                  <a:pt x="2322388" y="44983"/>
                </a:cubicBezTo>
                <a:cubicBezTo>
                  <a:pt x="2322388" y="37021"/>
                  <a:pt x="2319542" y="30305"/>
                  <a:pt x="2313849" y="24836"/>
                </a:cubicBezTo>
                <a:cubicBezTo>
                  <a:pt x="2308157" y="19366"/>
                  <a:pt x="2300734" y="16632"/>
                  <a:pt x="2291581" y="16632"/>
                </a:cubicBezTo>
                <a:cubicBezTo>
                  <a:pt x="2281907" y="16632"/>
                  <a:pt x="2274168" y="19534"/>
                  <a:pt x="2268364" y="25338"/>
                </a:cubicBezTo>
                <a:cubicBezTo>
                  <a:pt x="2262559" y="31142"/>
                  <a:pt x="2259620" y="39179"/>
                  <a:pt x="2259546" y="49448"/>
                </a:cubicBezTo>
                <a:lnTo>
                  <a:pt x="2238896" y="47327"/>
                </a:lnTo>
                <a:cubicBezTo>
                  <a:pt x="2240310" y="31924"/>
                  <a:pt x="2245630" y="20185"/>
                  <a:pt x="2254858" y="12111"/>
                </a:cubicBezTo>
                <a:cubicBezTo>
                  <a:pt x="2264085" y="4037"/>
                  <a:pt x="2276475" y="0"/>
                  <a:pt x="2292027" y="0"/>
                </a:cubicBezTo>
                <a:close/>
                <a:moveTo>
                  <a:pt x="2041364" y="0"/>
                </a:moveTo>
                <a:cubicBezTo>
                  <a:pt x="2050293" y="0"/>
                  <a:pt x="2058516" y="1916"/>
                  <a:pt x="2066032" y="5748"/>
                </a:cubicBezTo>
                <a:cubicBezTo>
                  <a:pt x="2073548" y="9581"/>
                  <a:pt x="2079296" y="14808"/>
                  <a:pt x="2083277" y="21431"/>
                </a:cubicBezTo>
                <a:cubicBezTo>
                  <a:pt x="2087259" y="28054"/>
                  <a:pt x="2089249" y="35086"/>
                  <a:pt x="2089249" y="42528"/>
                </a:cubicBezTo>
                <a:cubicBezTo>
                  <a:pt x="2089249" y="49597"/>
                  <a:pt x="2087352" y="56034"/>
                  <a:pt x="2083556" y="61838"/>
                </a:cubicBezTo>
                <a:cubicBezTo>
                  <a:pt x="2079761" y="67642"/>
                  <a:pt x="2074143" y="72256"/>
                  <a:pt x="2066702" y="75679"/>
                </a:cubicBezTo>
                <a:cubicBezTo>
                  <a:pt x="2076375" y="77912"/>
                  <a:pt x="2083891" y="82544"/>
                  <a:pt x="2089249" y="89576"/>
                </a:cubicBezTo>
                <a:cubicBezTo>
                  <a:pt x="2094607" y="96608"/>
                  <a:pt x="2097286" y="105408"/>
                  <a:pt x="2097286" y="115974"/>
                </a:cubicBezTo>
                <a:cubicBezTo>
                  <a:pt x="2097286" y="130262"/>
                  <a:pt x="2092077" y="142373"/>
                  <a:pt x="2081659" y="152307"/>
                </a:cubicBezTo>
                <a:cubicBezTo>
                  <a:pt x="2071241" y="162241"/>
                  <a:pt x="2058070" y="167208"/>
                  <a:pt x="2042145" y="167208"/>
                </a:cubicBezTo>
                <a:cubicBezTo>
                  <a:pt x="2027783" y="167208"/>
                  <a:pt x="2015858" y="162930"/>
                  <a:pt x="2006370" y="154372"/>
                </a:cubicBezTo>
                <a:cubicBezTo>
                  <a:pt x="1996883" y="145814"/>
                  <a:pt x="1991469" y="134727"/>
                  <a:pt x="1990130" y="121109"/>
                </a:cubicBezTo>
                <a:lnTo>
                  <a:pt x="2010221" y="118430"/>
                </a:lnTo>
                <a:cubicBezTo>
                  <a:pt x="2012528" y="129815"/>
                  <a:pt x="2016454" y="138019"/>
                  <a:pt x="2021997" y="143042"/>
                </a:cubicBezTo>
                <a:cubicBezTo>
                  <a:pt x="2027541" y="148065"/>
                  <a:pt x="2034294" y="150577"/>
                  <a:pt x="2042257" y="150577"/>
                </a:cubicBezTo>
                <a:cubicBezTo>
                  <a:pt x="2051707" y="150577"/>
                  <a:pt x="2059688" y="147303"/>
                  <a:pt x="2066199" y="140754"/>
                </a:cubicBezTo>
                <a:cubicBezTo>
                  <a:pt x="2072711" y="134206"/>
                  <a:pt x="2075966" y="126095"/>
                  <a:pt x="2075966" y="116421"/>
                </a:cubicBezTo>
                <a:cubicBezTo>
                  <a:pt x="2075966" y="107193"/>
                  <a:pt x="2072952" y="99585"/>
                  <a:pt x="2066925" y="93594"/>
                </a:cubicBezTo>
                <a:cubicBezTo>
                  <a:pt x="2060897" y="87604"/>
                  <a:pt x="2053233" y="84609"/>
                  <a:pt x="2043931" y="84609"/>
                </a:cubicBezTo>
                <a:cubicBezTo>
                  <a:pt x="2040136" y="84609"/>
                  <a:pt x="2035411" y="85353"/>
                  <a:pt x="2029755" y="86841"/>
                </a:cubicBezTo>
                <a:lnTo>
                  <a:pt x="2031988" y="69205"/>
                </a:lnTo>
                <a:cubicBezTo>
                  <a:pt x="2033327" y="69354"/>
                  <a:pt x="2034406" y="69428"/>
                  <a:pt x="2035225" y="69428"/>
                </a:cubicBezTo>
                <a:cubicBezTo>
                  <a:pt x="2043782" y="69428"/>
                  <a:pt x="2051484" y="67196"/>
                  <a:pt x="2058330" y="62731"/>
                </a:cubicBezTo>
                <a:cubicBezTo>
                  <a:pt x="2065176" y="58266"/>
                  <a:pt x="2068599" y="51383"/>
                  <a:pt x="2068599" y="42081"/>
                </a:cubicBezTo>
                <a:cubicBezTo>
                  <a:pt x="2068599" y="34714"/>
                  <a:pt x="2066106" y="28612"/>
                  <a:pt x="2061121" y="23775"/>
                </a:cubicBezTo>
                <a:cubicBezTo>
                  <a:pt x="2056135" y="18938"/>
                  <a:pt x="2049698" y="16520"/>
                  <a:pt x="2041810" y="16520"/>
                </a:cubicBezTo>
                <a:cubicBezTo>
                  <a:pt x="2033997" y="16520"/>
                  <a:pt x="2027485" y="18976"/>
                  <a:pt x="2022276" y="23887"/>
                </a:cubicBezTo>
                <a:cubicBezTo>
                  <a:pt x="2017067" y="28798"/>
                  <a:pt x="2013719" y="36165"/>
                  <a:pt x="2012231" y="45988"/>
                </a:cubicBezTo>
                <a:lnTo>
                  <a:pt x="1992139" y="42416"/>
                </a:lnTo>
                <a:cubicBezTo>
                  <a:pt x="1994595" y="28947"/>
                  <a:pt x="2000176" y="18510"/>
                  <a:pt x="2008882" y="11106"/>
                </a:cubicBezTo>
                <a:cubicBezTo>
                  <a:pt x="2017588" y="3702"/>
                  <a:pt x="2028416" y="0"/>
                  <a:pt x="2041364" y="0"/>
                </a:cubicBezTo>
                <a:close/>
                <a:moveTo>
                  <a:pt x="1800188" y="0"/>
                </a:moveTo>
                <a:cubicBezTo>
                  <a:pt x="1813061" y="0"/>
                  <a:pt x="1823610" y="3609"/>
                  <a:pt x="1831832" y="10827"/>
                </a:cubicBezTo>
                <a:cubicBezTo>
                  <a:pt x="1840055" y="18045"/>
                  <a:pt x="1844985" y="28017"/>
                  <a:pt x="1846622" y="40742"/>
                </a:cubicBezTo>
                <a:lnTo>
                  <a:pt x="1826642" y="42304"/>
                </a:lnTo>
                <a:cubicBezTo>
                  <a:pt x="1824856" y="34416"/>
                  <a:pt x="1822326" y="28687"/>
                  <a:pt x="1819052" y="25115"/>
                </a:cubicBezTo>
                <a:cubicBezTo>
                  <a:pt x="1813620" y="19385"/>
                  <a:pt x="1806922" y="16520"/>
                  <a:pt x="1798960" y="16520"/>
                </a:cubicBezTo>
                <a:cubicBezTo>
                  <a:pt x="1792560" y="16520"/>
                  <a:pt x="1786942" y="18306"/>
                  <a:pt x="1782105" y="21878"/>
                </a:cubicBezTo>
                <a:cubicBezTo>
                  <a:pt x="1775780" y="26491"/>
                  <a:pt x="1770794" y="33226"/>
                  <a:pt x="1767148" y="42081"/>
                </a:cubicBezTo>
                <a:cubicBezTo>
                  <a:pt x="1763502" y="50936"/>
                  <a:pt x="1761604" y="63550"/>
                  <a:pt x="1761455" y="79921"/>
                </a:cubicBezTo>
                <a:cubicBezTo>
                  <a:pt x="1766292" y="72554"/>
                  <a:pt x="1772208" y="67084"/>
                  <a:pt x="1779203" y="63512"/>
                </a:cubicBezTo>
                <a:cubicBezTo>
                  <a:pt x="1786198" y="59941"/>
                  <a:pt x="1793528" y="58155"/>
                  <a:pt x="1801192" y="58155"/>
                </a:cubicBezTo>
                <a:cubicBezTo>
                  <a:pt x="1814587" y="58155"/>
                  <a:pt x="1825991" y="63085"/>
                  <a:pt x="1835404" y="72944"/>
                </a:cubicBezTo>
                <a:cubicBezTo>
                  <a:pt x="1844818" y="82804"/>
                  <a:pt x="1849524" y="95548"/>
                  <a:pt x="1849524" y="111175"/>
                </a:cubicBezTo>
                <a:cubicBezTo>
                  <a:pt x="1849524" y="121444"/>
                  <a:pt x="1847310" y="130987"/>
                  <a:pt x="1842883" y="139805"/>
                </a:cubicBezTo>
                <a:cubicBezTo>
                  <a:pt x="1838455" y="148623"/>
                  <a:pt x="1832372" y="155377"/>
                  <a:pt x="1824633" y="160065"/>
                </a:cubicBezTo>
                <a:cubicBezTo>
                  <a:pt x="1816894" y="164753"/>
                  <a:pt x="1808113" y="167097"/>
                  <a:pt x="1798290" y="167097"/>
                </a:cubicBezTo>
                <a:cubicBezTo>
                  <a:pt x="1781547" y="167097"/>
                  <a:pt x="1767892" y="160939"/>
                  <a:pt x="1757325" y="148623"/>
                </a:cubicBezTo>
                <a:cubicBezTo>
                  <a:pt x="1746758" y="136308"/>
                  <a:pt x="1741475" y="116012"/>
                  <a:pt x="1741475" y="87734"/>
                </a:cubicBezTo>
                <a:cubicBezTo>
                  <a:pt x="1741475" y="56108"/>
                  <a:pt x="1747317" y="33114"/>
                  <a:pt x="1759000" y="18752"/>
                </a:cubicBezTo>
                <a:cubicBezTo>
                  <a:pt x="1769194" y="6251"/>
                  <a:pt x="1782924" y="0"/>
                  <a:pt x="1800188" y="0"/>
                </a:cubicBezTo>
                <a:close/>
                <a:moveTo>
                  <a:pt x="1676363" y="0"/>
                </a:moveTo>
                <a:cubicBezTo>
                  <a:pt x="1689236" y="0"/>
                  <a:pt x="1699785" y="3609"/>
                  <a:pt x="1708007" y="10827"/>
                </a:cubicBezTo>
                <a:cubicBezTo>
                  <a:pt x="1716230" y="18045"/>
                  <a:pt x="1721160" y="28017"/>
                  <a:pt x="1722797" y="40742"/>
                </a:cubicBezTo>
                <a:lnTo>
                  <a:pt x="1702817" y="42304"/>
                </a:lnTo>
                <a:cubicBezTo>
                  <a:pt x="1701031" y="34416"/>
                  <a:pt x="1698501" y="28687"/>
                  <a:pt x="1695227" y="25115"/>
                </a:cubicBezTo>
                <a:cubicBezTo>
                  <a:pt x="1689795" y="19385"/>
                  <a:pt x="1683097" y="16520"/>
                  <a:pt x="1675135" y="16520"/>
                </a:cubicBezTo>
                <a:cubicBezTo>
                  <a:pt x="1668735" y="16520"/>
                  <a:pt x="1663117" y="18306"/>
                  <a:pt x="1658280" y="21878"/>
                </a:cubicBezTo>
                <a:cubicBezTo>
                  <a:pt x="1651955" y="26491"/>
                  <a:pt x="1646969" y="33226"/>
                  <a:pt x="1643323" y="42081"/>
                </a:cubicBezTo>
                <a:cubicBezTo>
                  <a:pt x="1639677" y="50936"/>
                  <a:pt x="1637779" y="63550"/>
                  <a:pt x="1637630" y="79921"/>
                </a:cubicBezTo>
                <a:cubicBezTo>
                  <a:pt x="1642467" y="72554"/>
                  <a:pt x="1648383" y="67084"/>
                  <a:pt x="1655378" y="63512"/>
                </a:cubicBezTo>
                <a:cubicBezTo>
                  <a:pt x="1662373" y="59941"/>
                  <a:pt x="1669703" y="58155"/>
                  <a:pt x="1677367" y="58155"/>
                </a:cubicBezTo>
                <a:cubicBezTo>
                  <a:pt x="1690762" y="58155"/>
                  <a:pt x="1702166" y="63085"/>
                  <a:pt x="1711579" y="72944"/>
                </a:cubicBezTo>
                <a:cubicBezTo>
                  <a:pt x="1720993" y="82804"/>
                  <a:pt x="1725699" y="95548"/>
                  <a:pt x="1725699" y="111175"/>
                </a:cubicBezTo>
                <a:cubicBezTo>
                  <a:pt x="1725699" y="121444"/>
                  <a:pt x="1723485" y="130987"/>
                  <a:pt x="1719058" y="139805"/>
                </a:cubicBezTo>
                <a:cubicBezTo>
                  <a:pt x="1714630" y="148623"/>
                  <a:pt x="1708547" y="155377"/>
                  <a:pt x="1700808" y="160065"/>
                </a:cubicBezTo>
                <a:cubicBezTo>
                  <a:pt x="1693069" y="164753"/>
                  <a:pt x="1684288" y="167097"/>
                  <a:pt x="1674465" y="167097"/>
                </a:cubicBezTo>
                <a:cubicBezTo>
                  <a:pt x="1657722" y="167097"/>
                  <a:pt x="1644067" y="160939"/>
                  <a:pt x="1633500" y="148623"/>
                </a:cubicBezTo>
                <a:cubicBezTo>
                  <a:pt x="1622933" y="136308"/>
                  <a:pt x="1617650" y="116012"/>
                  <a:pt x="1617650" y="87734"/>
                </a:cubicBezTo>
                <a:cubicBezTo>
                  <a:pt x="1617650" y="56108"/>
                  <a:pt x="1623492" y="33114"/>
                  <a:pt x="1635175" y="18752"/>
                </a:cubicBezTo>
                <a:cubicBezTo>
                  <a:pt x="1645369" y="6251"/>
                  <a:pt x="1659099" y="0"/>
                  <a:pt x="16763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10" name="图片 5">
            <a:extLst>
              <a:ext uri="{FF2B5EF4-FFF2-40B4-BE49-F238E27FC236}">
                <a16:creationId xmlns:a16="http://schemas.microsoft.com/office/drawing/2014/main" id="{ACD7CFC0-A089-98E3-E6E3-431ACCDA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41" y="5546599"/>
            <a:ext cx="2336843" cy="1315556"/>
          </a:xfrm>
          <a:prstGeom prst="rect">
            <a:avLst/>
          </a:prstGeom>
        </p:spPr>
      </p:pic>
      <p:pic>
        <p:nvPicPr>
          <p:cNvPr id="11" name="图片 5">
            <a:extLst>
              <a:ext uri="{FF2B5EF4-FFF2-40B4-BE49-F238E27FC236}">
                <a16:creationId xmlns:a16="http://schemas.microsoft.com/office/drawing/2014/main" id="{01C642CA-495D-DEAD-682F-EB6D7C40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157" y="5542444"/>
            <a:ext cx="2336843" cy="1315556"/>
          </a:xfrm>
          <a:prstGeom prst="rect">
            <a:avLst/>
          </a:prstGeom>
        </p:spPr>
      </p:pic>
      <p:pic>
        <p:nvPicPr>
          <p:cNvPr id="12" name="Picture 2" descr="Welcome to CLC">
            <a:extLst>
              <a:ext uri="{FF2B5EF4-FFF2-40B4-BE49-F238E27FC236}">
                <a16:creationId xmlns:a16="http://schemas.microsoft.com/office/drawing/2014/main" id="{64FE3744-F750-F7EB-2D12-CFBAA95AA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694249" cy="82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F8F4BF9-0769-5D67-9CE5-E0AFAA0BD8D0}"/>
              </a:ext>
            </a:extLst>
          </p:cNvPr>
          <p:cNvSpPr txBox="1"/>
          <p:nvPr/>
        </p:nvSpPr>
        <p:spPr>
          <a:xfrm>
            <a:off x="4913468" y="3661446"/>
            <a:ext cx="23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SDSC 4016 Project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6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íšḷ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5D6130E-B1AC-C887-1706-4D5B9C0E84E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64974"/>
            <a:ext cx="12192000" cy="5212225"/>
            <a:chOff x="0" y="1664974"/>
            <a:chExt cx="12192000" cy="5212225"/>
          </a:xfrm>
        </p:grpSpPr>
        <p:grpSp>
          <p:nvGrpSpPr>
            <p:cNvPr id="4" name="íṩ1ïḍe">
              <a:extLst>
                <a:ext uri="{FF2B5EF4-FFF2-40B4-BE49-F238E27FC236}">
                  <a16:creationId xmlns:a16="http://schemas.microsoft.com/office/drawing/2014/main" id="{725578D5-0C6E-7533-D865-F9BFFB03B2CF}"/>
                </a:ext>
              </a:extLst>
            </p:cNvPr>
            <p:cNvGrpSpPr/>
            <p:nvPr/>
          </p:nvGrpSpPr>
          <p:grpSpPr>
            <a:xfrm>
              <a:off x="3048410" y="2455121"/>
              <a:ext cx="6095189" cy="3678977"/>
              <a:chOff x="3915814" y="1671760"/>
              <a:chExt cx="4139763" cy="2498709"/>
            </a:xfrm>
          </p:grpSpPr>
          <p:sp>
            <p:nvSpPr>
              <p:cNvPr id="34" name="ï$ḻîdê">
                <a:extLst>
                  <a:ext uri="{FF2B5EF4-FFF2-40B4-BE49-F238E27FC236}">
                    <a16:creationId xmlns:a16="http://schemas.microsoft.com/office/drawing/2014/main" id="{5E0DC3E7-B6AE-888C-AF4B-D0EC67EFDC22}"/>
                  </a:ext>
                </a:extLst>
              </p:cNvPr>
              <p:cNvSpPr/>
              <p:nvPr/>
            </p:nvSpPr>
            <p:spPr bwMode="auto">
              <a:xfrm>
                <a:off x="7129132" y="2765720"/>
                <a:ext cx="926445" cy="1404749"/>
              </a:xfrm>
              <a:custGeom>
                <a:avLst/>
                <a:gdLst>
                  <a:gd name="connsiteX0" fmla="*/ 687729 w 926445"/>
                  <a:gd name="connsiteY0" fmla="*/ 0 h 1404749"/>
                  <a:gd name="connsiteX1" fmla="*/ 926445 w 926445"/>
                  <a:gd name="connsiteY1" fmla="*/ 970347 h 1404749"/>
                  <a:gd name="connsiteX2" fmla="*/ 912503 w 926445"/>
                  <a:gd name="connsiteY2" fmla="*/ 1227918 h 1404749"/>
                  <a:gd name="connsiteX3" fmla="*/ 882097 w 926445"/>
                  <a:gd name="connsiteY3" fmla="*/ 1404749 h 1404749"/>
                  <a:gd name="connsiteX4" fmla="*/ 59708 w 926445"/>
                  <a:gd name="connsiteY4" fmla="*/ 1404749 h 1404749"/>
                  <a:gd name="connsiteX5" fmla="*/ 61189 w 926445"/>
                  <a:gd name="connsiteY5" fmla="*/ 1401257 h 1404749"/>
                  <a:gd name="connsiteX6" fmla="*/ 130726 w 926445"/>
                  <a:gd name="connsiteY6" fmla="*/ 970347 h 1404749"/>
                  <a:gd name="connsiteX7" fmla="*/ 0 w 926445"/>
                  <a:gd name="connsiteY7" fmla="*/ 391543 h 1404749"/>
                  <a:gd name="connsiteX8" fmla="*/ 687729 w 926445"/>
                  <a:gd name="connsiteY8" fmla="*/ 0 h 140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6445" h="1404749">
                    <a:moveTo>
                      <a:pt x="687729" y="0"/>
                    </a:moveTo>
                    <a:cubicBezTo>
                      <a:pt x="846873" y="289402"/>
                      <a:pt x="926445" y="612851"/>
                      <a:pt x="926445" y="970347"/>
                    </a:cubicBezTo>
                    <a:cubicBezTo>
                      <a:pt x="926445" y="1058302"/>
                      <a:pt x="921827" y="1144129"/>
                      <a:pt x="912503" y="1227918"/>
                    </a:cubicBezTo>
                    <a:lnTo>
                      <a:pt x="882097" y="1404749"/>
                    </a:lnTo>
                    <a:lnTo>
                      <a:pt x="59708" y="1404749"/>
                    </a:lnTo>
                    <a:lnTo>
                      <a:pt x="61189" y="1401257"/>
                    </a:lnTo>
                    <a:cubicBezTo>
                      <a:pt x="108346" y="1267196"/>
                      <a:pt x="130726" y="1123559"/>
                      <a:pt x="130726" y="970347"/>
                    </a:cubicBezTo>
                    <a:cubicBezTo>
                      <a:pt x="130726" y="760389"/>
                      <a:pt x="85256" y="567454"/>
                      <a:pt x="0" y="391543"/>
                    </a:cubicBezTo>
                    <a:cubicBezTo>
                      <a:pt x="687729" y="0"/>
                      <a:pt x="687729" y="0"/>
                      <a:pt x="687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ṥļiḓé">
                <a:extLst>
                  <a:ext uri="{FF2B5EF4-FFF2-40B4-BE49-F238E27FC236}">
                    <a16:creationId xmlns:a16="http://schemas.microsoft.com/office/drawing/2014/main" id="{189B01C1-9509-3D87-6B8E-43337B6F83C5}"/>
                  </a:ext>
                </a:extLst>
              </p:cNvPr>
              <p:cNvSpPr/>
              <p:nvPr/>
            </p:nvSpPr>
            <p:spPr bwMode="auto">
              <a:xfrm>
                <a:off x="6049785" y="1674000"/>
                <a:ext cx="1708975" cy="1385171"/>
              </a:xfrm>
              <a:custGeom>
                <a:avLst/>
                <a:gdLst/>
                <a:ahLst/>
                <a:cxnLst>
                  <a:cxn ang="0">
                    <a:pos x="301" y="175"/>
                  </a:cxn>
                  <a:cxn ang="0">
                    <a:pos x="179" y="244"/>
                  </a:cxn>
                  <a:cxn ang="0">
                    <a:pos x="147" y="205"/>
                  </a:cxn>
                  <a:cxn ang="0">
                    <a:pos x="0" y="139"/>
                  </a:cxn>
                  <a:cxn ang="0">
                    <a:pos x="0" y="0"/>
                  </a:cxn>
                  <a:cxn ang="0">
                    <a:pos x="246" y="106"/>
                  </a:cxn>
                  <a:cxn ang="0">
                    <a:pos x="301" y="175"/>
                  </a:cxn>
                </a:cxnLst>
                <a:rect l="0" t="0" r="r" b="b"/>
                <a:pathLst>
                  <a:path w="301" h="244">
                    <a:moveTo>
                      <a:pt x="301" y="175"/>
                    </a:moveTo>
                    <a:cubicBezTo>
                      <a:pt x="179" y="244"/>
                      <a:pt x="179" y="244"/>
                      <a:pt x="179" y="244"/>
                    </a:cubicBezTo>
                    <a:cubicBezTo>
                      <a:pt x="170" y="230"/>
                      <a:pt x="160" y="217"/>
                      <a:pt x="147" y="205"/>
                    </a:cubicBezTo>
                    <a:cubicBezTo>
                      <a:pt x="106" y="164"/>
                      <a:pt x="57" y="142"/>
                      <a:pt x="0" y="1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6" y="2"/>
                      <a:pt x="178" y="38"/>
                      <a:pt x="246" y="106"/>
                    </a:cubicBezTo>
                    <a:cubicBezTo>
                      <a:pt x="268" y="128"/>
                      <a:pt x="286" y="150"/>
                      <a:pt x="301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6" name="îśḻiḓè">
                <a:extLst>
                  <a:ext uri="{FF2B5EF4-FFF2-40B4-BE49-F238E27FC236}">
                    <a16:creationId xmlns:a16="http://schemas.microsoft.com/office/drawing/2014/main" id="{4467CDC7-EE0D-9786-7C7C-19D71C520EC5}"/>
                  </a:ext>
                </a:extLst>
              </p:cNvPr>
              <p:cNvSpPr/>
              <p:nvPr/>
            </p:nvSpPr>
            <p:spPr bwMode="auto">
              <a:xfrm>
                <a:off x="4239619" y="1671760"/>
                <a:ext cx="1675247" cy="1344695"/>
              </a:xfrm>
              <a:custGeom>
                <a:avLst/>
                <a:gdLst/>
                <a:ahLst/>
                <a:cxnLst>
                  <a:cxn ang="0">
                    <a:pos x="148" y="205"/>
                  </a:cxn>
                  <a:cxn ang="0">
                    <a:pos x="121" y="237"/>
                  </a:cxn>
                  <a:cxn ang="0">
                    <a:pos x="0" y="167"/>
                  </a:cxn>
                  <a:cxn ang="0">
                    <a:pos x="49" y="106"/>
                  </a:cxn>
                  <a:cxn ang="0">
                    <a:pos x="295" y="0"/>
                  </a:cxn>
                  <a:cxn ang="0">
                    <a:pos x="295" y="139"/>
                  </a:cxn>
                  <a:cxn ang="0">
                    <a:pos x="148" y="205"/>
                  </a:cxn>
                </a:cxnLst>
                <a:rect l="0" t="0" r="r" b="b"/>
                <a:pathLst>
                  <a:path w="295" h="237">
                    <a:moveTo>
                      <a:pt x="148" y="205"/>
                    </a:moveTo>
                    <a:cubicBezTo>
                      <a:pt x="138" y="215"/>
                      <a:pt x="129" y="226"/>
                      <a:pt x="121" y="23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14" y="145"/>
                      <a:pt x="30" y="125"/>
                      <a:pt x="49" y="106"/>
                    </a:cubicBezTo>
                    <a:cubicBezTo>
                      <a:pt x="118" y="38"/>
                      <a:pt x="200" y="2"/>
                      <a:pt x="295" y="0"/>
                    </a:cubicBezTo>
                    <a:cubicBezTo>
                      <a:pt x="295" y="139"/>
                      <a:pt x="295" y="139"/>
                      <a:pt x="295" y="139"/>
                    </a:cubicBezTo>
                    <a:cubicBezTo>
                      <a:pt x="238" y="142"/>
                      <a:pt x="189" y="164"/>
                      <a:pt x="148" y="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7" name="iṧļiḋè">
                <a:extLst>
                  <a:ext uri="{FF2B5EF4-FFF2-40B4-BE49-F238E27FC236}">
                    <a16:creationId xmlns:a16="http://schemas.microsoft.com/office/drawing/2014/main" id="{DC44B3A8-4483-BAF7-FF11-C183A17955E1}"/>
                  </a:ext>
                </a:extLst>
              </p:cNvPr>
              <p:cNvSpPr/>
              <p:nvPr/>
            </p:nvSpPr>
            <p:spPr bwMode="auto">
              <a:xfrm>
                <a:off x="3915814" y="2739860"/>
                <a:ext cx="937689" cy="1430609"/>
              </a:xfrm>
              <a:custGeom>
                <a:avLst/>
                <a:gdLst>
                  <a:gd name="connsiteX0" fmla="*/ 250051 w 937689"/>
                  <a:gd name="connsiteY0" fmla="*/ 0 h 1430609"/>
                  <a:gd name="connsiteX1" fmla="*/ 937689 w 937689"/>
                  <a:gd name="connsiteY1" fmla="*/ 397348 h 1430609"/>
                  <a:gd name="connsiteX2" fmla="*/ 789932 w 937689"/>
                  <a:gd name="connsiteY2" fmla="*/ 999047 h 1430609"/>
                  <a:gd name="connsiteX3" fmla="*/ 824740 w 937689"/>
                  <a:gd name="connsiteY3" fmla="*/ 1309120 h 1430609"/>
                  <a:gd name="connsiteX4" fmla="*/ 862090 w 937689"/>
                  <a:gd name="connsiteY4" fmla="*/ 1430609 h 1430609"/>
                  <a:gd name="connsiteX5" fmla="*/ 44242 w 937689"/>
                  <a:gd name="connsiteY5" fmla="*/ 1430609 h 1430609"/>
                  <a:gd name="connsiteX6" fmla="*/ 14918 w 937689"/>
                  <a:gd name="connsiteY6" fmla="*/ 1265039 h 1430609"/>
                  <a:gd name="connsiteX7" fmla="*/ 0 w 937689"/>
                  <a:gd name="connsiteY7" fmla="*/ 999047 h 1430609"/>
                  <a:gd name="connsiteX8" fmla="*/ 250051 w 937689"/>
                  <a:gd name="connsiteY8" fmla="*/ 0 h 143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7689" h="1430609">
                    <a:moveTo>
                      <a:pt x="250051" y="0"/>
                    </a:moveTo>
                    <a:lnTo>
                      <a:pt x="937689" y="397348"/>
                    </a:lnTo>
                    <a:cubicBezTo>
                      <a:pt x="841079" y="578993"/>
                      <a:pt x="789932" y="777667"/>
                      <a:pt x="789932" y="999047"/>
                    </a:cubicBezTo>
                    <a:cubicBezTo>
                      <a:pt x="789932" y="1106898"/>
                      <a:pt x="801298" y="1210493"/>
                      <a:pt x="824740" y="1309120"/>
                    </a:cubicBezTo>
                    <a:lnTo>
                      <a:pt x="862090" y="1430609"/>
                    </a:lnTo>
                    <a:lnTo>
                      <a:pt x="44242" y="1430609"/>
                    </a:lnTo>
                    <a:lnTo>
                      <a:pt x="14918" y="1265039"/>
                    </a:lnTo>
                    <a:cubicBezTo>
                      <a:pt x="4973" y="1178563"/>
                      <a:pt x="0" y="1089869"/>
                      <a:pt x="0" y="999047"/>
                    </a:cubicBezTo>
                    <a:cubicBezTo>
                      <a:pt x="0" y="635757"/>
                      <a:pt x="79562" y="300849"/>
                      <a:pt x="250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íṣľïḍê">
                <a:extLst>
                  <a:ext uri="{FF2B5EF4-FFF2-40B4-BE49-F238E27FC236}">
                    <a16:creationId xmlns:a16="http://schemas.microsoft.com/office/drawing/2014/main" id="{470BDA7F-5AD4-FC2B-F35A-2E0A833B11AD}"/>
                  </a:ext>
                </a:extLst>
              </p:cNvPr>
              <p:cNvSpPr/>
              <p:nvPr/>
            </p:nvSpPr>
            <p:spPr>
              <a:xfrm>
                <a:off x="4821352" y="2612248"/>
                <a:ext cx="2328672" cy="1558220"/>
              </a:xfrm>
              <a:custGeom>
                <a:avLst/>
                <a:gdLst>
                  <a:gd name="connsiteX0" fmla="*/ 1164336 w 2328672"/>
                  <a:gd name="connsiteY0" fmla="*/ 0 h 1558220"/>
                  <a:gd name="connsiteX1" fmla="*/ 2328672 w 2328672"/>
                  <a:gd name="connsiteY1" fmla="*/ 1125596 h 1558220"/>
                  <a:gd name="connsiteX2" fmla="*/ 2305017 w 2328672"/>
                  <a:gd name="connsiteY2" fmla="*/ 1352443 h 1558220"/>
                  <a:gd name="connsiteX3" fmla="*/ 2238942 w 2328672"/>
                  <a:gd name="connsiteY3" fmla="*/ 1558220 h 1558220"/>
                  <a:gd name="connsiteX4" fmla="*/ 89731 w 2328672"/>
                  <a:gd name="connsiteY4" fmla="*/ 1558220 h 1558220"/>
                  <a:gd name="connsiteX5" fmla="*/ 23656 w 2328672"/>
                  <a:gd name="connsiteY5" fmla="*/ 1352443 h 1558220"/>
                  <a:gd name="connsiteX6" fmla="*/ 0 w 2328672"/>
                  <a:gd name="connsiteY6" fmla="*/ 1125596 h 1558220"/>
                  <a:gd name="connsiteX7" fmla="*/ 1164336 w 2328672"/>
                  <a:gd name="connsiteY7" fmla="*/ 0 h 1558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8672" h="1558220">
                    <a:moveTo>
                      <a:pt x="1164336" y="0"/>
                    </a:moveTo>
                    <a:cubicBezTo>
                      <a:pt x="1807381" y="0"/>
                      <a:pt x="2328672" y="503946"/>
                      <a:pt x="2328672" y="1125596"/>
                    </a:cubicBezTo>
                    <a:cubicBezTo>
                      <a:pt x="2328672" y="1203302"/>
                      <a:pt x="2320527" y="1279170"/>
                      <a:pt x="2305017" y="1352443"/>
                    </a:cubicBezTo>
                    <a:lnTo>
                      <a:pt x="2238942" y="1558220"/>
                    </a:lnTo>
                    <a:lnTo>
                      <a:pt x="89731" y="1558220"/>
                    </a:lnTo>
                    <a:lnTo>
                      <a:pt x="23656" y="1352443"/>
                    </a:lnTo>
                    <a:cubicBezTo>
                      <a:pt x="8146" y="1279170"/>
                      <a:pt x="0" y="1203302"/>
                      <a:pt x="0" y="1125596"/>
                    </a:cubicBezTo>
                    <a:cubicBezTo>
                      <a:pt x="0" y="503946"/>
                      <a:pt x="521291" y="0"/>
                      <a:pt x="116433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5" name="iṧḷiḍé">
              <a:extLst>
                <a:ext uri="{FF2B5EF4-FFF2-40B4-BE49-F238E27FC236}">
                  <a16:creationId xmlns:a16="http://schemas.microsoft.com/office/drawing/2014/main" id="{7D2414A6-EBD0-FBEE-3619-792728BB9DED}"/>
                </a:ext>
              </a:extLst>
            </p:cNvPr>
            <p:cNvSpPr/>
            <p:nvPr/>
          </p:nvSpPr>
          <p:spPr bwMode="auto">
            <a:xfrm>
              <a:off x="0" y="6134098"/>
              <a:ext cx="12192000" cy="743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î$ļïḋé">
              <a:extLst>
                <a:ext uri="{FF2B5EF4-FFF2-40B4-BE49-F238E27FC236}">
                  <a16:creationId xmlns:a16="http://schemas.microsoft.com/office/drawing/2014/main" id="{506ED11F-1F1C-03FB-1AA7-A8017A2F0F1B}"/>
                </a:ext>
              </a:extLst>
            </p:cNvPr>
            <p:cNvGrpSpPr/>
            <p:nvPr/>
          </p:nvGrpSpPr>
          <p:grpSpPr>
            <a:xfrm>
              <a:off x="5143402" y="4597375"/>
              <a:ext cx="1985180" cy="1137164"/>
              <a:chOff x="7176119" y="4410546"/>
              <a:chExt cx="2256982" cy="1292862"/>
            </a:xfrm>
          </p:grpSpPr>
          <p:grpSp>
            <p:nvGrpSpPr>
              <p:cNvPr id="27" name="ísliďe">
                <a:extLst>
                  <a:ext uri="{FF2B5EF4-FFF2-40B4-BE49-F238E27FC236}">
                    <a16:creationId xmlns:a16="http://schemas.microsoft.com/office/drawing/2014/main" id="{116D9F59-3245-5034-F5D4-9E63E9EC363F}"/>
                  </a:ext>
                </a:extLst>
              </p:cNvPr>
              <p:cNvGrpSpPr/>
              <p:nvPr/>
            </p:nvGrpSpPr>
            <p:grpSpPr>
              <a:xfrm>
                <a:off x="7176120" y="4410547"/>
                <a:ext cx="2176765" cy="1292861"/>
                <a:chOff x="922942" y="1294557"/>
                <a:chExt cx="2306399" cy="1369855"/>
              </a:xfrm>
            </p:grpSpPr>
            <p:sp>
              <p:nvSpPr>
                <p:cNvPr id="31" name="iṩļîďé">
                  <a:extLst>
                    <a:ext uri="{FF2B5EF4-FFF2-40B4-BE49-F238E27FC236}">
                      <a16:creationId xmlns:a16="http://schemas.microsoft.com/office/drawing/2014/main" id="{4008D81F-7348-4F06-EB31-CEB6D0E6D23C}"/>
                    </a:ext>
                  </a:extLst>
                </p:cNvPr>
                <p:cNvSpPr txBox="1"/>
                <p:nvPr/>
              </p:nvSpPr>
              <p:spPr>
                <a:xfrm>
                  <a:off x="922942" y="2194511"/>
                  <a:ext cx="2306399" cy="46990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SDSC 4016</a:t>
                  </a:r>
                  <a:endParaRPr kumimoji="0" lang="zh-CN" altLang="en-US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îšḻîḋè">
                  <a:extLst>
                    <a:ext uri="{FF2B5EF4-FFF2-40B4-BE49-F238E27FC236}">
                      <a16:creationId xmlns:a16="http://schemas.microsoft.com/office/drawing/2014/main" id="{62E9C1B7-7919-44A1-5D86-91DE5E3DD8EF}"/>
                    </a:ext>
                  </a:extLst>
                </p:cNvPr>
                <p:cNvSpPr txBox="1"/>
                <p:nvPr/>
              </p:nvSpPr>
              <p:spPr>
                <a:xfrm>
                  <a:off x="945960" y="1762763"/>
                  <a:ext cx="1645678" cy="385509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Report of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îṧ1îdê">
                  <a:extLst>
                    <a:ext uri="{FF2B5EF4-FFF2-40B4-BE49-F238E27FC236}">
                      <a16:creationId xmlns:a16="http://schemas.microsoft.com/office/drawing/2014/main" id="{694602EC-C2FF-16DC-981D-0E07DB431E78}"/>
                    </a:ext>
                  </a:extLst>
                </p:cNvPr>
                <p:cNvSpPr txBox="1"/>
                <p:nvPr/>
              </p:nvSpPr>
              <p:spPr>
                <a:xfrm>
                  <a:off x="1792429" y="1294557"/>
                  <a:ext cx="1027941" cy="421969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Final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8" name="ïṥḻíḍé">
                <a:extLst>
                  <a:ext uri="{FF2B5EF4-FFF2-40B4-BE49-F238E27FC236}">
                    <a16:creationId xmlns:a16="http://schemas.microsoft.com/office/drawing/2014/main" id="{87534E38-2250-1EEA-D9C4-C91B7C31C5FE}"/>
                  </a:ext>
                </a:extLst>
              </p:cNvPr>
              <p:cNvSpPr/>
              <p:nvPr/>
            </p:nvSpPr>
            <p:spPr>
              <a:xfrm>
                <a:off x="7176120" y="4410546"/>
                <a:ext cx="720080" cy="371475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îsļïḑe">
                <a:extLst>
                  <a:ext uri="{FF2B5EF4-FFF2-40B4-BE49-F238E27FC236}">
                    <a16:creationId xmlns:a16="http://schemas.microsoft.com/office/drawing/2014/main" id="{8FD169DC-32A5-8789-6A50-5AC953660430}"/>
                  </a:ext>
                </a:extLst>
              </p:cNvPr>
              <p:cNvSpPr/>
              <p:nvPr/>
            </p:nvSpPr>
            <p:spPr>
              <a:xfrm>
                <a:off x="7176119" y="4410546"/>
                <a:ext cx="216025" cy="3714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iśḷíḓê">
                <a:extLst>
                  <a:ext uri="{FF2B5EF4-FFF2-40B4-BE49-F238E27FC236}">
                    <a16:creationId xmlns:a16="http://schemas.microsoft.com/office/drawing/2014/main" id="{9EF9CADB-F55C-8F23-53F8-46212BAD4438}"/>
                  </a:ext>
                </a:extLst>
              </p:cNvPr>
              <p:cNvSpPr/>
              <p:nvPr/>
            </p:nvSpPr>
            <p:spPr>
              <a:xfrm>
                <a:off x="8913851" y="4666550"/>
                <a:ext cx="519250" cy="510742"/>
              </a:xfrm>
              <a:custGeom>
                <a:avLst/>
                <a:gdLst>
                  <a:gd name="connsiteX0" fmla="*/ 259984 w 607639"/>
                  <a:gd name="connsiteY0" fmla="*/ 430308 h 606722"/>
                  <a:gd name="connsiteX1" fmla="*/ 287837 w 607639"/>
                  <a:gd name="connsiteY1" fmla="*/ 458126 h 606722"/>
                  <a:gd name="connsiteX2" fmla="*/ 139047 w 607639"/>
                  <a:gd name="connsiteY2" fmla="*/ 606722 h 606722"/>
                  <a:gd name="connsiteX3" fmla="*/ 111282 w 607639"/>
                  <a:gd name="connsiteY3" fmla="*/ 578905 h 606722"/>
                  <a:gd name="connsiteX4" fmla="*/ 204460 w 607639"/>
                  <a:gd name="connsiteY4" fmla="*/ 374844 h 606722"/>
                  <a:gd name="connsiteX5" fmla="*/ 232231 w 607639"/>
                  <a:gd name="connsiteY5" fmla="*/ 402573 h 606722"/>
                  <a:gd name="connsiteX6" fmla="*/ 27771 w 607639"/>
                  <a:gd name="connsiteY6" fmla="*/ 606722 h 606722"/>
                  <a:gd name="connsiteX7" fmla="*/ 0 w 607639"/>
                  <a:gd name="connsiteY7" fmla="*/ 578904 h 606722"/>
                  <a:gd name="connsiteX8" fmla="*/ 148791 w 607639"/>
                  <a:gd name="connsiteY8" fmla="*/ 319309 h 606722"/>
                  <a:gd name="connsiteX9" fmla="*/ 176555 w 607639"/>
                  <a:gd name="connsiteY9" fmla="*/ 347040 h 606722"/>
                  <a:gd name="connsiteX10" fmla="*/ 27853 w 607639"/>
                  <a:gd name="connsiteY10" fmla="*/ 495652 h 606722"/>
                  <a:gd name="connsiteX11" fmla="*/ 0 w 607639"/>
                  <a:gd name="connsiteY11" fmla="*/ 467921 h 606722"/>
                  <a:gd name="connsiteX12" fmla="*/ 482456 w 607639"/>
                  <a:gd name="connsiteY12" fmla="*/ 291506 h 606722"/>
                  <a:gd name="connsiteX13" fmla="*/ 441354 w 607639"/>
                  <a:gd name="connsiteY13" fmla="*/ 444829 h 606722"/>
                  <a:gd name="connsiteX14" fmla="*/ 385749 w 607639"/>
                  <a:gd name="connsiteY14" fmla="*/ 500380 h 606722"/>
                  <a:gd name="connsiteX15" fmla="*/ 329611 w 607639"/>
                  <a:gd name="connsiteY15" fmla="*/ 444295 h 606722"/>
                  <a:gd name="connsiteX16" fmla="*/ 218312 w 607639"/>
                  <a:gd name="connsiteY16" fmla="*/ 277605 h 606722"/>
                  <a:gd name="connsiteX17" fmla="*/ 329470 w 607639"/>
                  <a:gd name="connsiteY17" fmla="*/ 388739 h 606722"/>
                  <a:gd name="connsiteX18" fmla="*/ 301703 w 607639"/>
                  <a:gd name="connsiteY18" fmla="*/ 416478 h 606722"/>
                  <a:gd name="connsiteX19" fmla="*/ 190456 w 607639"/>
                  <a:gd name="connsiteY19" fmla="*/ 305433 h 606722"/>
                  <a:gd name="connsiteX20" fmla="*/ 315639 w 607639"/>
                  <a:gd name="connsiteY20" fmla="*/ 124971 h 606722"/>
                  <a:gd name="connsiteX21" fmla="*/ 162720 w 607639"/>
                  <a:gd name="connsiteY21" fmla="*/ 277604 h 606722"/>
                  <a:gd name="connsiteX22" fmla="*/ 106554 w 607639"/>
                  <a:gd name="connsiteY22" fmla="*/ 221544 h 606722"/>
                  <a:gd name="connsiteX23" fmla="*/ 162097 w 607639"/>
                  <a:gd name="connsiteY23" fmla="*/ 166016 h 606722"/>
                  <a:gd name="connsiteX24" fmla="*/ 459243 w 607639"/>
                  <a:gd name="connsiteY24" fmla="*/ 120359 h 606722"/>
                  <a:gd name="connsiteX25" fmla="*/ 431471 w 607639"/>
                  <a:gd name="connsiteY25" fmla="*/ 148088 h 606722"/>
                  <a:gd name="connsiteX26" fmla="*/ 459243 w 607639"/>
                  <a:gd name="connsiteY26" fmla="*/ 175905 h 606722"/>
                  <a:gd name="connsiteX27" fmla="*/ 487103 w 607639"/>
                  <a:gd name="connsiteY27" fmla="*/ 148088 h 606722"/>
                  <a:gd name="connsiteX28" fmla="*/ 445357 w 607639"/>
                  <a:gd name="connsiteY28" fmla="*/ 50948 h 606722"/>
                  <a:gd name="connsiteX29" fmla="*/ 556620 w 607639"/>
                  <a:gd name="connsiteY29" fmla="*/ 161952 h 606722"/>
                  <a:gd name="connsiteX30" fmla="*/ 357326 w 607639"/>
                  <a:gd name="connsiteY30" fmla="*/ 360942 h 606722"/>
                  <a:gd name="connsiteX31" fmla="*/ 246062 w 607639"/>
                  <a:gd name="connsiteY31" fmla="*/ 249938 h 606722"/>
                  <a:gd name="connsiteX32" fmla="*/ 607639 w 607639"/>
                  <a:gd name="connsiteY32" fmla="*/ 0 h 606722"/>
                  <a:gd name="connsiteX33" fmla="*/ 576136 w 607639"/>
                  <a:gd name="connsiteY33" fmla="*/ 125818 h 606722"/>
                  <a:gd name="connsiteX34" fmla="*/ 481539 w 607639"/>
                  <a:gd name="connsiteY34" fmla="*/ 31454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7639" h="606722">
                    <a:moveTo>
                      <a:pt x="259984" y="430308"/>
                    </a:moveTo>
                    <a:lnTo>
                      <a:pt x="287837" y="458126"/>
                    </a:lnTo>
                    <a:lnTo>
                      <a:pt x="139047" y="606722"/>
                    </a:lnTo>
                    <a:lnTo>
                      <a:pt x="111282" y="578905"/>
                    </a:lnTo>
                    <a:close/>
                    <a:moveTo>
                      <a:pt x="204460" y="374844"/>
                    </a:moveTo>
                    <a:lnTo>
                      <a:pt x="232231" y="402573"/>
                    </a:lnTo>
                    <a:lnTo>
                      <a:pt x="27771" y="606722"/>
                    </a:lnTo>
                    <a:lnTo>
                      <a:pt x="0" y="578904"/>
                    </a:lnTo>
                    <a:close/>
                    <a:moveTo>
                      <a:pt x="148791" y="319309"/>
                    </a:moveTo>
                    <a:lnTo>
                      <a:pt x="176555" y="347040"/>
                    </a:lnTo>
                    <a:lnTo>
                      <a:pt x="27853" y="495652"/>
                    </a:lnTo>
                    <a:lnTo>
                      <a:pt x="0" y="467921"/>
                    </a:lnTo>
                    <a:close/>
                    <a:moveTo>
                      <a:pt x="482456" y="291506"/>
                    </a:moveTo>
                    <a:lnTo>
                      <a:pt x="441354" y="444829"/>
                    </a:lnTo>
                    <a:lnTo>
                      <a:pt x="385749" y="500380"/>
                    </a:lnTo>
                    <a:lnTo>
                      <a:pt x="329611" y="444295"/>
                    </a:lnTo>
                    <a:close/>
                    <a:moveTo>
                      <a:pt x="218312" y="277605"/>
                    </a:moveTo>
                    <a:lnTo>
                      <a:pt x="329470" y="388739"/>
                    </a:lnTo>
                    <a:lnTo>
                      <a:pt x="301703" y="416478"/>
                    </a:lnTo>
                    <a:lnTo>
                      <a:pt x="190456" y="305433"/>
                    </a:lnTo>
                    <a:close/>
                    <a:moveTo>
                      <a:pt x="315639" y="124971"/>
                    </a:moveTo>
                    <a:lnTo>
                      <a:pt x="162720" y="277604"/>
                    </a:lnTo>
                    <a:lnTo>
                      <a:pt x="106554" y="221544"/>
                    </a:lnTo>
                    <a:lnTo>
                      <a:pt x="162097" y="166016"/>
                    </a:lnTo>
                    <a:close/>
                    <a:moveTo>
                      <a:pt x="459243" y="120359"/>
                    </a:moveTo>
                    <a:lnTo>
                      <a:pt x="431471" y="148088"/>
                    </a:lnTo>
                    <a:lnTo>
                      <a:pt x="459243" y="175905"/>
                    </a:lnTo>
                    <a:lnTo>
                      <a:pt x="487103" y="148088"/>
                    </a:lnTo>
                    <a:close/>
                    <a:moveTo>
                      <a:pt x="445357" y="50948"/>
                    </a:moveTo>
                    <a:lnTo>
                      <a:pt x="556620" y="161952"/>
                    </a:lnTo>
                    <a:lnTo>
                      <a:pt x="357326" y="360942"/>
                    </a:lnTo>
                    <a:lnTo>
                      <a:pt x="246062" y="249938"/>
                    </a:lnTo>
                    <a:close/>
                    <a:moveTo>
                      <a:pt x="607639" y="0"/>
                    </a:moveTo>
                    <a:lnTo>
                      <a:pt x="576136" y="125818"/>
                    </a:lnTo>
                    <a:lnTo>
                      <a:pt x="481539" y="314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íṡḻiḍé">
              <a:extLst>
                <a:ext uri="{FF2B5EF4-FFF2-40B4-BE49-F238E27FC236}">
                  <a16:creationId xmlns:a16="http://schemas.microsoft.com/office/drawing/2014/main" id="{E095D848-FE1B-D39F-2BD3-97E9F4A474DB}"/>
                </a:ext>
              </a:extLst>
            </p:cNvPr>
            <p:cNvSpPr/>
            <p:nvPr/>
          </p:nvSpPr>
          <p:spPr>
            <a:xfrm>
              <a:off x="2816787" y="4655202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îşḻiḍè">
              <a:extLst>
                <a:ext uri="{FF2B5EF4-FFF2-40B4-BE49-F238E27FC236}">
                  <a16:creationId xmlns:a16="http://schemas.microsoft.com/office/drawing/2014/main" id="{3CC2242C-4FF7-1A88-0760-017907793C78}"/>
                </a:ext>
              </a:extLst>
            </p:cNvPr>
            <p:cNvSpPr/>
            <p:nvPr/>
          </p:nvSpPr>
          <p:spPr>
            <a:xfrm>
              <a:off x="4140839" y="2705315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íšḻídè">
              <a:extLst>
                <a:ext uri="{FF2B5EF4-FFF2-40B4-BE49-F238E27FC236}">
                  <a16:creationId xmlns:a16="http://schemas.microsoft.com/office/drawing/2014/main" id="{8337E0E1-C7AA-364E-DCAA-B2DAA796D6FD}"/>
                </a:ext>
              </a:extLst>
            </p:cNvPr>
            <p:cNvSpPr/>
            <p:nvPr/>
          </p:nvSpPr>
          <p:spPr>
            <a:xfrm>
              <a:off x="7541391" y="2705315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ṧḻiďé">
              <a:extLst>
                <a:ext uri="{FF2B5EF4-FFF2-40B4-BE49-F238E27FC236}">
                  <a16:creationId xmlns:a16="http://schemas.microsoft.com/office/drawing/2014/main" id="{2E41F525-877E-9BE8-8FD8-3D5E00B7EEA5}"/>
                </a:ext>
              </a:extLst>
            </p:cNvPr>
            <p:cNvSpPr/>
            <p:nvPr/>
          </p:nvSpPr>
          <p:spPr>
            <a:xfrm>
              <a:off x="8721299" y="4544455"/>
              <a:ext cx="537820" cy="53782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$1iḍê">
              <a:extLst>
                <a:ext uri="{FF2B5EF4-FFF2-40B4-BE49-F238E27FC236}">
                  <a16:creationId xmlns:a16="http://schemas.microsoft.com/office/drawing/2014/main" id="{53AFEC1C-86C9-8872-FF94-A120BEB4E0A5}"/>
                </a:ext>
              </a:extLst>
            </p:cNvPr>
            <p:cNvSpPr/>
            <p:nvPr/>
          </p:nvSpPr>
          <p:spPr bwMode="auto">
            <a:xfrm>
              <a:off x="663423" y="4072546"/>
              <a:ext cx="2384984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Implementation of </a:t>
              </a:r>
              <a:r>
                <a:rPr lang="en-US" altLang="zh-CN" sz="1200" dirty="0">
                  <a:cs typeface="+mn-ea"/>
                  <a:sym typeface="+mn-lt"/>
                </a:rPr>
                <a:t>a representative</a:t>
              </a:r>
              <a:r>
                <a:rPr lang="zh-CN" altLang="en-US" sz="1200" dirty="0">
                  <a:cs typeface="+mn-ea"/>
                  <a:sym typeface="+mn-lt"/>
                </a:rPr>
                <a:t> GNN based Recommendation system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13" name="ïš1íḑé">
              <a:extLst>
                <a:ext uri="{FF2B5EF4-FFF2-40B4-BE49-F238E27FC236}">
                  <a16:creationId xmlns:a16="http://schemas.microsoft.com/office/drawing/2014/main" id="{C691F3FC-0962-FC3F-9899-C179575C95C9}"/>
                </a:ext>
              </a:extLst>
            </p:cNvPr>
            <p:cNvSpPr txBox="1"/>
            <p:nvPr/>
          </p:nvSpPr>
          <p:spPr bwMode="auto">
            <a:xfrm>
              <a:off x="663423" y="3659665"/>
              <a:ext cx="238498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Main Works</a:t>
              </a:r>
            </a:p>
          </p:txBody>
        </p:sp>
        <p:sp>
          <p:nvSpPr>
            <p:cNvPr id="15" name="išlíḋê">
              <a:extLst>
                <a:ext uri="{FF2B5EF4-FFF2-40B4-BE49-F238E27FC236}">
                  <a16:creationId xmlns:a16="http://schemas.microsoft.com/office/drawing/2014/main" id="{51898181-3362-90D0-3912-509F431AFAE5}"/>
                </a:ext>
              </a:extLst>
            </p:cNvPr>
            <p:cNvSpPr/>
            <p:nvPr/>
          </p:nvSpPr>
          <p:spPr bwMode="auto">
            <a:xfrm>
              <a:off x="686506" y="2077855"/>
              <a:ext cx="2384984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Ill</a:t>
              </a:r>
              <a:r>
                <a:rPr lang="zh-CN" altLang="en-US" sz="1200" dirty="0">
                  <a:cs typeface="+mn-ea"/>
                  <a:sym typeface="+mn-lt"/>
                </a:rPr>
                <a:t>ustration of key mechanisms of GNN methods</a:t>
              </a:r>
              <a:endParaRPr lang="en-US" altLang="zh-CN" sz="12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</a:pPr>
              <a:endParaRPr lang="zh-CN" altLang="en-US" sz="9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ts val="0"/>
                </a:spcBef>
              </a:pPr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6" name="ï$ľidé">
              <a:extLst>
                <a:ext uri="{FF2B5EF4-FFF2-40B4-BE49-F238E27FC236}">
                  <a16:creationId xmlns:a16="http://schemas.microsoft.com/office/drawing/2014/main" id="{3E7C0E47-2608-B4B2-E072-F25E9339A0B3}"/>
                </a:ext>
              </a:extLst>
            </p:cNvPr>
            <p:cNvSpPr txBox="1"/>
            <p:nvPr/>
          </p:nvSpPr>
          <p:spPr bwMode="auto">
            <a:xfrm>
              <a:off x="686506" y="1664974"/>
              <a:ext cx="238498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Methodology</a:t>
              </a:r>
            </a:p>
          </p:txBody>
        </p:sp>
        <p:cxnSp>
          <p:nvCxnSpPr>
            <p:cNvPr id="17" name="íSľïḍe">
              <a:extLst>
                <a:ext uri="{FF2B5EF4-FFF2-40B4-BE49-F238E27FC236}">
                  <a16:creationId xmlns:a16="http://schemas.microsoft.com/office/drawing/2014/main" id="{E2C16227-AD8A-7A0A-A507-342E697843C9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663423" y="4924114"/>
              <a:ext cx="215336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íśļiḍe">
              <a:extLst>
                <a:ext uri="{FF2B5EF4-FFF2-40B4-BE49-F238E27FC236}">
                  <a16:creationId xmlns:a16="http://schemas.microsoft.com/office/drawing/2014/main" id="{0F069755-E9CF-5680-A3B4-3384588DFF8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63423" y="2974227"/>
              <a:ext cx="34774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iŝlíḍè">
              <a:extLst>
                <a:ext uri="{FF2B5EF4-FFF2-40B4-BE49-F238E27FC236}">
                  <a16:creationId xmlns:a16="http://schemas.microsoft.com/office/drawing/2014/main" id="{7446DDFF-4E1F-0227-4AFB-3781EA665ACA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8079211" y="2974227"/>
              <a:ext cx="344127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ṩḻiḋe">
              <a:extLst>
                <a:ext uri="{FF2B5EF4-FFF2-40B4-BE49-F238E27FC236}">
                  <a16:creationId xmlns:a16="http://schemas.microsoft.com/office/drawing/2014/main" id="{13E5B25A-E3A2-F561-708B-BEC093DBF70C}"/>
                </a:ext>
              </a:extLst>
            </p:cNvPr>
            <p:cNvSpPr/>
            <p:nvPr/>
          </p:nvSpPr>
          <p:spPr bwMode="auto">
            <a:xfrm>
              <a:off x="9143593" y="2077854"/>
              <a:ext cx="2612978" cy="896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Experiments and results regarding performance comparison of different GNN methods and parameters fine tunning</a:t>
              </a:r>
              <a:endParaRPr lang="en-US" altLang="zh-CN" sz="1200" dirty="0">
                <a:cs typeface="+mn-ea"/>
                <a:sym typeface="+mn-lt"/>
              </a:endParaRPr>
            </a:p>
          </p:txBody>
        </p:sp>
        <p:sp>
          <p:nvSpPr>
            <p:cNvPr id="22" name="íṧḷídé">
              <a:extLst>
                <a:ext uri="{FF2B5EF4-FFF2-40B4-BE49-F238E27FC236}">
                  <a16:creationId xmlns:a16="http://schemas.microsoft.com/office/drawing/2014/main" id="{E1CAD3B0-E35C-DB5E-3431-7EEB1536C82A}"/>
                </a:ext>
              </a:extLst>
            </p:cNvPr>
            <p:cNvSpPr txBox="1"/>
            <p:nvPr/>
          </p:nvSpPr>
          <p:spPr bwMode="auto">
            <a:xfrm>
              <a:off x="9143593" y="1664974"/>
              <a:ext cx="238498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Experiments</a:t>
              </a:r>
            </a:p>
          </p:txBody>
        </p:sp>
        <p:sp>
          <p:nvSpPr>
            <p:cNvPr id="24" name="iSļïdé">
              <a:extLst>
                <a:ext uri="{FF2B5EF4-FFF2-40B4-BE49-F238E27FC236}">
                  <a16:creationId xmlns:a16="http://schemas.microsoft.com/office/drawing/2014/main" id="{2A13E3C3-1562-6B59-FAC7-B8F41A43707B}"/>
                </a:ext>
              </a:extLst>
            </p:cNvPr>
            <p:cNvSpPr/>
            <p:nvPr/>
          </p:nvSpPr>
          <p:spPr bwMode="auto">
            <a:xfrm>
              <a:off x="9143593" y="4077042"/>
              <a:ext cx="2384984" cy="813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Possible improvement and future directionPossible improvement and future direction</a:t>
              </a:r>
            </a:p>
            <a:p>
              <a:pPr>
                <a:lnSpc>
                  <a:spcPct val="120000"/>
                </a:lnSpc>
                <a:spcBef>
                  <a:spcPts val="0"/>
                </a:spcBef>
              </a:pPr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25" name="îṥḷiḋe">
              <a:extLst>
                <a:ext uri="{FF2B5EF4-FFF2-40B4-BE49-F238E27FC236}">
                  <a16:creationId xmlns:a16="http://schemas.microsoft.com/office/drawing/2014/main" id="{7536D453-24CF-CC12-B3AE-51D0A481DA73}"/>
                </a:ext>
              </a:extLst>
            </p:cNvPr>
            <p:cNvSpPr txBox="1"/>
            <p:nvPr/>
          </p:nvSpPr>
          <p:spPr bwMode="auto">
            <a:xfrm>
              <a:off x="9143593" y="3664161"/>
              <a:ext cx="2384984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Further Improvement</a:t>
              </a:r>
            </a:p>
          </p:txBody>
        </p:sp>
        <p:cxnSp>
          <p:nvCxnSpPr>
            <p:cNvPr id="26" name="íŝļïdê">
              <a:extLst>
                <a:ext uri="{FF2B5EF4-FFF2-40B4-BE49-F238E27FC236}">
                  <a16:creationId xmlns:a16="http://schemas.microsoft.com/office/drawing/2014/main" id="{40DD6EBD-F352-D8D4-B8CD-D6B9949499B8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9259119" y="4813367"/>
              <a:ext cx="22694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标题 1">
            <a:extLst>
              <a:ext uri="{FF2B5EF4-FFF2-40B4-BE49-F238E27FC236}">
                <a16:creationId xmlns:a16="http://schemas.microsoft.com/office/drawing/2014/main" id="{67FDD5F8-C5C7-9B71-3F05-7D454225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62978"/>
            <a:ext cx="3768618" cy="4530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Contents in </a:t>
            </a: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Final 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Report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9659C-FEE1-16FF-D54C-24BC2BA47511}"/>
              </a:ext>
            </a:extLst>
          </p:cNvPr>
          <p:cNvSpPr txBox="1"/>
          <p:nvPr/>
        </p:nvSpPr>
        <p:spPr>
          <a:xfrm>
            <a:off x="0" y="6529961"/>
            <a:ext cx="3797854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4. Contents in Final Report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23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8E24-EE4C-08B4-C6B1-018E9E7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7" y="563067"/>
            <a:ext cx="1776708" cy="469631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Our Plans</a:t>
            </a:r>
            <a:endParaRPr lang="zh-CN" altLang="en-US" sz="2600" dirty="0"/>
          </a:p>
        </p:txBody>
      </p:sp>
      <p:grpSp>
        <p:nvGrpSpPr>
          <p:cNvPr id="3" name="ïṣḻïḋ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8513A1B-1458-9499-EFF4-341B6573C62A}"/>
              </a:ext>
            </a:extLst>
          </p:cNvPr>
          <p:cNvGrpSpPr>
            <a:grpSpLocks noChangeAspect="1"/>
          </p:cNvGrpSpPr>
          <p:nvPr/>
        </p:nvGrpSpPr>
        <p:grpSpPr>
          <a:xfrm>
            <a:off x="-2718" y="1143000"/>
            <a:ext cx="12191448" cy="5715000"/>
            <a:chOff x="-2718" y="1143000"/>
            <a:chExt cx="12191448" cy="5715000"/>
          </a:xfrm>
        </p:grpSpPr>
        <p:sp>
          <p:nvSpPr>
            <p:cNvPr id="4" name="išḻiḋé">
              <a:extLst>
                <a:ext uri="{FF2B5EF4-FFF2-40B4-BE49-F238E27FC236}">
                  <a16:creationId xmlns:a16="http://schemas.microsoft.com/office/drawing/2014/main" id="{6525CEB8-1B03-12B2-2AAD-7CF4DE38021F}"/>
                </a:ext>
              </a:extLst>
            </p:cNvPr>
            <p:cNvSpPr/>
            <p:nvPr/>
          </p:nvSpPr>
          <p:spPr bwMode="auto">
            <a:xfrm>
              <a:off x="-2718" y="3972700"/>
              <a:ext cx="12191448" cy="2885300"/>
            </a:xfrm>
            <a:custGeom>
              <a:avLst/>
              <a:gdLst>
                <a:gd name="connsiteX0" fmla="*/ 9394249 w 12191448"/>
                <a:gd name="connsiteY0" fmla="*/ 852 h 2885300"/>
                <a:gd name="connsiteX1" fmla="*/ 9879572 w 12191448"/>
                <a:gd name="connsiteY1" fmla="*/ 1063441 h 2885300"/>
                <a:gd name="connsiteX2" fmla="*/ 10201707 w 12191448"/>
                <a:gd name="connsiteY2" fmla="*/ 1259256 h 2885300"/>
                <a:gd name="connsiteX3" fmla="*/ 10727297 w 12191448"/>
                <a:gd name="connsiteY3" fmla="*/ 1463462 h 2885300"/>
                <a:gd name="connsiteX4" fmla="*/ 11168114 w 12191448"/>
                <a:gd name="connsiteY4" fmla="*/ 1578153 h 2885300"/>
                <a:gd name="connsiteX5" fmla="*/ 11439386 w 12191448"/>
                <a:gd name="connsiteY5" fmla="*/ 1681655 h 2885300"/>
                <a:gd name="connsiteX6" fmla="*/ 12164190 w 12191448"/>
                <a:gd name="connsiteY6" fmla="*/ 1401920 h 2885300"/>
                <a:gd name="connsiteX7" fmla="*/ 12191448 w 12191448"/>
                <a:gd name="connsiteY7" fmla="*/ 1415974 h 2885300"/>
                <a:gd name="connsiteX8" fmla="*/ 12191448 w 12191448"/>
                <a:gd name="connsiteY8" fmla="*/ 2885300 h 2885300"/>
                <a:gd name="connsiteX9" fmla="*/ 0 w 12191448"/>
                <a:gd name="connsiteY9" fmla="*/ 2885300 h 2885300"/>
                <a:gd name="connsiteX10" fmla="*/ 0 w 12191448"/>
                <a:gd name="connsiteY10" fmla="*/ 1859690 h 2885300"/>
                <a:gd name="connsiteX11" fmla="*/ 50200 w 12191448"/>
                <a:gd name="connsiteY11" fmla="*/ 1869077 h 2885300"/>
                <a:gd name="connsiteX12" fmla="*/ 418961 w 12191448"/>
                <a:gd name="connsiteY12" fmla="*/ 1564166 h 2885300"/>
                <a:gd name="connsiteX13" fmla="*/ 635132 w 12191448"/>
                <a:gd name="connsiteY13" fmla="*/ 1642492 h 2885300"/>
                <a:gd name="connsiteX14" fmla="*/ 965744 w 12191448"/>
                <a:gd name="connsiteY14" fmla="*/ 1751588 h 2885300"/>
                <a:gd name="connsiteX15" fmla="*/ 1487094 w 12191448"/>
                <a:gd name="connsiteY15" fmla="*/ 1452272 h 2885300"/>
                <a:gd name="connsiteX16" fmla="*/ 1635447 w 12191448"/>
                <a:gd name="connsiteY16" fmla="*/ 1345973 h 2885300"/>
                <a:gd name="connsiteX17" fmla="*/ 1813469 w 12191448"/>
                <a:gd name="connsiteY17" fmla="*/ 1298418 h 2885300"/>
                <a:gd name="connsiteX18" fmla="*/ 2279718 w 12191448"/>
                <a:gd name="connsiteY18" fmla="*/ 993508 h 2885300"/>
                <a:gd name="connsiteX19" fmla="*/ 2474695 w 12191448"/>
                <a:gd name="connsiteY19" fmla="*/ 1122186 h 2885300"/>
                <a:gd name="connsiteX20" fmla="*/ 2576422 w 12191448"/>
                <a:gd name="connsiteY20" fmla="*/ 1259256 h 2885300"/>
                <a:gd name="connsiteX21" fmla="*/ 2851932 w 12191448"/>
                <a:gd name="connsiteY21" fmla="*/ 1281634 h 2885300"/>
                <a:gd name="connsiteX22" fmla="*/ 3063864 w 12191448"/>
                <a:gd name="connsiteY22" fmla="*/ 1463462 h 2885300"/>
                <a:gd name="connsiteX23" fmla="*/ 3538590 w 12191448"/>
                <a:gd name="connsiteY23" fmla="*/ 1318000 h 2885300"/>
                <a:gd name="connsiteX24" fmla="*/ 3674226 w 12191448"/>
                <a:gd name="connsiteY24" fmla="*/ 1063441 h 2885300"/>
                <a:gd name="connsiteX25" fmla="*/ 3894633 w 12191448"/>
                <a:gd name="connsiteY25" fmla="*/ 948750 h 2885300"/>
                <a:gd name="connsiteX26" fmla="*/ 4064179 w 12191448"/>
                <a:gd name="connsiteY26" fmla="*/ 789301 h 2885300"/>
                <a:gd name="connsiteX27" fmla="*/ 4496519 w 12191448"/>
                <a:gd name="connsiteY27" fmla="*/ 604677 h 2885300"/>
                <a:gd name="connsiteX28" fmla="*/ 4564337 w 12191448"/>
                <a:gd name="connsiteY28" fmla="*/ 515162 h 2885300"/>
                <a:gd name="connsiteX29" fmla="*/ 4941575 w 12191448"/>
                <a:gd name="connsiteY29" fmla="*/ 772517 h 2885300"/>
                <a:gd name="connsiteX30" fmla="*/ 5280665 w 12191448"/>
                <a:gd name="connsiteY30" fmla="*/ 881614 h 2885300"/>
                <a:gd name="connsiteX31" fmla="*/ 5505311 w 12191448"/>
                <a:gd name="connsiteY31" fmla="*/ 1004697 h 2885300"/>
                <a:gd name="connsiteX32" fmla="*/ 5772347 w 12191448"/>
                <a:gd name="connsiteY32" fmla="*/ 881614 h 2885300"/>
                <a:gd name="connsiteX33" fmla="*/ 5975799 w 12191448"/>
                <a:gd name="connsiteY33" fmla="*/ 789301 h 2885300"/>
                <a:gd name="connsiteX34" fmla="*/ 6230117 w 12191448"/>
                <a:gd name="connsiteY34" fmla="*/ 873222 h 2885300"/>
                <a:gd name="connsiteX35" fmla="*/ 6416617 w 12191448"/>
                <a:gd name="connsiteY35" fmla="*/ 1021481 h 2885300"/>
                <a:gd name="connsiteX36" fmla="*/ 6734514 w 12191448"/>
                <a:gd name="connsiteY36" fmla="*/ 937561 h 2885300"/>
                <a:gd name="connsiteX37" fmla="*/ 6836240 w 12191448"/>
                <a:gd name="connsiteY37" fmla="*/ 817275 h 2885300"/>
                <a:gd name="connsiteX38" fmla="*/ 7294011 w 12191448"/>
                <a:gd name="connsiteY38" fmla="*/ 761328 h 2885300"/>
                <a:gd name="connsiteX39" fmla="*/ 7565283 w 12191448"/>
                <a:gd name="connsiteY39" fmla="*/ 596285 h 2885300"/>
                <a:gd name="connsiteX40" fmla="*/ 7942520 w 12191448"/>
                <a:gd name="connsiteY40" fmla="*/ 436836 h 2885300"/>
                <a:gd name="connsiteX41" fmla="*/ 8340951 w 12191448"/>
                <a:gd name="connsiteY41" fmla="*/ 596285 h 2885300"/>
                <a:gd name="connsiteX42" fmla="*/ 8620700 w 12191448"/>
                <a:gd name="connsiteY42" fmla="*/ 744544 h 2885300"/>
                <a:gd name="connsiteX43" fmla="*/ 8760575 w 12191448"/>
                <a:gd name="connsiteY43" fmla="*/ 881614 h 2885300"/>
                <a:gd name="connsiteX44" fmla="*/ 9394249 w 12191448"/>
                <a:gd name="connsiteY44" fmla="*/ 852 h 288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191448" h="2885300">
                  <a:moveTo>
                    <a:pt x="9394249" y="852"/>
                  </a:moveTo>
                  <a:cubicBezTo>
                    <a:pt x="9580749" y="31157"/>
                    <a:pt x="9744995" y="853707"/>
                    <a:pt x="9879572" y="1063441"/>
                  </a:cubicBezTo>
                  <a:cubicBezTo>
                    <a:pt x="10014149" y="1273175"/>
                    <a:pt x="10201707" y="1259256"/>
                    <a:pt x="10201707" y="1259256"/>
                  </a:cubicBezTo>
                  <a:lnTo>
                    <a:pt x="10727297" y="1463462"/>
                  </a:lnTo>
                  <a:lnTo>
                    <a:pt x="11168114" y="1578153"/>
                  </a:lnTo>
                  <a:lnTo>
                    <a:pt x="11439386" y="1681655"/>
                  </a:lnTo>
                  <a:lnTo>
                    <a:pt x="12164190" y="1401920"/>
                  </a:lnTo>
                  <a:lnTo>
                    <a:pt x="12191448" y="1415974"/>
                  </a:lnTo>
                  <a:lnTo>
                    <a:pt x="12191448" y="2885300"/>
                  </a:lnTo>
                  <a:lnTo>
                    <a:pt x="0" y="2885300"/>
                  </a:lnTo>
                  <a:lnTo>
                    <a:pt x="0" y="1859690"/>
                  </a:lnTo>
                  <a:lnTo>
                    <a:pt x="50200" y="1869077"/>
                  </a:lnTo>
                  <a:lnTo>
                    <a:pt x="418961" y="1564166"/>
                  </a:lnTo>
                  <a:lnTo>
                    <a:pt x="635132" y="1642492"/>
                  </a:lnTo>
                  <a:lnTo>
                    <a:pt x="965744" y="1751588"/>
                  </a:lnTo>
                  <a:lnTo>
                    <a:pt x="1487094" y="1452272"/>
                  </a:lnTo>
                  <a:lnTo>
                    <a:pt x="1635447" y="1345973"/>
                  </a:lnTo>
                  <a:lnTo>
                    <a:pt x="1813469" y="1298418"/>
                  </a:lnTo>
                  <a:lnTo>
                    <a:pt x="2279718" y="993508"/>
                  </a:lnTo>
                  <a:lnTo>
                    <a:pt x="2474695" y="1122186"/>
                  </a:lnTo>
                  <a:lnTo>
                    <a:pt x="2576422" y="1259256"/>
                  </a:lnTo>
                  <a:lnTo>
                    <a:pt x="2851932" y="1281634"/>
                  </a:lnTo>
                  <a:lnTo>
                    <a:pt x="3063864" y="1463462"/>
                  </a:lnTo>
                  <a:lnTo>
                    <a:pt x="3538590" y="1318000"/>
                  </a:lnTo>
                  <a:lnTo>
                    <a:pt x="3674226" y="1063441"/>
                  </a:lnTo>
                  <a:lnTo>
                    <a:pt x="3894633" y="948750"/>
                  </a:lnTo>
                  <a:lnTo>
                    <a:pt x="4064179" y="789301"/>
                  </a:lnTo>
                  <a:lnTo>
                    <a:pt x="4496519" y="604677"/>
                  </a:lnTo>
                  <a:lnTo>
                    <a:pt x="4564337" y="515162"/>
                  </a:lnTo>
                  <a:lnTo>
                    <a:pt x="4941575" y="772517"/>
                  </a:lnTo>
                  <a:lnTo>
                    <a:pt x="5280665" y="881614"/>
                  </a:lnTo>
                  <a:lnTo>
                    <a:pt x="5505311" y="1004697"/>
                  </a:lnTo>
                  <a:lnTo>
                    <a:pt x="5772347" y="881614"/>
                  </a:lnTo>
                  <a:lnTo>
                    <a:pt x="5975799" y="789301"/>
                  </a:lnTo>
                  <a:lnTo>
                    <a:pt x="6230117" y="873222"/>
                  </a:lnTo>
                  <a:lnTo>
                    <a:pt x="6416617" y="1021481"/>
                  </a:lnTo>
                  <a:lnTo>
                    <a:pt x="6734514" y="937561"/>
                  </a:lnTo>
                  <a:lnTo>
                    <a:pt x="6836240" y="817275"/>
                  </a:lnTo>
                  <a:lnTo>
                    <a:pt x="7294011" y="761328"/>
                  </a:lnTo>
                  <a:lnTo>
                    <a:pt x="7565283" y="596285"/>
                  </a:lnTo>
                  <a:lnTo>
                    <a:pt x="7942520" y="436836"/>
                  </a:lnTo>
                  <a:cubicBezTo>
                    <a:pt x="7967952" y="422849"/>
                    <a:pt x="8340951" y="596285"/>
                    <a:pt x="8340951" y="596285"/>
                  </a:cubicBezTo>
                  <a:lnTo>
                    <a:pt x="8620700" y="744544"/>
                  </a:lnTo>
                  <a:cubicBezTo>
                    <a:pt x="8667325" y="790234"/>
                    <a:pt x="8631651" y="1005563"/>
                    <a:pt x="8760575" y="881614"/>
                  </a:cubicBezTo>
                  <a:cubicBezTo>
                    <a:pt x="8889499" y="757665"/>
                    <a:pt x="9207750" y="-29453"/>
                    <a:pt x="9394249" y="85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îśľíḑè">
              <a:extLst>
                <a:ext uri="{FF2B5EF4-FFF2-40B4-BE49-F238E27FC236}">
                  <a16:creationId xmlns:a16="http://schemas.microsoft.com/office/drawing/2014/main" id="{16C58BCD-6482-8CCE-7196-D498A9052F4D}"/>
                </a:ext>
              </a:extLst>
            </p:cNvPr>
            <p:cNvSpPr/>
            <p:nvPr/>
          </p:nvSpPr>
          <p:spPr bwMode="auto">
            <a:xfrm>
              <a:off x="-2718" y="4954511"/>
              <a:ext cx="2453343" cy="1901458"/>
            </a:xfrm>
            <a:custGeom>
              <a:avLst/>
              <a:gdLst>
                <a:gd name="connsiteX0" fmla="*/ 2308937 w 2453343"/>
                <a:gd name="connsiteY0" fmla="*/ 0 h 1901458"/>
                <a:gd name="connsiteX1" fmla="*/ 2453343 w 2453343"/>
                <a:gd name="connsiteY1" fmla="*/ 92549 h 1901458"/>
                <a:gd name="connsiteX2" fmla="*/ 2262217 w 2453343"/>
                <a:gd name="connsiteY2" fmla="*/ 117790 h 1901458"/>
                <a:gd name="connsiteX3" fmla="*/ 1807761 w 2453343"/>
                <a:gd name="connsiteY3" fmla="*/ 465549 h 1901458"/>
                <a:gd name="connsiteX4" fmla="*/ 1620881 w 2453343"/>
                <a:gd name="connsiteY4" fmla="*/ 588947 h 1901458"/>
                <a:gd name="connsiteX5" fmla="*/ 1620881 w 2453343"/>
                <a:gd name="connsiteY5" fmla="*/ 670278 h 1901458"/>
                <a:gd name="connsiteX6" fmla="*/ 1353304 w 2453343"/>
                <a:gd name="connsiteY6" fmla="*/ 838549 h 1901458"/>
                <a:gd name="connsiteX7" fmla="*/ 1620881 w 2453343"/>
                <a:gd name="connsiteY7" fmla="*/ 891835 h 1901458"/>
                <a:gd name="connsiteX8" fmla="*/ 1208898 w 2453343"/>
                <a:gd name="connsiteY8" fmla="*/ 1074128 h 1901458"/>
                <a:gd name="connsiteX9" fmla="*/ 1149436 w 2453343"/>
                <a:gd name="connsiteY9" fmla="*/ 1273248 h 1901458"/>
                <a:gd name="connsiteX10" fmla="*/ 996535 w 2453343"/>
                <a:gd name="connsiteY10" fmla="*/ 1318120 h 1901458"/>
                <a:gd name="connsiteX11" fmla="*/ 711969 w 2453343"/>
                <a:gd name="connsiteY11" fmla="*/ 1531263 h 1901458"/>
                <a:gd name="connsiteX12" fmla="*/ 627024 w 2453343"/>
                <a:gd name="connsiteY12" fmla="*/ 1901458 h 1901458"/>
                <a:gd name="connsiteX13" fmla="*/ 491112 w 2453343"/>
                <a:gd name="connsiteY13" fmla="*/ 1733188 h 1901458"/>
                <a:gd name="connsiteX14" fmla="*/ 168321 w 2453343"/>
                <a:gd name="connsiteY14" fmla="*/ 1710751 h 1901458"/>
                <a:gd name="connsiteX15" fmla="*/ 2678 w 2453343"/>
                <a:gd name="connsiteY15" fmla="*/ 1621007 h 1901458"/>
                <a:gd name="connsiteX16" fmla="*/ 0 w 2453343"/>
                <a:gd name="connsiteY16" fmla="*/ 1622583 h 1901458"/>
                <a:gd name="connsiteX17" fmla="*/ 0 w 2453343"/>
                <a:gd name="connsiteY17" fmla="*/ 758045 h 1901458"/>
                <a:gd name="connsiteX18" fmla="*/ 410414 w 2453343"/>
                <a:gd name="connsiteY18" fmla="*/ 577729 h 1901458"/>
                <a:gd name="connsiteX19" fmla="*/ 270255 w 2453343"/>
                <a:gd name="connsiteY19" fmla="*/ 903053 h 1901458"/>
                <a:gd name="connsiteX20" fmla="*/ 410414 w 2453343"/>
                <a:gd name="connsiteY20" fmla="*/ 1183504 h 1901458"/>
                <a:gd name="connsiteX21" fmla="*/ 2678 w 2453343"/>
                <a:gd name="connsiteY21" fmla="*/ 1531263 h 1901458"/>
                <a:gd name="connsiteX22" fmla="*/ 559068 w 2453343"/>
                <a:gd name="connsiteY22" fmla="*/ 1452737 h 1901458"/>
                <a:gd name="connsiteX23" fmla="*/ 962557 w 2453343"/>
                <a:gd name="connsiteY23" fmla="*/ 1020842 h 1901458"/>
                <a:gd name="connsiteX24" fmla="*/ 992288 w 2453343"/>
                <a:gd name="connsiteY24" fmla="*/ 746000 h 1901458"/>
                <a:gd name="connsiteX25" fmla="*/ 1663354 w 2453343"/>
                <a:gd name="connsiteY25" fmla="*/ 314105 h 1901458"/>
                <a:gd name="connsiteX26" fmla="*/ 2308937 w 2453343"/>
                <a:gd name="connsiteY26" fmla="*/ 0 h 190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53343" h="1901458">
                  <a:moveTo>
                    <a:pt x="2308937" y="0"/>
                  </a:moveTo>
                  <a:cubicBezTo>
                    <a:pt x="2453343" y="92549"/>
                    <a:pt x="2453343" y="92549"/>
                    <a:pt x="2453343" y="92549"/>
                  </a:cubicBezTo>
                  <a:cubicBezTo>
                    <a:pt x="2262217" y="117790"/>
                    <a:pt x="2262217" y="117790"/>
                    <a:pt x="2262217" y="117790"/>
                  </a:cubicBezTo>
                  <a:cubicBezTo>
                    <a:pt x="1807761" y="465549"/>
                    <a:pt x="1807761" y="465549"/>
                    <a:pt x="1807761" y="465549"/>
                  </a:cubicBezTo>
                  <a:cubicBezTo>
                    <a:pt x="1620881" y="588947"/>
                    <a:pt x="1620881" y="588947"/>
                    <a:pt x="1620881" y="588947"/>
                  </a:cubicBezTo>
                  <a:cubicBezTo>
                    <a:pt x="1620881" y="670278"/>
                    <a:pt x="1620881" y="670278"/>
                    <a:pt x="1620881" y="670278"/>
                  </a:cubicBezTo>
                  <a:cubicBezTo>
                    <a:pt x="1353304" y="838549"/>
                    <a:pt x="1353304" y="838549"/>
                    <a:pt x="1353304" y="838549"/>
                  </a:cubicBezTo>
                  <a:cubicBezTo>
                    <a:pt x="1620881" y="891835"/>
                    <a:pt x="1620881" y="891835"/>
                    <a:pt x="1620881" y="891835"/>
                  </a:cubicBezTo>
                  <a:cubicBezTo>
                    <a:pt x="1208898" y="1074128"/>
                    <a:pt x="1208898" y="1074128"/>
                    <a:pt x="1208898" y="1074128"/>
                  </a:cubicBezTo>
                  <a:cubicBezTo>
                    <a:pt x="1149436" y="1273248"/>
                    <a:pt x="1149436" y="1273248"/>
                    <a:pt x="1149436" y="1273248"/>
                  </a:cubicBezTo>
                  <a:cubicBezTo>
                    <a:pt x="996535" y="1318120"/>
                    <a:pt x="996535" y="1318120"/>
                    <a:pt x="996535" y="1318120"/>
                  </a:cubicBezTo>
                  <a:cubicBezTo>
                    <a:pt x="711969" y="1531263"/>
                    <a:pt x="711969" y="1531263"/>
                    <a:pt x="711969" y="1531263"/>
                  </a:cubicBezTo>
                  <a:cubicBezTo>
                    <a:pt x="627024" y="1901458"/>
                    <a:pt x="627024" y="1901458"/>
                    <a:pt x="627024" y="1901458"/>
                  </a:cubicBezTo>
                  <a:cubicBezTo>
                    <a:pt x="491112" y="1733188"/>
                    <a:pt x="491112" y="1733188"/>
                    <a:pt x="491112" y="1733188"/>
                  </a:cubicBezTo>
                  <a:cubicBezTo>
                    <a:pt x="168321" y="1710751"/>
                    <a:pt x="168321" y="1710751"/>
                    <a:pt x="168321" y="1710751"/>
                  </a:cubicBezTo>
                  <a:cubicBezTo>
                    <a:pt x="2678" y="1621007"/>
                    <a:pt x="2678" y="1621007"/>
                    <a:pt x="2678" y="1621007"/>
                  </a:cubicBezTo>
                  <a:lnTo>
                    <a:pt x="0" y="1622583"/>
                  </a:lnTo>
                  <a:lnTo>
                    <a:pt x="0" y="758045"/>
                  </a:lnTo>
                  <a:lnTo>
                    <a:pt x="410414" y="577729"/>
                  </a:lnTo>
                  <a:cubicBezTo>
                    <a:pt x="270255" y="903053"/>
                    <a:pt x="270255" y="903053"/>
                    <a:pt x="270255" y="903053"/>
                  </a:cubicBezTo>
                  <a:cubicBezTo>
                    <a:pt x="410414" y="1183504"/>
                    <a:pt x="410414" y="1183504"/>
                    <a:pt x="410414" y="1183504"/>
                  </a:cubicBezTo>
                  <a:cubicBezTo>
                    <a:pt x="2678" y="1531263"/>
                    <a:pt x="2678" y="1531263"/>
                    <a:pt x="2678" y="1531263"/>
                  </a:cubicBezTo>
                  <a:cubicBezTo>
                    <a:pt x="559068" y="1452737"/>
                    <a:pt x="559068" y="1452737"/>
                    <a:pt x="559068" y="1452737"/>
                  </a:cubicBezTo>
                  <a:cubicBezTo>
                    <a:pt x="962557" y="1020842"/>
                    <a:pt x="962557" y="1020842"/>
                    <a:pt x="962557" y="1020842"/>
                  </a:cubicBezTo>
                  <a:cubicBezTo>
                    <a:pt x="992288" y="746000"/>
                    <a:pt x="992288" y="746000"/>
                    <a:pt x="992288" y="746000"/>
                  </a:cubicBezTo>
                  <a:cubicBezTo>
                    <a:pt x="1663354" y="314105"/>
                    <a:pt x="1663354" y="314105"/>
                    <a:pt x="1663354" y="314105"/>
                  </a:cubicBezTo>
                  <a:cubicBezTo>
                    <a:pt x="2308937" y="0"/>
                    <a:pt x="2308937" y="0"/>
                    <a:pt x="230893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íŝľïḍè">
              <a:extLst>
                <a:ext uri="{FF2B5EF4-FFF2-40B4-BE49-F238E27FC236}">
                  <a16:creationId xmlns:a16="http://schemas.microsoft.com/office/drawing/2014/main" id="{E63B7465-90B3-4B55-1B61-8E64E99C1BF8}"/>
                </a:ext>
              </a:extLst>
            </p:cNvPr>
            <p:cNvSpPr/>
            <p:nvPr/>
          </p:nvSpPr>
          <p:spPr bwMode="auto">
            <a:xfrm>
              <a:off x="2519228" y="4465044"/>
              <a:ext cx="2550160" cy="1868701"/>
            </a:xfrm>
            <a:custGeom>
              <a:avLst/>
              <a:gdLst>
                <a:gd name="T0" fmla="*/ 243 w 1078"/>
                <a:gd name="T1" fmla="*/ 610 h 1198"/>
                <a:gd name="T2" fmla="*/ 185 w 1078"/>
                <a:gd name="T3" fmla="*/ 824 h 1198"/>
                <a:gd name="T4" fmla="*/ 56 w 1078"/>
                <a:gd name="T5" fmla="*/ 890 h 1198"/>
                <a:gd name="T6" fmla="*/ 0 w 1078"/>
                <a:gd name="T7" fmla="*/ 1039 h 1198"/>
                <a:gd name="T8" fmla="*/ 34 w 1078"/>
                <a:gd name="T9" fmla="*/ 1039 h 1198"/>
                <a:gd name="T10" fmla="*/ 84 w 1078"/>
                <a:gd name="T11" fmla="*/ 1119 h 1198"/>
                <a:gd name="T12" fmla="*/ 124 w 1078"/>
                <a:gd name="T13" fmla="*/ 1119 h 1198"/>
                <a:gd name="T14" fmla="*/ 124 w 1078"/>
                <a:gd name="T15" fmla="*/ 1007 h 1198"/>
                <a:gd name="T16" fmla="*/ 199 w 1078"/>
                <a:gd name="T17" fmla="*/ 960 h 1198"/>
                <a:gd name="T18" fmla="*/ 248 w 1078"/>
                <a:gd name="T19" fmla="*/ 845 h 1198"/>
                <a:gd name="T20" fmla="*/ 327 w 1078"/>
                <a:gd name="T21" fmla="*/ 1007 h 1198"/>
                <a:gd name="T22" fmla="*/ 291 w 1078"/>
                <a:gd name="T23" fmla="*/ 1119 h 1198"/>
                <a:gd name="T24" fmla="*/ 327 w 1078"/>
                <a:gd name="T25" fmla="*/ 1140 h 1198"/>
                <a:gd name="T26" fmla="*/ 406 w 1078"/>
                <a:gd name="T27" fmla="*/ 1140 h 1198"/>
                <a:gd name="T28" fmla="*/ 471 w 1078"/>
                <a:gd name="T29" fmla="*/ 1198 h 1198"/>
                <a:gd name="T30" fmla="*/ 550 w 1078"/>
                <a:gd name="T31" fmla="*/ 1039 h 1198"/>
                <a:gd name="T32" fmla="*/ 699 w 1078"/>
                <a:gd name="T33" fmla="*/ 1075 h 1198"/>
                <a:gd name="T34" fmla="*/ 806 w 1078"/>
                <a:gd name="T35" fmla="*/ 1007 h 1198"/>
                <a:gd name="T36" fmla="*/ 963 w 1078"/>
                <a:gd name="T37" fmla="*/ 890 h 1198"/>
                <a:gd name="T38" fmla="*/ 1078 w 1078"/>
                <a:gd name="T39" fmla="*/ 723 h 1198"/>
                <a:gd name="T40" fmla="*/ 1078 w 1078"/>
                <a:gd name="T41" fmla="*/ 561 h 1198"/>
                <a:gd name="T42" fmla="*/ 1078 w 1078"/>
                <a:gd name="T43" fmla="*/ 378 h 1198"/>
                <a:gd name="T44" fmla="*/ 999 w 1078"/>
                <a:gd name="T45" fmla="*/ 414 h 1198"/>
                <a:gd name="T46" fmla="*/ 941 w 1078"/>
                <a:gd name="T47" fmla="*/ 313 h 1198"/>
                <a:gd name="T48" fmla="*/ 941 w 1078"/>
                <a:gd name="T49" fmla="*/ 268 h 1198"/>
                <a:gd name="T50" fmla="*/ 869 w 1078"/>
                <a:gd name="T51" fmla="*/ 182 h 1198"/>
                <a:gd name="T52" fmla="*/ 891 w 1078"/>
                <a:gd name="T53" fmla="*/ 140 h 1198"/>
                <a:gd name="T54" fmla="*/ 880 w 1078"/>
                <a:gd name="T55" fmla="*/ 0 h 1198"/>
                <a:gd name="T56" fmla="*/ 756 w 1078"/>
                <a:gd name="T57" fmla="*/ 90 h 1198"/>
                <a:gd name="T58" fmla="*/ 670 w 1078"/>
                <a:gd name="T59" fmla="*/ 173 h 1198"/>
                <a:gd name="T60" fmla="*/ 598 w 1078"/>
                <a:gd name="T61" fmla="*/ 281 h 1198"/>
                <a:gd name="T62" fmla="*/ 539 w 1078"/>
                <a:gd name="T63" fmla="*/ 308 h 1198"/>
                <a:gd name="T64" fmla="*/ 501 w 1078"/>
                <a:gd name="T65" fmla="*/ 353 h 1198"/>
                <a:gd name="T66" fmla="*/ 420 w 1078"/>
                <a:gd name="T67" fmla="*/ 529 h 1198"/>
                <a:gd name="T68" fmla="*/ 243 w 1078"/>
                <a:gd name="T69" fmla="*/ 6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8" h="1198">
                  <a:moveTo>
                    <a:pt x="243" y="610"/>
                  </a:moveTo>
                  <a:lnTo>
                    <a:pt x="185" y="824"/>
                  </a:lnTo>
                  <a:lnTo>
                    <a:pt x="56" y="890"/>
                  </a:lnTo>
                  <a:lnTo>
                    <a:pt x="0" y="1039"/>
                  </a:lnTo>
                  <a:lnTo>
                    <a:pt x="34" y="1039"/>
                  </a:lnTo>
                  <a:lnTo>
                    <a:pt x="84" y="1119"/>
                  </a:lnTo>
                  <a:lnTo>
                    <a:pt x="124" y="1119"/>
                  </a:lnTo>
                  <a:lnTo>
                    <a:pt x="124" y="1007"/>
                  </a:lnTo>
                  <a:lnTo>
                    <a:pt x="199" y="960"/>
                  </a:lnTo>
                  <a:lnTo>
                    <a:pt x="248" y="845"/>
                  </a:lnTo>
                  <a:lnTo>
                    <a:pt x="327" y="1007"/>
                  </a:lnTo>
                  <a:lnTo>
                    <a:pt x="291" y="1119"/>
                  </a:lnTo>
                  <a:lnTo>
                    <a:pt x="327" y="1140"/>
                  </a:lnTo>
                  <a:lnTo>
                    <a:pt x="406" y="1140"/>
                  </a:lnTo>
                  <a:lnTo>
                    <a:pt x="471" y="1198"/>
                  </a:lnTo>
                  <a:lnTo>
                    <a:pt x="550" y="1039"/>
                  </a:lnTo>
                  <a:lnTo>
                    <a:pt x="699" y="1075"/>
                  </a:lnTo>
                  <a:lnTo>
                    <a:pt x="806" y="1007"/>
                  </a:lnTo>
                  <a:lnTo>
                    <a:pt x="963" y="890"/>
                  </a:lnTo>
                  <a:lnTo>
                    <a:pt x="1078" y="723"/>
                  </a:lnTo>
                  <a:lnTo>
                    <a:pt x="1078" y="561"/>
                  </a:lnTo>
                  <a:lnTo>
                    <a:pt x="1078" y="378"/>
                  </a:lnTo>
                  <a:lnTo>
                    <a:pt x="999" y="414"/>
                  </a:lnTo>
                  <a:lnTo>
                    <a:pt x="941" y="313"/>
                  </a:lnTo>
                  <a:lnTo>
                    <a:pt x="941" y="268"/>
                  </a:lnTo>
                  <a:lnTo>
                    <a:pt x="869" y="182"/>
                  </a:lnTo>
                  <a:lnTo>
                    <a:pt x="891" y="140"/>
                  </a:lnTo>
                  <a:lnTo>
                    <a:pt x="880" y="0"/>
                  </a:lnTo>
                  <a:lnTo>
                    <a:pt x="756" y="90"/>
                  </a:lnTo>
                  <a:lnTo>
                    <a:pt x="670" y="173"/>
                  </a:lnTo>
                  <a:lnTo>
                    <a:pt x="598" y="281"/>
                  </a:lnTo>
                  <a:lnTo>
                    <a:pt x="539" y="308"/>
                  </a:lnTo>
                  <a:lnTo>
                    <a:pt x="501" y="353"/>
                  </a:lnTo>
                  <a:lnTo>
                    <a:pt x="420" y="529"/>
                  </a:lnTo>
                  <a:lnTo>
                    <a:pt x="243" y="6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îşľidê">
              <a:extLst>
                <a:ext uri="{FF2B5EF4-FFF2-40B4-BE49-F238E27FC236}">
                  <a16:creationId xmlns:a16="http://schemas.microsoft.com/office/drawing/2014/main" id="{65B398F6-19B7-E620-2083-86DEC63327D0}"/>
                </a:ext>
              </a:extLst>
            </p:cNvPr>
            <p:cNvSpPr/>
            <p:nvPr/>
          </p:nvSpPr>
          <p:spPr bwMode="auto">
            <a:xfrm>
              <a:off x="5268101" y="4720860"/>
              <a:ext cx="1014859" cy="1353951"/>
            </a:xfrm>
            <a:custGeom>
              <a:avLst/>
              <a:gdLst>
                <a:gd name="T0" fmla="*/ 117 w 429"/>
                <a:gd name="T1" fmla="*/ 147 h 868"/>
                <a:gd name="T2" fmla="*/ 117 w 429"/>
                <a:gd name="T3" fmla="*/ 234 h 868"/>
                <a:gd name="T4" fmla="*/ 117 w 429"/>
                <a:gd name="T5" fmla="*/ 377 h 868"/>
                <a:gd name="T6" fmla="*/ 0 w 429"/>
                <a:gd name="T7" fmla="*/ 528 h 868"/>
                <a:gd name="T8" fmla="*/ 0 w 429"/>
                <a:gd name="T9" fmla="*/ 687 h 868"/>
                <a:gd name="T10" fmla="*/ 58 w 429"/>
                <a:gd name="T11" fmla="*/ 868 h 868"/>
                <a:gd name="T12" fmla="*/ 201 w 429"/>
                <a:gd name="T13" fmla="*/ 609 h 868"/>
                <a:gd name="T14" fmla="*/ 144 w 429"/>
                <a:gd name="T15" fmla="*/ 609 h 868"/>
                <a:gd name="T16" fmla="*/ 201 w 429"/>
                <a:gd name="T17" fmla="*/ 507 h 868"/>
                <a:gd name="T18" fmla="*/ 314 w 429"/>
                <a:gd name="T19" fmla="*/ 564 h 868"/>
                <a:gd name="T20" fmla="*/ 314 w 429"/>
                <a:gd name="T21" fmla="*/ 419 h 868"/>
                <a:gd name="T22" fmla="*/ 429 w 429"/>
                <a:gd name="T23" fmla="*/ 419 h 868"/>
                <a:gd name="T24" fmla="*/ 314 w 429"/>
                <a:gd name="T25" fmla="*/ 196 h 868"/>
                <a:gd name="T26" fmla="*/ 271 w 429"/>
                <a:gd name="T27" fmla="*/ 147 h 868"/>
                <a:gd name="T28" fmla="*/ 302 w 429"/>
                <a:gd name="T29" fmla="*/ 95 h 868"/>
                <a:gd name="T30" fmla="*/ 314 w 429"/>
                <a:gd name="T31" fmla="*/ 0 h 868"/>
                <a:gd name="T32" fmla="*/ 117 w 429"/>
                <a:gd name="T33" fmla="*/ 14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9" h="868">
                  <a:moveTo>
                    <a:pt x="117" y="147"/>
                  </a:moveTo>
                  <a:lnTo>
                    <a:pt x="117" y="234"/>
                  </a:lnTo>
                  <a:lnTo>
                    <a:pt x="117" y="377"/>
                  </a:lnTo>
                  <a:lnTo>
                    <a:pt x="0" y="528"/>
                  </a:lnTo>
                  <a:lnTo>
                    <a:pt x="0" y="687"/>
                  </a:lnTo>
                  <a:lnTo>
                    <a:pt x="58" y="868"/>
                  </a:lnTo>
                  <a:lnTo>
                    <a:pt x="201" y="609"/>
                  </a:lnTo>
                  <a:lnTo>
                    <a:pt x="144" y="609"/>
                  </a:lnTo>
                  <a:lnTo>
                    <a:pt x="201" y="507"/>
                  </a:lnTo>
                  <a:lnTo>
                    <a:pt x="314" y="564"/>
                  </a:lnTo>
                  <a:lnTo>
                    <a:pt x="314" y="419"/>
                  </a:lnTo>
                  <a:lnTo>
                    <a:pt x="429" y="419"/>
                  </a:lnTo>
                  <a:lnTo>
                    <a:pt x="314" y="196"/>
                  </a:lnTo>
                  <a:lnTo>
                    <a:pt x="271" y="147"/>
                  </a:lnTo>
                  <a:lnTo>
                    <a:pt x="302" y="95"/>
                  </a:lnTo>
                  <a:lnTo>
                    <a:pt x="314" y="0"/>
                  </a:lnTo>
                  <a:lnTo>
                    <a:pt x="117" y="147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iṣľïḓe">
              <a:extLst>
                <a:ext uri="{FF2B5EF4-FFF2-40B4-BE49-F238E27FC236}">
                  <a16:creationId xmlns:a16="http://schemas.microsoft.com/office/drawing/2014/main" id="{5115710F-6A42-5836-A8F9-245E46BE7AA9}"/>
                </a:ext>
              </a:extLst>
            </p:cNvPr>
            <p:cNvSpPr/>
            <p:nvPr/>
          </p:nvSpPr>
          <p:spPr bwMode="auto">
            <a:xfrm>
              <a:off x="6453287" y="4387052"/>
              <a:ext cx="1686701" cy="1701798"/>
            </a:xfrm>
            <a:custGeom>
              <a:avLst/>
              <a:gdLst>
                <a:gd name="T0" fmla="*/ 0 w 713"/>
                <a:gd name="T1" fmla="*/ 381 h 1091"/>
                <a:gd name="T2" fmla="*/ 34 w 713"/>
                <a:gd name="T3" fmla="*/ 737 h 1091"/>
                <a:gd name="T4" fmla="*/ 113 w 713"/>
                <a:gd name="T5" fmla="*/ 895 h 1091"/>
                <a:gd name="T6" fmla="*/ 113 w 713"/>
                <a:gd name="T7" fmla="*/ 1010 h 1091"/>
                <a:gd name="T8" fmla="*/ 284 w 713"/>
                <a:gd name="T9" fmla="*/ 992 h 1091"/>
                <a:gd name="T10" fmla="*/ 334 w 713"/>
                <a:gd name="T11" fmla="*/ 1091 h 1091"/>
                <a:gd name="T12" fmla="*/ 492 w 713"/>
                <a:gd name="T13" fmla="*/ 992 h 1091"/>
                <a:gd name="T14" fmla="*/ 464 w 713"/>
                <a:gd name="T15" fmla="*/ 832 h 1091"/>
                <a:gd name="T16" fmla="*/ 550 w 713"/>
                <a:gd name="T17" fmla="*/ 795 h 1091"/>
                <a:gd name="T18" fmla="*/ 591 w 713"/>
                <a:gd name="T19" fmla="*/ 832 h 1091"/>
                <a:gd name="T20" fmla="*/ 670 w 713"/>
                <a:gd name="T21" fmla="*/ 737 h 1091"/>
                <a:gd name="T22" fmla="*/ 471 w 713"/>
                <a:gd name="T23" fmla="*/ 521 h 1091"/>
                <a:gd name="T24" fmla="*/ 492 w 713"/>
                <a:gd name="T25" fmla="*/ 262 h 1091"/>
                <a:gd name="T26" fmla="*/ 471 w 713"/>
                <a:gd name="T27" fmla="*/ 223 h 1091"/>
                <a:gd name="T28" fmla="*/ 570 w 713"/>
                <a:gd name="T29" fmla="*/ 223 h 1091"/>
                <a:gd name="T30" fmla="*/ 713 w 713"/>
                <a:gd name="T31" fmla="*/ 223 h 1091"/>
                <a:gd name="T32" fmla="*/ 663 w 713"/>
                <a:gd name="T33" fmla="*/ 111 h 1091"/>
                <a:gd name="T34" fmla="*/ 647 w 713"/>
                <a:gd name="T35" fmla="*/ 0 h 1091"/>
                <a:gd name="T36" fmla="*/ 464 w 713"/>
                <a:gd name="T37" fmla="*/ 111 h 1091"/>
                <a:gd name="T38" fmla="*/ 370 w 713"/>
                <a:gd name="T39" fmla="*/ 205 h 1091"/>
                <a:gd name="T40" fmla="*/ 178 w 713"/>
                <a:gd name="T41" fmla="*/ 243 h 1091"/>
                <a:gd name="T42" fmla="*/ 135 w 713"/>
                <a:gd name="T43" fmla="*/ 325 h 1091"/>
                <a:gd name="T44" fmla="*/ 0 w 713"/>
                <a:gd name="T45" fmla="*/ 38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3" h="1091">
                  <a:moveTo>
                    <a:pt x="0" y="381"/>
                  </a:moveTo>
                  <a:lnTo>
                    <a:pt x="34" y="737"/>
                  </a:lnTo>
                  <a:lnTo>
                    <a:pt x="113" y="895"/>
                  </a:lnTo>
                  <a:lnTo>
                    <a:pt x="113" y="1010"/>
                  </a:lnTo>
                  <a:lnTo>
                    <a:pt x="284" y="992"/>
                  </a:lnTo>
                  <a:lnTo>
                    <a:pt x="334" y="1091"/>
                  </a:lnTo>
                  <a:lnTo>
                    <a:pt x="492" y="992"/>
                  </a:lnTo>
                  <a:lnTo>
                    <a:pt x="464" y="832"/>
                  </a:lnTo>
                  <a:lnTo>
                    <a:pt x="550" y="795"/>
                  </a:lnTo>
                  <a:lnTo>
                    <a:pt x="591" y="832"/>
                  </a:lnTo>
                  <a:lnTo>
                    <a:pt x="670" y="737"/>
                  </a:lnTo>
                  <a:lnTo>
                    <a:pt x="471" y="521"/>
                  </a:lnTo>
                  <a:lnTo>
                    <a:pt x="492" y="262"/>
                  </a:lnTo>
                  <a:lnTo>
                    <a:pt x="471" y="223"/>
                  </a:lnTo>
                  <a:lnTo>
                    <a:pt x="570" y="223"/>
                  </a:lnTo>
                  <a:lnTo>
                    <a:pt x="713" y="223"/>
                  </a:lnTo>
                  <a:lnTo>
                    <a:pt x="663" y="111"/>
                  </a:lnTo>
                  <a:lnTo>
                    <a:pt x="647" y="0"/>
                  </a:lnTo>
                  <a:lnTo>
                    <a:pt x="464" y="111"/>
                  </a:lnTo>
                  <a:lnTo>
                    <a:pt x="370" y="205"/>
                  </a:lnTo>
                  <a:lnTo>
                    <a:pt x="178" y="243"/>
                  </a:lnTo>
                  <a:lnTo>
                    <a:pt x="135" y="32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î$ḷiḓe">
              <a:extLst>
                <a:ext uri="{FF2B5EF4-FFF2-40B4-BE49-F238E27FC236}">
                  <a16:creationId xmlns:a16="http://schemas.microsoft.com/office/drawing/2014/main" id="{C7B7A31E-9773-D2CA-7D05-8571A0FDDE58}"/>
                </a:ext>
              </a:extLst>
            </p:cNvPr>
            <p:cNvSpPr/>
            <p:nvPr/>
          </p:nvSpPr>
          <p:spPr bwMode="auto">
            <a:xfrm>
              <a:off x="8701209" y="3941139"/>
              <a:ext cx="2687869" cy="2038520"/>
            </a:xfrm>
            <a:custGeom>
              <a:avLst/>
              <a:gdLst>
                <a:gd name="T0" fmla="*/ 70 w 1078"/>
                <a:gd name="T1" fmla="*/ 86 h 971"/>
                <a:gd name="T2" fmla="*/ 0 w 1078"/>
                <a:gd name="T3" fmla="*/ 295 h 971"/>
                <a:gd name="T4" fmla="*/ 36 w 1078"/>
                <a:gd name="T5" fmla="*/ 437 h 971"/>
                <a:gd name="T6" fmla="*/ 192 w 1078"/>
                <a:gd name="T7" fmla="*/ 716 h 971"/>
                <a:gd name="T8" fmla="*/ 358 w 1078"/>
                <a:gd name="T9" fmla="*/ 780 h 971"/>
                <a:gd name="T10" fmla="*/ 358 w 1078"/>
                <a:gd name="T11" fmla="*/ 942 h 971"/>
                <a:gd name="T12" fmla="*/ 485 w 1078"/>
                <a:gd name="T13" fmla="*/ 942 h 971"/>
                <a:gd name="T14" fmla="*/ 543 w 1078"/>
                <a:gd name="T15" fmla="*/ 971 h 971"/>
                <a:gd name="T16" fmla="*/ 636 w 1078"/>
                <a:gd name="T17" fmla="*/ 942 h 971"/>
                <a:gd name="T18" fmla="*/ 835 w 1078"/>
                <a:gd name="T19" fmla="*/ 942 h 971"/>
                <a:gd name="T20" fmla="*/ 1042 w 1078"/>
                <a:gd name="T21" fmla="*/ 942 h 971"/>
                <a:gd name="T22" fmla="*/ 1078 w 1078"/>
                <a:gd name="T23" fmla="*/ 780 h 971"/>
                <a:gd name="T24" fmla="*/ 871 w 1078"/>
                <a:gd name="T25" fmla="*/ 716 h 971"/>
                <a:gd name="T26" fmla="*/ 785 w 1078"/>
                <a:gd name="T27" fmla="*/ 496 h 971"/>
                <a:gd name="T28" fmla="*/ 456 w 1078"/>
                <a:gd name="T29" fmla="*/ 424 h 971"/>
                <a:gd name="T30" fmla="*/ 358 w 1078"/>
                <a:gd name="T31" fmla="*/ 324 h 971"/>
                <a:gd name="T32" fmla="*/ 392 w 1078"/>
                <a:gd name="T33" fmla="*/ 295 h 971"/>
                <a:gd name="T34" fmla="*/ 264 w 1078"/>
                <a:gd name="T35" fmla="*/ 201 h 971"/>
                <a:gd name="T36" fmla="*/ 293 w 1078"/>
                <a:gd name="T37" fmla="*/ 86 h 971"/>
                <a:gd name="T38" fmla="*/ 239 w 1078"/>
                <a:gd name="T39" fmla="*/ 0 h 971"/>
                <a:gd name="T40" fmla="*/ 70 w 1078"/>
                <a:gd name="T41" fmla="*/ 86 h 971"/>
                <a:gd name="connsiteX0" fmla="*/ 649 w 10000"/>
                <a:gd name="connsiteY0" fmla="*/ 4345 h 13459"/>
                <a:gd name="connsiteX1" fmla="*/ 0 w 10000"/>
                <a:gd name="connsiteY1" fmla="*/ 6497 h 13459"/>
                <a:gd name="connsiteX2" fmla="*/ 334 w 10000"/>
                <a:gd name="connsiteY2" fmla="*/ 7960 h 13459"/>
                <a:gd name="connsiteX3" fmla="*/ 1781 w 10000"/>
                <a:gd name="connsiteY3" fmla="*/ 10833 h 13459"/>
                <a:gd name="connsiteX4" fmla="*/ 3321 w 10000"/>
                <a:gd name="connsiteY4" fmla="*/ 11492 h 13459"/>
                <a:gd name="connsiteX5" fmla="*/ 3321 w 10000"/>
                <a:gd name="connsiteY5" fmla="*/ 13160 h 13459"/>
                <a:gd name="connsiteX6" fmla="*/ 4499 w 10000"/>
                <a:gd name="connsiteY6" fmla="*/ 13160 h 13459"/>
                <a:gd name="connsiteX7" fmla="*/ 5037 w 10000"/>
                <a:gd name="connsiteY7" fmla="*/ 13459 h 13459"/>
                <a:gd name="connsiteX8" fmla="*/ 5900 w 10000"/>
                <a:gd name="connsiteY8" fmla="*/ 13160 h 13459"/>
                <a:gd name="connsiteX9" fmla="*/ 7746 w 10000"/>
                <a:gd name="connsiteY9" fmla="*/ 13160 h 13459"/>
                <a:gd name="connsiteX10" fmla="*/ 9666 w 10000"/>
                <a:gd name="connsiteY10" fmla="*/ 13160 h 13459"/>
                <a:gd name="connsiteX11" fmla="*/ 10000 w 10000"/>
                <a:gd name="connsiteY11" fmla="*/ 11492 h 13459"/>
                <a:gd name="connsiteX12" fmla="*/ 8080 w 10000"/>
                <a:gd name="connsiteY12" fmla="*/ 10833 h 13459"/>
                <a:gd name="connsiteX13" fmla="*/ 7282 w 10000"/>
                <a:gd name="connsiteY13" fmla="*/ 8567 h 13459"/>
                <a:gd name="connsiteX14" fmla="*/ 4230 w 10000"/>
                <a:gd name="connsiteY14" fmla="*/ 7826 h 13459"/>
                <a:gd name="connsiteX15" fmla="*/ 3321 w 10000"/>
                <a:gd name="connsiteY15" fmla="*/ 6796 h 13459"/>
                <a:gd name="connsiteX16" fmla="*/ 3636 w 10000"/>
                <a:gd name="connsiteY16" fmla="*/ 6497 h 13459"/>
                <a:gd name="connsiteX17" fmla="*/ 2449 w 10000"/>
                <a:gd name="connsiteY17" fmla="*/ 5529 h 13459"/>
                <a:gd name="connsiteX18" fmla="*/ 2718 w 10000"/>
                <a:gd name="connsiteY18" fmla="*/ 4345 h 13459"/>
                <a:gd name="connsiteX19" fmla="*/ 2633 w 10000"/>
                <a:gd name="connsiteY19" fmla="*/ 0 h 13459"/>
                <a:gd name="connsiteX20" fmla="*/ 649 w 10000"/>
                <a:gd name="connsiteY20" fmla="*/ 4345 h 13459"/>
                <a:gd name="connsiteX0-1" fmla="*/ 649 w 10000"/>
                <a:gd name="connsiteY0-2" fmla="*/ 4345 h 13459"/>
                <a:gd name="connsiteX1-3" fmla="*/ 0 w 10000"/>
                <a:gd name="connsiteY1-4" fmla="*/ 6497 h 13459"/>
                <a:gd name="connsiteX2-5" fmla="*/ 334 w 10000"/>
                <a:gd name="connsiteY2-6" fmla="*/ 7960 h 13459"/>
                <a:gd name="connsiteX3-7" fmla="*/ 1781 w 10000"/>
                <a:gd name="connsiteY3-8" fmla="*/ 10833 h 13459"/>
                <a:gd name="connsiteX4-9" fmla="*/ 3321 w 10000"/>
                <a:gd name="connsiteY4-10" fmla="*/ 11492 h 13459"/>
                <a:gd name="connsiteX5-11" fmla="*/ 3321 w 10000"/>
                <a:gd name="connsiteY5-12" fmla="*/ 13160 h 13459"/>
                <a:gd name="connsiteX6-13" fmla="*/ 4499 w 10000"/>
                <a:gd name="connsiteY6-14" fmla="*/ 13160 h 13459"/>
                <a:gd name="connsiteX7-15" fmla="*/ 5037 w 10000"/>
                <a:gd name="connsiteY7-16" fmla="*/ 13459 h 13459"/>
                <a:gd name="connsiteX8-17" fmla="*/ 5900 w 10000"/>
                <a:gd name="connsiteY8-18" fmla="*/ 13160 h 13459"/>
                <a:gd name="connsiteX9-19" fmla="*/ 7746 w 10000"/>
                <a:gd name="connsiteY9-20" fmla="*/ 13160 h 13459"/>
                <a:gd name="connsiteX10-21" fmla="*/ 9666 w 10000"/>
                <a:gd name="connsiteY10-22" fmla="*/ 13160 h 13459"/>
                <a:gd name="connsiteX11-23" fmla="*/ 10000 w 10000"/>
                <a:gd name="connsiteY11-24" fmla="*/ 11492 h 13459"/>
                <a:gd name="connsiteX12-25" fmla="*/ 8080 w 10000"/>
                <a:gd name="connsiteY12-26" fmla="*/ 10833 h 13459"/>
                <a:gd name="connsiteX13-27" fmla="*/ 7282 w 10000"/>
                <a:gd name="connsiteY13-28" fmla="*/ 8567 h 13459"/>
                <a:gd name="connsiteX14-29" fmla="*/ 4230 w 10000"/>
                <a:gd name="connsiteY14-30" fmla="*/ 7826 h 13459"/>
                <a:gd name="connsiteX15-31" fmla="*/ 3321 w 10000"/>
                <a:gd name="connsiteY15-32" fmla="*/ 6796 h 13459"/>
                <a:gd name="connsiteX16-33" fmla="*/ 3636 w 10000"/>
                <a:gd name="connsiteY16-34" fmla="*/ 6497 h 13459"/>
                <a:gd name="connsiteX17-35" fmla="*/ 4194 w 10000"/>
                <a:gd name="connsiteY17-36" fmla="*/ 6032 h 13459"/>
                <a:gd name="connsiteX18-37" fmla="*/ 2718 w 10000"/>
                <a:gd name="connsiteY18-38" fmla="*/ 4345 h 13459"/>
                <a:gd name="connsiteX19-39" fmla="*/ 2633 w 10000"/>
                <a:gd name="connsiteY19-40" fmla="*/ 0 h 13459"/>
                <a:gd name="connsiteX20-41" fmla="*/ 649 w 10000"/>
                <a:gd name="connsiteY20-42" fmla="*/ 4345 h 13459"/>
                <a:gd name="connsiteX0-43" fmla="*/ 649 w 10000"/>
                <a:gd name="connsiteY0-44" fmla="*/ 4345 h 13459"/>
                <a:gd name="connsiteX1-45" fmla="*/ 0 w 10000"/>
                <a:gd name="connsiteY1-46" fmla="*/ 6497 h 13459"/>
                <a:gd name="connsiteX2-47" fmla="*/ 334 w 10000"/>
                <a:gd name="connsiteY2-48" fmla="*/ 7960 h 13459"/>
                <a:gd name="connsiteX3-49" fmla="*/ 1781 w 10000"/>
                <a:gd name="connsiteY3-50" fmla="*/ 10833 h 13459"/>
                <a:gd name="connsiteX4-51" fmla="*/ 3321 w 10000"/>
                <a:gd name="connsiteY4-52" fmla="*/ 11492 h 13459"/>
                <a:gd name="connsiteX5-53" fmla="*/ 3321 w 10000"/>
                <a:gd name="connsiteY5-54" fmla="*/ 13160 h 13459"/>
                <a:gd name="connsiteX6-55" fmla="*/ 4499 w 10000"/>
                <a:gd name="connsiteY6-56" fmla="*/ 13160 h 13459"/>
                <a:gd name="connsiteX7-57" fmla="*/ 5037 w 10000"/>
                <a:gd name="connsiteY7-58" fmla="*/ 13459 h 13459"/>
                <a:gd name="connsiteX8-59" fmla="*/ 5900 w 10000"/>
                <a:gd name="connsiteY8-60" fmla="*/ 13160 h 13459"/>
                <a:gd name="connsiteX9-61" fmla="*/ 7746 w 10000"/>
                <a:gd name="connsiteY9-62" fmla="*/ 13160 h 13459"/>
                <a:gd name="connsiteX10-63" fmla="*/ 9666 w 10000"/>
                <a:gd name="connsiteY10-64" fmla="*/ 13160 h 13459"/>
                <a:gd name="connsiteX11-65" fmla="*/ 10000 w 10000"/>
                <a:gd name="connsiteY11-66" fmla="*/ 11492 h 13459"/>
                <a:gd name="connsiteX12-67" fmla="*/ 8080 w 10000"/>
                <a:gd name="connsiteY12-68" fmla="*/ 10833 h 13459"/>
                <a:gd name="connsiteX13-69" fmla="*/ 7282 w 10000"/>
                <a:gd name="connsiteY13-70" fmla="*/ 8567 h 13459"/>
                <a:gd name="connsiteX14-71" fmla="*/ 4230 w 10000"/>
                <a:gd name="connsiteY14-72" fmla="*/ 7826 h 13459"/>
                <a:gd name="connsiteX15-73" fmla="*/ 3321 w 10000"/>
                <a:gd name="connsiteY15-74" fmla="*/ 6796 h 13459"/>
                <a:gd name="connsiteX16-75" fmla="*/ 3636 w 10000"/>
                <a:gd name="connsiteY16-76" fmla="*/ 6497 h 13459"/>
                <a:gd name="connsiteX17-77" fmla="*/ 4194 w 10000"/>
                <a:gd name="connsiteY17-78" fmla="*/ 6032 h 13459"/>
                <a:gd name="connsiteX18-79" fmla="*/ 2633 w 10000"/>
                <a:gd name="connsiteY18-80" fmla="*/ 0 h 13459"/>
                <a:gd name="connsiteX19-81" fmla="*/ 649 w 10000"/>
                <a:gd name="connsiteY19-82" fmla="*/ 4345 h 13459"/>
                <a:gd name="connsiteX0-83" fmla="*/ 649 w 10000"/>
                <a:gd name="connsiteY0-84" fmla="*/ 4345 h 13459"/>
                <a:gd name="connsiteX1-85" fmla="*/ 0 w 10000"/>
                <a:gd name="connsiteY1-86" fmla="*/ 6497 h 13459"/>
                <a:gd name="connsiteX2-87" fmla="*/ 334 w 10000"/>
                <a:gd name="connsiteY2-88" fmla="*/ 7960 h 13459"/>
                <a:gd name="connsiteX3-89" fmla="*/ 1781 w 10000"/>
                <a:gd name="connsiteY3-90" fmla="*/ 10833 h 13459"/>
                <a:gd name="connsiteX4-91" fmla="*/ 3321 w 10000"/>
                <a:gd name="connsiteY4-92" fmla="*/ 11492 h 13459"/>
                <a:gd name="connsiteX5-93" fmla="*/ 3321 w 10000"/>
                <a:gd name="connsiteY5-94" fmla="*/ 13160 h 13459"/>
                <a:gd name="connsiteX6-95" fmla="*/ 4499 w 10000"/>
                <a:gd name="connsiteY6-96" fmla="*/ 13160 h 13459"/>
                <a:gd name="connsiteX7-97" fmla="*/ 5037 w 10000"/>
                <a:gd name="connsiteY7-98" fmla="*/ 13459 h 13459"/>
                <a:gd name="connsiteX8-99" fmla="*/ 5900 w 10000"/>
                <a:gd name="connsiteY8-100" fmla="*/ 13160 h 13459"/>
                <a:gd name="connsiteX9-101" fmla="*/ 7746 w 10000"/>
                <a:gd name="connsiteY9-102" fmla="*/ 13160 h 13459"/>
                <a:gd name="connsiteX10-103" fmla="*/ 9666 w 10000"/>
                <a:gd name="connsiteY10-104" fmla="*/ 13160 h 13459"/>
                <a:gd name="connsiteX11-105" fmla="*/ 10000 w 10000"/>
                <a:gd name="connsiteY11-106" fmla="*/ 11492 h 13459"/>
                <a:gd name="connsiteX12-107" fmla="*/ 8080 w 10000"/>
                <a:gd name="connsiteY12-108" fmla="*/ 10833 h 13459"/>
                <a:gd name="connsiteX13-109" fmla="*/ 7282 w 10000"/>
                <a:gd name="connsiteY13-110" fmla="*/ 8567 h 13459"/>
                <a:gd name="connsiteX14-111" fmla="*/ 4230 w 10000"/>
                <a:gd name="connsiteY14-112" fmla="*/ 7826 h 13459"/>
                <a:gd name="connsiteX15-113" fmla="*/ 3321 w 10000"/>
                <a:gd name="connsiteY15-114" fmla="*/ 6796 h 13459"/>
                <a:gd name="connsiteX16-115" fmla="*/ 4194 w 10000"/>
                <a:gd name="connsiteY16-116" fmla="*/ 6032 h 13459"/>
                <a:gd name="connsiteX17-117" fmla="*/ 2633 w 10000"/>
                <a:gd name="connsiteY17-118" fmla="*/ 0 h 13459"/>
                <a:gd name="connsiteX18-119" fmla="*/ 649 w 10000"/>
                <a:gd name="connsiteY18-120" fmla="*/ 4345 h 13459"/>
                <a:gd name="connsiteX0-121" fmla="*/ 649 w 10000"/>
                <a:gd name="connsiteY0-122" fmla="*/ 4345 h 13459"/>
                <a:gd name="connsiteX1-123" fmla="*/ 0 w 10000"/>
                <a:gd name="connsiteY1-124" fmla="*/ 6497 h 13459"/>
                <a:gd name="connsiteX2-125" fmla="*/ 334 w 10000"/>
                <a:gd name="connsiteY2-126" fmla="*/ 7960 h 13459"/>
                <a:gd name="connsiteX3-127" fmla="*/ 1781 w 10000"/>
                <a:gd name="connsiteY3-128" fmla="*/ 10833 h 13459"/>
                <a:gd name="connsiteX4-129" fmla="*/ 3321 w 10000"/>
                <a:gd name="connsiteY4-130" fmla="*/ 11492 h 13459"/>
                <a:gd name="connsiteX5-131" fmla="*/ 3321 w 10000"/>
                <a:gd name="connsiteY5-132" fmla="*/ 13160 h 13459"/>
                <a:gd name="connsiteX6-133" fmla="*/ 4499 w 10000"/>
                <a:gd name="connsiteY6-134" fmla="*/ 13160 h 13459"/>
                <a:gd name="connsiteX7-135" fmla="*/ 5037 w 10000"/>
                <a:gd name="connsiteY7-136" fmla="*/ 13459 h 13459"/>
                <a:gd name="connsiteX8-137" fmla="*/ 5900 w 10000"/>
                <a:gd name="connsiteY8-138" fmla="*/ 13160 h 13459"/>
                <a:gd name="connsiteX9-139" fmla="*/ 7746 w 10000"/>
                <a:gd name="connsiteY9-140" fmla="*/ 13160 h 13459"/>
                <a:gd name="connsiteX10-141" fmla="*/ 9666 w 10000"/>
                <a:gd name="connsiteY10-142" fmla="*/ 13160 h 13459"/>
                <a:gd name="connsiteX11-143" fmla="*/ 10000 w 10000"/>
                <a:gd name="connsiteY11-144" fmla="*/ 11492 h 13459"/>
                <a:gd name="connsiteX12-145" fmla="*/ 8080 w 10000"/>
                <a:gd name="connsiteY12-146" fmla="*/ 10833 h 13459"/>
                <a:gd name="connsiteX13-147" fmla="*/ 7282 w 10000"/>
                <a:gd name="connsiteY13-148" fmla="*/ 8567 h 13459"/>
                <a:gd name="connsiteX14-149" fmla="*/ 4230 w 10000"/>
                <a:gd name="connsiteY14-150" fmla="*/ 7826 h 13459"/>
                <a:gd name="connsiteX15-151" fmla="*/ 4194 w 10000"/>
                <a:gd name="connsiteY15-152" fmla="*/ 6032 h 13459"/>
                <a:gd name="connsiteX16-153" fmla="*/ 2633 w 10000"/>
                <a:gd name="connsiteY16-154" fmla="*/ 0 h 13459"/>
                <a:gd name="connsiteX17-155" fmla="*/ 649 w 10000"/>
                <a:gd name="connsiteY17-156" fmla="*/ 4345 h 13459"/>
                <a:gd name="connsiteX0-157" fmla="*/ 649 w 10000"/>
                <a:gd name="connsiteY0-158" fmla="*/ 4345 h 13459"/>
                <a:gd name="connsiteX1-159" fmla="*/ 0 w 10000"/>
                <a:gd name="connsiteY1-160" fmla="*/ 6497 h 13459"/>
                <a:gd name="connsiteX2-161" fmla="*/ 334 w 10000"/>
                <a:gd name="connsiteY2-162" fmla="*/ 7960 h 13459"/>
                <a:gd name="connsiteX3-163" fmla="*/ 1781 w 10000"/>
                <a:gd name="connsiteY3-164" fmla="*/ 10833 h 13459"/>
                <a:gd name="connsiteX4-165" fmla="*/ 3321 w 10000"/>
                <a:gd name="connsiteY4-166" fmla="*/ 11492 h 13459"/>
                <a:gd name="connsiteX5-167" fmla="*/ 3321 w 10000"/>
                <a:gd name="connsiteY5-168" fmla="*/ 13160 h 13459"/>
                <a:gd name="connsiteX6-169" fmla="*/ 4499 w 10000"/>
                <a:gd name="connsiteY6-170" fmla="*/ 13160 h 13459"/>
                <a:gd name="connsiteX7-171" fmla="*/ 5037 w 10000"/>
                <a:gd name="connsiteY7-172" fmla="*/ 13459 h 13459"/>
                <a:gd name="connsiteX8-173" fmla="*/ 5900 w 10000"/>
                <a:gd name="connsiteY8-174" fmla="*/ 13160 h 13459"/>
                <a:gd name="connsiteX9-175" fmla="*/ 7746 w 10000"/>
                <a:gd name="connsiteY9-176" fmla="*/ 13160 h 13459"/>
                <a:gd name="connsiteX10-177" fmla="*/ 9666 w 10000"/>
                <a:gd name="connsiteY10-178" fmla="*/ 13160 h 13459"/>
                <a:gd name="connsiteX11-179" fmla="*/ 10000 w 10000"/>
                <a:gd name="connsiteY11-180" fmla="*/ 11492 h 13459"/>
                <a:gd name="connsiteX12-181" fmla="*/ 8080 w 10000"/>
                <a:gd name="connsiteY12-182" fmla="*/ 10833 h 13459"/>
                <a:gd name="connsiteX13-183" fmla="*/ 7282 w 10000"/>
                <a:gd name="connsiteY13-184" fmla="*/ 8567 h 13459"/>
                <a:gd name="connsiteX14-185" fmla="*/ 4729 w 10000"/>
                <a:gd name="connsiteY14-186" fmla="*/ 7700 h 13459"/>
                <a:gd name="connsiteX15-187" fmla="*/ 4194 w 10000"/>
                <a:gd name="connsiteY15-188" fmla="*/ 6032 h 13459"/>
                <a:gd name="connsiteX16-189" fmla="*/ 2633 w 10000"/>
                <a:gd name="connsiteY16-190" fmla="*/ 0 h 13459"/>
                <a:gd name="connsiteX17-191" fmla="*/ 649 w 10000"/>
                <a:gd name="connsiteY17-192" fmla="*/ 4345 h 13459"/>
                <a:gd name="connsiteX0-193" fmla="*/ 649 w 10000"/>
                <a:gd name="connsiteY0-194" fmla="*/ 4345 h 13459"/>
                <a:gd name="connsiteX1-195" fmla="*/ 0 w 10000"/>
                <a:gd name="connsiteY1-196" fmla="*/ 6497 h 13459"/>
                <a:gd name="connsiteX2-197" fmla="*/ 334 w 10000"/>
                <a:gd name="connsiteY2-198" fmla="*/ 7960 h 13459"/>
                <a:gd name="connsiteX3-199" fmla="*/ 1781 w 10000"/>
                <a:gd name="connsiteY3-200" fmla="*/ 10833 h 13459"/>
                <a:gd name="connsiteX4-201" fmla="*/ 3321 w 10000"/>
                <a:gd name="connsiteY4-202" fmla="*/ 11492 h 13459"/>
                <a:gd name="connsiteX5-203" fmla="*/ 3321 w 10000"/>
                <a:gd name="connsiteY5-204" fmla="*/ 13160 h 13459"/>
                <a:gd name="connsiteX6-205" fmla="*/ 4499 w 10000"/>
                <a:gd name="connsiteY6-206" fmla="*/ 13160 h 13459"/>
                <a:gd name="connsiteX7-207" fmla="*/ 5037 w 10000"/>
                <a:gd name="connsiteY7-208" fmla="*/ 13459 h 13459"/>
                <a:gd name="connsiteX8-209" fmla="*/ 5900 w 10000"/>
                <a:gd name="connsiteY8-210" fmla="*/ 13160 h 13459"/>
                <a:gd name="connsiteX9-211" fmla="*/ 7746 w 10000"/>
                <a:gd name="connsiteY9-212" fmla="*/ 13160 h 13459"/>
                <a:gd name="connsiteX10-213" fmla="*/ 9666 w 10000"/>
                <a:gd name="connsiteY10-214" fmla="*/ 13160 h 13459"/>
                <a:gd name="connsiteX11-215" fmla="*/ 10000 w 10000"/>
                <a:gd name="connsiteY11-216" fmla="*/ 11492 h 13459"/>
                <a:gd name="connsiteX12-217" fmla="*/ 8080 w 10000"/>
                <a:gd name="connsiteY12-218" fmla="*/ 10833 h 13459"/>
                <a:gd name="connsiteX13-219" fmla="*/ 7656 w 10000"/>
                <a:gd name="connsiteY13-220" fmla="*/ 9951 h 13459"/>
                <a:gd name="connsiteX14-221" fmla="*/ 4729 w 10000"/>
                <a:gd name="connsiteY14-222" fmla="*/ 7700 h 13459"/>
                <a:gd name="connsiteX15-223" fmla="*/ 4194 w 10000"/>
                <a:gd name="connsiteY15-224" fmla="*/ 6032 h 13459"/>
                <a:gd name="connsiteX16-225" fmla="*/ 2633 w 10000"/>
                <a:gd name="connsiteY16-226" fmla="*/ 0 h 13459"/>
                <a:gd name="connsiteX17-227" fmla="*/ 649 w 10000"/>
                <a:gd name="connsiteY17-228" fmla="*/ 4345 h 13459"/>
                <a:gd name="connsiteX0-229" fmla="*/ 649 w 10000"/>
                <a:gd name="connsiteY0-230" fmla="*/ 4345 h 13459"/>
                <a:gd name="connsiteX1-231" fmla="*/ 0 w 10000"/>
                <a:gd name="connsiteY1-232" fmla="*/ 6497 h 13459"/>
                <a:gd name="connsiteX2-233" fmla="*/ 334 w 10000"/>
                <a:gd name="connsiteY2-234" fmla="*/ 7960 h 13459"/>
                <a:gd name="connsiteX3-235" fmla="*/ 1781 w 10000"/>
                <a:gd name="connsiteY3-236" fmla="*/ 10833 h 13459"/>
                <a:gd name="connsiteX4-237" fmla="*/ 3321 w 10000"/>
                <a:gd name="connsiteY4-238" fmla="*/ 11492 h 13459"/>
                <a:gd name="connsiteX5-239" fmla="*/ 3321 w 10000"/>
                <a:gd name="connsiteY5-240" fmla="*/ 13160 h 13459"/>
                <a:gd name="connsiteX6-241" fmla="*/ 4499 w 10000"/>
                <a:gd name="connsiteY6-242" fmla="*/ 13160 h 13459"/>
                <a:gd name="connsiteX7-243" fmla="*/ 5037 w 10000"/>
                <a:gd name="connsiteY7-244" fmla="*/ 13459 h 13459"/>
                <a:gd name="connsiteX8-245" fmla="*/ 5900 w 10000"/>
                <a:gd name="connsiteY8-246" fmla="*/ 13160 h 13459"/>
                <a:gd name="connsiteX9-247" fmla="*/ 7746 w 10000"/>
                <a:gd name="connsiteY9-248" fmla="*/ 13160 h 13459"/>
                <a:gd name="connsiteX10-249" fmla="*/ 9666 w 10000"/>
                <a:gd name="connsiteY10-250" fmla="*/ 13160 h 13459"/>
                <a:gd name="connsiteX11-251" fmla="*/ 10000 w 10000"/>
                <a:gd name="connsiteY11-252" fmla="*/ 11492 h 13459"/>
                <a:gd name="connsiteX12-253" fmla="*/ 8080 w 10000"/>
                <a:gd name="connsiteY12-254" fmla="*/ 10833 h 13459"/>
                <a:gd name="connsiteX13-255" fmla="*/ 7739 w 10000"/>
                <a:gd name="connsiteY13-256" fmla="*/ 9762 h 13459"/>
                <a:gd name="connsiteX14-257" fmla="*/ 4729 w 10000"/>
                <a:gd name="connsiteY14-258" fmla="*/ 7700 h 13459"/>
                <a:gd name="connsiteX15-259" fmla="*/ 4194 w 10000"/>
                <a:gd name="connsiteY15-260" fmla="*/ 6032 h 13459"/>
                <a:gd name="connsiteX16-261" fmla="*/ 2633 w 10000"/>
                <a:gd name="connsiteY16-262" fmla="*/ 0 h 13459"/>
                <a:gd name="connsiteX17-263" fmla="*/ 649 w 10000"/>
                <a:gd name="connsiteY17-264" fmla="*/ 4345 h 13459"/>
                <a:gd name="connsiteX0-265" fmla="*/ 649 w 10000"/>
                <a:gd name="connsiteY0-266" fmla="*/ 4345 h 13459"/>
                <a:gd name="connsiteX1-267" fmla="*/ 0 w 10000"/>
                <a:gd name="connsiteY1-268" fmla="*/ 6497 h 13459"/>
                <a:gd name="connsiteX2-269" fmla="*/ 334 w 10000"/>
                <a:gd name="connsiteY2-270" fmla="*/ 7960 h 13459"/>
                <a:gd name="connsiteX3-271" fmla="*/ 1781 w 10000"/>
                <a:gd name="connsiteY3-272" fmla="*/ 10833 h 13459"/>
                <a:gd name="connsiteX4-273" fmla="*/ 3321 w 10000"/>
                <a:gd name="connsiteY4-274" fmla="*/ 11492 h 13459"/>
                <a:gd name="connsiteX5-275" fmla="*/ 3321 w 10000"/>
                <a:gd name="connsiteY5-276" fmla="*/ 13160 h 13459"/>
                <a:gd name="connsiteX6-277" fmla="*/ 4499 w 10000"/>
                <a:gd name="connsiteY6-278" fmla="*/ 13160 h 13459"/>
                <a:gd name="connsiteX7-279" fmla="*/ 5037 w 10000"/>
                <a:gd name="connsiteY7-280" fmla="*/ 13459 h 13459"/>
                <a:gd name="connsiteX8-281" fmla="*/ 5900 w 10000"/>
                <a:gd name="connsiteY8-282" fmla="*/ 13160 h 13459"/>
                <a:gd name="connsiteX9-283" fmla="*/ 7746 w 10000"/>
                <a:gd name="connsiteY9-284" fmla="*/ 13160 h 13459"/>
                <a:gd name="connsiteX10-285" fmla="*/ 9666 w 10000"/>
                <a:gd name="connsiteY10-286" fmla="*/ 13160 h 13459"/>
                <a:gd name="connsiteX11-287" fmla="*/ 10000 w 10000"/>
                <a:gd name="connsiteY11-288" fmla="*/ 11492 h 13459"/>
                <a:gd name="connsiteX12-289" fmla="*/ 8703 w 10000"/>
                <a:gd name="connsiteY12-290" fmla="*/ 10204 h 13459"/>
                <a:gd name="connsiteX13-291" fmla="*/ 7739 w 10000"/>
                <a:gd name="connsiteY13-292" fmla="*/ 9762 h 13459"/>
                <a:gd name="connsiteX14-293" fmla="*/ 4729 w 10000"/>
                <a:gd name="connsiteY14-294" fmla="*/ 7700 h 13459"/>
                <a:gd name="connsiteX15-295" fmla="*/ 4194 w 10000"/>
                <a:gd name="connsiteY15-296" fmla="*/ 6032 h 13459"/>
                <a:gd name="connsiteX16-297" fmla="*/ 2633 w 10000"/>
                <a:gd name="connsiteY16-298" fmla="*/ 0 h 13459"/>
                <a:gd name="connsiteX17-299" fmla="*/ 649 w 10000"/>
                <a:gd name="connsiteY17-300" fmla="*/ 4345 h 13459"/>
                <a:gd name="connsiteX0-301" fmla="*/ 649 w 10540"/>
                <a:gd name="connsiteY0-302" fmla="*/ 4345 h 13459"/>
                <a:gd name="connsiteX1-303" fmla="*/ 0 w 10540"/>
                <a:gd name="connsiteY1-304" fmla="*/ 6497 h 13459"/>
                <a:gd name="connsiteX2-305" fmla="*/ 334 w 10540"/>
                <a:gd name="connsiteY2-306" fmla="*/ 7960 h 13459"/>
                <a:gd name="connsiteX3-307" fmla="*/ 1781 w 10540"/>
                <a:gd name="connsiteY3-308" fmla="*/ 10833 h 13459"/>
                <a:gd name="connsiteX4-309" fmla="*/ 3321 w 10540"/>
                <a:gd name="connsiteY4-310" fmla="*/ 11492 h 13459"/>
                <a:gd name="connsiteX5-311" fmla="*/ 3321 w 10540"/>
                <a:gd name="connsiteY5-312" fmla="*/ 13160 h 13459"/>
                <a:gd name="connsiteX6-313" fmla="*/ 4499 w 10540"/>
                <a:gd name="connsiteY6-314" fmla="*/ 13160 h 13459"/>
                <a:gd name="connsiteX7-315" fmla="*/ 5037 w 10540"/>
                <a:gd name="connsiteY7-316" fmla="*/ 13459 h 13459"/>
                <a:gd name="connsiteX8-317" fmla="*/ 5900 w 10540"/>
                <a:gd name="connsiteY8-318" fmla="*/ 13160 h 13459"/>
                <a:gd name="connsiteX9-319" fmla="*/ 7746 w 10540"/>
                <a:gd name="connsiteY9-320" fmla="*/ 13160 h 13459"/>
                <a:gd name="connsiteX10-321" fmla="*/ 9666 w 10540"/>
                <a:gd name="connsiteY10-322" fmla="*/ 13160 h 13459"/>
                <a:gd name="connsiteX11-323" fmla="*/ 10540 w 10540"/>
                <a:gd name="connsiteY11-324" fmla="*/ 11240 h 13459"/>
                <a:gd name="connsiteX12-325" fmla="*/ 8703 w 10540"/>
                <a:gd name="connsiteY12-326" fmla="*/ 10204 h 13459"/>
                <a:gd name="connsiteX13-327" fmla="*/ 7739 w 10540"/>
                <a:gd name="connsiteY13-328" fmla="*/ 9762 h 13459"/>
                <a:gd name="connsiteX14-329" fmla="*/ 4729 w 10540"/>
                <a:gd name="connsiteY14-330" fmla="*/ 7700 h 13459"/>
                <a:gd name="connsiteX15-331" fmla="*/ 4194 w 10540"/>
                <a:gd name="connsiteY15-332" fmla="*/ 6032 h 13459"/>
                <a:gd name="connsiteX16-333" fmla="*/ 2633 w 10540"/>
                <a:gd name="connsiteY16-334" fmla="*/ 0 h 13459"/>
                <a:gd name="connsiteX17-335" fmla="*/ 649 w 10540"/>
                <a:gd name="connsiteY17-336" fmla="*/ 4345 h 134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</a:cxnLst>
              <a:rect l="l" t="t" r="r" b="b"/>
              <a:pathLst>
                <a:path w="10540" h="13459">
                  <a:moveTo>
                    <a:pt x="649" y="4345"/>
                  </a:moveTo>
                  <a:lnTo>
                    <a:pt x="0" y="6497"/>
                  </a:lnTo>
                  <a:cubicBezTo>
                    <a:pt x="111" y="6985"/>
                    <a:pt x="223" y="7472"/>
                    <a:pt x="334" y="7960"/>
                  </a:cubicBezTo>
                  <a:lnTo>
                    <a:pt x="1781" y="10833"/>
                  </a:lnTo>
                  <a:lnTo>
                    <a:pt x="3321" y="11492"/>
                  </a:lnTo>
                  <a:lnTo>
                    <a:pt x="3321" y="13160"/>
                  </a:lnTo>
                  <a:lnTo>
                    <a:pt x="4499" y="13160"/>
                  </a:lnTo>
                  <a:lnTo>
                    <a:pt x="5037" y="13459"/>
                  </a:lnTo>
                  <a:lnTo>
                    <a:pt x="5900" y="13160"/>
                  </a:lnTo>
                  <a:lnTo>
                    <a:pt x="7746" y="13160"/>
                  </a:lnTo>
                  <a:lnTo>
                    <a:pt x="9666" y="13160"/>
                  </a:lnTo>
                  <a:cubicBezTo>
                    <a:pt x="9777" y="12604"/>
                    <a:pt x="10429" y="11796"/>
                    <a:pt x="10540" y="11240"/>
                  </a:cubicBezTo>
                  <a:lnTo>
                    <a:pt x="8703" y="10204"/>
                  </a:lnTo>
                  <a:lnTo>
                    <a:pt x="7739" y="9762"/>
                  </a:lnTo>
                  <a:lnTo>
                    <a:pt x="4729" y="7700"/>
                  </a:lnTo>
                  <a:lnTo>
                    <a:pt x="4194" y="6032"/>
                  </a:lnTo>
                  <a:cubicBezTo>
                    <a:pt x="4027" y="4949"/>
                    <a:pt x="3224" y="281"/>
                    <a:pt x="2633" y="0"/>
                  </a:cubicBezTo>
                  <a:lnTo>
                    <a:pt x="649" y="4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ŝḻïḓe">
              <a:extLst>
                <a:ext uri="{FF2B5EF4-FFF2-40B4-BE49-F238E27FC236}">
                  <a16:creationId xmlns:a16="http://schemas.microsoft.com/office/drawing/2014/main" id="{731031EF-0F6C-CA7E-49E5-1CD40D13D569}"/>
                </a:ext>
              </a:extLst>
            </p:cNvPr>
            <p:cNvSpPr/>
            <p:nvPr/>
          </p:nvSpPr>
          <p:spPr bwMode="auto">
            <a:xfrm>
              <a:off x="11468443" y="5364284"/>
              <a:ext cx="720287" cy="672696"/>
            </a:xfrm>
            <a:custGeom>
              <a:avLst/>
              <a:gdLst>
                <a:gd name="connsiteX0" fmla="*/ 720287 w 720287"/>
                <a:gd name="connsiteY0" fmla="*/ 0 h 672696"/>
                <a:gd name="connsiteX1" fmla="*/ 720287 w 720287"/>
                <a:gd name="connsiteY1" fmla="*/ 111185 h 672696"/>
                <a:gd name="connsiteX2" fmla="*/ 709692 w 720287"/>
                <a:gd name="connsiteY2" fmla="*/ 158340 h 672696"/>
                <a:gd name="connsiteX3" fmla="*/ 487322 w 720287"/>
                <a:gd name="connsiteY3" fmla="*/ 267530 h 672696"/>
                <a:gd name="connsiteX4" fmla="*/ 624529 w 720287"/>
                <a:gd name="connsiteY4" fmla="*/ 435994 h 672696"/>
                <a:gd name="connsiteX5" fmla="*/ 720287 w 720287"/>
                <a:gd name="connsiteY5" fmla="*/ 483349 h 672696"/>
                <a:gd name="connsiteX6" fmla="*/ 720287 w 720287"/>
                <a:gd name="connsiteY6" fmla="*/ 672696 h 672696"/>
                <a:gd name="connsiteX7" fmla="*/ 709692 w 720287"/>
                <a:gd name="connsiteY7" fmla="*/ 671531 h 672696"/>
                <a:gd name="connsiteX8" fmla="*/ 49678 w 720287"/>
                <a:gd name="connsiteY8" fmla="*/ 267530 h 672696"/>
                <a:gd name="connsiteX9" fmla="*/ 0 w 720287"/>
                <a:gd name="connsiteY9" fmla="*/ 267530 h 67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287" h="672696">
                  <a:moveTo>
                    <a:pt x="720287" y="0"/>
                  </a:moveTo>
                  <a:lnTo>
                    <a:pt x="720287" y="111185"/>
                  </a:lnTo>
                  <a:lnTo>
                    <a:pt x="709692" y="158340"/>
                  </a:lnTo>
                  <a:lnTo>
                    <a:pt x="487322" y="267530"/>
                  </a:lnTo>
                  <a:lnTo>
                    <a:pt x="624529" y="435994"/>
                  </a:lnTo>
                  <a:lnTo>
                    <a:pt x="720287" y="483349"/>
                  </a:lnTo>
                  <a:lnTo>
                    <a:pt x="720287" y="672696"/>
                  </a:lnTo>
                  <a:lnTo>
                    <a:pt x="709692" y="671531"/>
                  </a:lnTo>
                  <a:lnTo>
                    <a:pt x="49678" y="267530"/>
                  </a:lnTo>
                  <a:lnTo>
                    <a:pt x="0" y="26753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ïďe">
              <a:extLst>
                <a:ext uri="{FF2B5EF4-FFF2-40B4-BE49-F238E27FC236}">
                  <a16:creationId xmlns:a16="http://schemas.microsoft.com/office/drawing/2014/main" id="{CA7702D8-DCEC-6B97-62AB-EA35852CFF5E}"/>
                </a:ext>
              </a:extLst>
            </p:cNvPr>
            <p:cNvSpPr/>
            <p:nvPr/>
          </p:nvSpPr>
          <p:spPr bwMode="auto">
            <a:xfrm>
              <a:off x="14" y="4954511"/>
              <a:ext cx="2450613" cy="1901458"/>
            </a:xfrm>
            <a:custGeom>
              <a:avLst/>
              <a:gdLst>
                <a:gd name="T0" fmla="*/ 257 w 738"/>
                <a:gd name="T1" fmla="*/ 206 h 678"/>
                <a:gd name="T2" fmla="*/ 224 w 738"/>
                <a:gd name="T3" fmla="*/ 322 h 678"/>
                <a:gd name="T4" fmla="*/ 257 w 738"/>
                <a:gd name="T5" fmla="*/ 422 h 678"/>
                <a:gd name="T6" fmla="*/ 161 w 738"/>
                <a:gd name="T7" fmla="*/ 546 h 678"/>
                <a:gd name="T8" fmla="*/ 292 w 738"/>
                <a:gd name="T9" fmla="*/ 518 h 678"/>
                <a:gd name="T10" fmla="*/ 387 w 738"/>
                <a:gd name="T11" fmla="*/ 364 h 678"/>
                <a:gd name="T12" fmla="*/ 394 w 738"/>
                <a:gd name="T13" fmla="*/ 266 h 678"/>
                <a:gd name="T14" fmla="*/ 552 w 738"/>
                <a:gd name="T15" fmla="*/ 112 h 678"/>
                <a:gd name="T16" fmla="*/ 704 w 738"/>
                <a:gd name="T17" fmla="*/ 0 h 678"/>
                <a:gd name="T18" fmla="*/ 738 w 738"/>
                <a:gd name="T19" fmla="*/ 33 h 678"/>
                <a:gd name="T20" fmla="*/ 693 w 738"/>
                <a:gd name="T21" fmla="*/ 42 h 678"/>
                <a:gd name="T22" fmla="*/ 586 w 738"/>
                <a:gd name="T23" fmla="*/ 166 h 678"/>
                <a:gd name="T24" fmla="*/ 542 w 738"/>
                <a:gd name="T25" fmla="*/ 210 h 678"/>
                <a:gd name="T26" fmla="*/ 542 w 738"/>
                <a:gd name="T27" fmla="*/ 239 h 678"/>
                <a:gd name="T28" fmla="*/ 479 w 738"/>
                <a:gd name="T29" fmla="*/ 299 h 678"/>
                <a:gd name="T30" fmla="*/ 542 w 738"/>
                <a:gd name="T31" fmla="*/ 318 h 678"/>
                <a:gd name="T32" fmla="*/ 445 w 738"/>
                <a:gd name="T33" fmla="*/ 383 h 678"/>
                <a:gd name="T34" fmla="*/ 431 w 738"/>
                <a:gd name="T35" fmla="*/ 454 h 678"/>
                <a:gd name="T36" fmla="*/ 395 w 738"/>
                <a:gd name="T37" fmla="*/ 470 h 678"/>
                <a:gd name="T38" fmla="*/ 328 w 738"/>
                <a:gd name="T39" fmla="*/ 546 h 678"/>
                <a:gd name="T40" fmla="*/ 308 w 738"/>
                <a:gd name="T41" fmla="*/ 678 h 678"/>
                <a:gd name="T42" fmla="*/ 276 w 738"/>
                <a:gd name="T43" fmla="*/ 618 h 678"/>
                <a:gd name="T44" fmla="*/ 200 w 738"/>
                <a:gd name="T45" fmla="*/ 610 h 678"/>
                <a:gd name="T46" fmla="*/ 161 w 738"/>
                <a:gd name="T47" fmla="*/ 578 h 678"/>
                <a:gd name="T48" fmla="*/ 109 w 738"/>
                <a:gd name="T49" fmla="*/ 626 h 678"/>
                <a:gd name="T50" fmla="*/ 49 w 738"/>
                <a:gd name="T51" fmla="*/ 645 h 678"/>
                <a:gd name="T52" fmla="*/ 7 w 738"/>
                <a:gd name="T53" fmla="*/ 645 h 678"/>
                <a:gd name="T54" fmla="*/ 57 w 738"/>
                <a:gd name="T55" fmla="*/ 610 h 678"/>
                <a:gd name="T56" fmla="*/ 77 w 738"/>
                <a:gd name="T57" fmla="*/ 574 h 678"/>
                <a:gd name="T58" fmla="*/ 97 w 738"/>
                <a:gd name="T59" fmla="*/ 558 h 678"/>
                <a:gd name="T60" fmla="*/ 41 w 738"/>
                <a:gd name="T61" fmla="*/ 578 h 678"/>
                <a:gd name="T62" fmla="*/ 0 w 738"/>
                <a:gd name="T63" fmla="*/ 622 h 678"/>
                <a:gd name="T64" fmla="*/ 0 w 738"/>
                <a:gd name="T65" fmla="*/ 377 h 678"/>
                <a:gd name="connsiteX0" fmla="*/ 3482 w 10000"/>
                <a:gd name="connsiteY0" fmla="*/ 3038 h 10000"/>
                <a:gd name="connsiteX1" fmla="*/ 3035 w 10000"/>
                <a:gd name="connsiteY1" fmla="*/ 4749 h 10000"/>
                <a:gd name="connsiteX2" fmla="*/ 2182 w 10000"/>
                <a:gd name="connsiteY2" fmla="*/ 8053 h 10000"/>
                <a:gd name="connsiteX3" fmla="*/ 3957 w 10000"/>
                <a:gd name="connsiteY3" fmla="*/ 7640 h 10000"/>
                <a:gd name="connsiteX4" fmla="*/ 5244 w 10000"/>
                <a:gd name="connsiteY4" fmla="*/ 5369 h 10000"/>
                <a:gd name="connsiteX5" fmla="*/ 5339 w 10000"/>
                <a:gd name="connsiteY5" fmla="*/ 3923 h 10000"/>
                <a:gd name="connsiteX6" fmla="*/ 7480 w 10000"/>
                <a:gd name="connsiteY6" fmla="*/ 1652 h 10000"/>
                <a:gd name="connsiteX7" fmla="*/ 9539 w 10000"/>
                <a:gd name="connsiteY7" fmla="*/ 0 h 10000"/>
                <a:gd name="connsiteX8" fmla="*/ 10000 w 10000"/>
                <a:gd name="connsiteY8" fmla="*/ 487 h 10000"/>
                <a:gd name="connsiteX9" fmla="*/ 9390 w 10000"/>
                <a:gd name="connsiteY9" fmla="*/ 619 h 10000"/>
                <a:gd name="connsiteX10" fmla="*/ 7940 w 10000"/>
                <a:gd name="connsiteY10" fmla="*/ 2448 h 10000"/>
                <a:gd name="connsiteX11" fmla="*/ 7344 w 10000"/>
                <a:gd name="connsiteY11" fmla="*/ 3097 h 10000"/>
                <a:gd name="connsiteX12" fmla="*/ 7344 w 10000"/>
                <a:gd name="connsiteY12" fmla="*/ 3525 h 10000"/>
                <a:gd name="connsiteX13" fmla="*/ 6491 w 10000"/>
                <a:gd name="connsiteY13" fmla="*/ 4410 h 10000"/>
                <a:gd name="connsiteX14" fmla="*/ 7344 w 10000"/>
                <a:gd name="connsiteY14" fmla="*/ 4690 h 10000"/>
                <a:gd name="connsiteX15" fmla="*/ 6030 w 10000"/>
                <a:gd name="connsiteY15" fmla="*/ 5649 h 10000"/>
                <a:gd name="connsiteX16" fmla="*/ 5840 w 10000"/>
                <a:gd name="connsiteY16" fmla="*/ 6696 h 10000"/>
                <a:gd name="connsiteX17" fmla="*/ 5352 w 10000"/>
                <a:gd name="connsiteY17" fmla="*/ 6932 h 10000"/>
                <a:gd name="connsiteX18" fmla="*/ 4444 w 10000"/>
                <a:gd name="connsiteY18" fmla="*/ 8053 h 10000"/>
                <a:gd name="connsiteX19" fmla="*/ 4173 w 10000"/>
                <a:gd name="connsiteY19" fmla="*/ 10000 h 10000"/>
                <a:gd name="connsiteX20" fmla="*/ 3740 w 10000"/>
                <a:gd name="connsiteY20" fmla="*/ 9115 h 10000"/>
                <a:gd name="connsiteX21" fmla="*/ 2710 w 10000"/>
                <a:gd name="connsiteY21" fmla="*/ 8997 h 10000"/>
                <a:gd name="connsiteX22" fmla="*/ 2182 w 10000"/>
                <a:gd name="connsiteY22" fmla="*/ 8525 h 10000"/>
                <a:gd name="connsiteX23" fmla="*/ 1477 w 10000"/>
                <a:gd name="connsiteY23" fmla="*/ 9233 h 10000"/>
                <a:gd name="connsiteX24" fmla="*/ 664 w 10000"/>
                <a:gd name="connsiteY24" fmla="*/ 9513 h 10000"/>
                <a:gd name="connsiteX25" fmla="*/ 95 w 10000"/>
                <a:gd name="connsiteY25" fmla="*/ 9513 h 10000"/>
                <a:gd name="connsiteX26" fmla="*/ 772 w 10000"/>
                <a:gd name="connsiteY26" fmla="*/ 8997 h 10000"/>
                <a:gd name="connsiteX27" fmla="*/ 1043 w 10000"/>
                <a:gd name="connsiteY27" fmla="*/ 8466 h 10000"/>
                <a:gd name="connsiteX28" fmla="*/ 1314 w 10000"/>
                <a:gd name="connsiteY28" fmla="*/ 8230 h 10000"/>
                <a:gd name="connsiteX29" fmla="*/ 556 w 10000"/>
                <a:gd name="connsiteY29" fmla="*/ 8525 h 10000"/>
                <a:gd name="connsiteX30" fmla="*/ 0 w 10000"/>
                <a:gd name="connsiteY30" fmla="*/ 9174 h 10000"/>
                <a:gd name="connsiteX31" fmla="*/ 0 w 10000"/>
                <a:gd name="connsiteY31" fmla="*/ 5560 h 10000"/>
                <a:gd name="connsiteX0-1" fmla="*/ 3035 w 10000"/>
                <a:gd name="connsiteY0-2" fmla="*/ 4749 h 10000"/>
                <a:gd name="connsiteX1-3" fmla="*/ 2182 w 10000"/>
                <a:gd name="connsiteY1-4" fmla="*/ 8053 h 10000"/>
                <a:gd name="connsiteX2-5" fmla="*/ 3957 w 10000"/>
                <a:gd name="connsiteY2-6" fmla="*/ 7640 h 10000"/>
                <a:gd name="connsiteX3-7" fmla="*/ 5244 w 10000"/>
                <a:gd name="connsiteY3-8" fmla="*/ 5369 h 10000"/>
                <a:gd name="connsiteX4-9" fmla="*/ 5339 w 10000"/>
                <a:gd name="connsiteY4-10" fmla="*/ 3923 h 10000"/>
                <a:gd name="connsiteX5-11" fmla="*/ 7480 w 10000"/>
                <a:gd name="connsiteY5-12" fmla="*/ 1652 h 10000"/>
                <a:gd name="connsiteX6-13" fmla="*/ 9539 w 10000"/>
                <a:gd name="connsiteY6-14" fmla="*/ 0 h 10000"/>
                <a:gd name="connsiteX7-15" fmla="*/ 10000 w 10000"/>
                <a:gd name="connsiteY7-16" fmla="*/ 487 h 10000"/>
                <a:gd name="connsiteX8-17" fmla="*/ 9390 w 10000"/>
                <a:gd name="connsiteY8-18" fmla="*/ 619 h 10000"/>
                <a:gd name="connsiteX9-19" fmla="*/ 7940 w 10000"/>
                <a:gd name="connsiteY9-20" fmla="*/ 2448 h 10000"/>
                <a:gd name="connsiteX10-21" fmla="*/ 7344 w 10000"/>
                <a:gd name="connsiteY10-22" fmla="*/ 3097 h 10000"/>
                <a:gd name="connsiteX11-23" fmla="*/ 7344 w 10000"/>
                <a:gd name="connsiteY11-24" fmla="*/ 3525 h 10000"/>
                <a:gd name="connsiteX12-25" fmla="*/ 6491 w 10000"/>
                <a:gd name="connsiteY12-26" fmla="*/ 4410 h 10000"/>
                <a:gd name="connsiteX13-27" fmla="*/ 7344 w 10000"/>
                <a:gd name="connsiteY13-28" fmla="*/ 4690 h 10000"/>
                <a:gd name="connsiteX14-29" fmla="*/ 6030 w 10000"/>
                <a:gd name="connsiteY14-30" fmla="*/ 5649 h 10000"/>
                <a:gd name="connsiteX15-31" fmla="*/ 5840 w 10000"/>
                <a:gd name="connsiteY15-32" fmla="*/ 6696 h 10000"/>
                <a:gd name="connsiteX16-33" fmla="*/ 5352 w 10000"/>
                <a:gd name="connsiteY16-34" fmla="*/ 6932 h 10000"/>
                <a:gd name="connsiteX17-35" fmla="*/ 4444 w 10000"/>
                <a:gd name="connsiteY17-36" fmla="*/ 8053 h 10000"/>
                <a:gd name="connsiteX18-37" fmla="*/ 4173 w 10000"/>
                <a:gd name="connsiteY18-38" fmla="*/ 10000 h 10000"/>
                <a:gd name="connsiteX19-39" fmla="*/ 3740 w 10000"/>
                <a:gd name="connsiteY19-40" fmla="*/ 9115 h 10000"/>
                <a:gd name="connsiteX20-41" fmla="*/ 2710 w 10000"/>
                <a:gd name="connsiteY20-42" fmla="*/ 8997 h 10000"/>
                <a:gd name="connsiteX21-43" fmla="*/ 2182 w 10000"/>
                <a:gd name="connsiteY21-44" fmla="*/ 8525 h 10000"/>
                <a:gd name="connsiteX22-45" fmla="*/ 1477 w 10000"/>
                <a:gd name="connsiteY22-46" fmla="*/ 9233 h 10000"/>
                <a:gd name="connsiteX23-47" fmla="*/ 664 w 10000"/>
                <a:gd name="connsiteY23-48" fmla="*/ 9513 h 10000"/>
                <a:gd name="connsiteX24-49" fmla="*/ 95 w 10000"/>
                <a:gd name="connsiteY24-50" fmla="*/ 9513 h 10000"/>
                <a:gd name="connsiteX25-51" fmla="*/ 772 w 10000"/>
                <a:gd name="connsiteY25-52" fmla="*/ 8997 h 10000"/>
                <a:gd name="connsiteX26-53" fmla="*/ 1043 w 10000"/>
                <a:gd name="connsiteY26-54" fmla="*/ 8466 h 10000"/>
                <a:gd name="connsiteX27-55" fmla="*/ 1314 w 10000"/>
                <a:gd name="connsiteY27-56" fmla="*/ 8230 h 10000"/>
                <a:gd name="connsiteX28-57" fmla="*/ 556 w 10000"/>
                <a:gd name="connsiteY28-58" fmla="*/ 8525 h 10000"/>
                <a:gd name="connsiteX29-59" fmla="*/ 0 w 10000"/>
                <a:gd name="connsiteY29-60" fmla="*/ 9174 h 10000"/>
                <a:gd name="connsiteX30-61" fmla="*/ 0 w 10000"/>
                <a:gd name="connsiteY30-62" fmla="*/ 5560 h 10000"/>
                <a:gd name="connsiteX0-63" fmla="*/ 2182 w 10000"/>
                <a:gd name="connsiteY0-64" fmla="*/ 8053 h 10000"/>
                <a:gd name="connsiteX1-65" fmla="*/ 3957 w 10000"/>
                <a:gd name="connsiteY1-66" fmla="*/ 7640 h 10000"/>
                <a:gd name="connsiteX2-67" fmla="*/ 5244 w 10000"/>
                <a:gd name="connsiteY2-68" fmla="*/ 5369 h 10000"/>
                <a:gd name="connsiteX3-69" fmla="*/ 5339 w 10000"/>
                <a:gd name="connsiteY3-70" fmla="*/ 3923 h 10000"/>
                <a:gd name="connsiteX4-71" fmla="*/ 7480 w 10000"/>
                <a:gd name="connsiteY4-72" fmla="*/ 1652 h 10000"/>
                <a:gd name="connsiteX5-73" fmla="*/ 9539 w 10000"/>
                <a:gd name="connsiteY5-74" fmla="*/ 0 h 10000"/>
                <a:gd name="connsiteX6-75" fmla="*/ 10000 w 10000"/>
                <a:gd name="connsiteY6-76" fmla="*/ 487 h 10000"/>
                <a:gd name="connsiteX7-77" fmla="*/ 9390 w 10000"/>
                <a:gd name="connsiteY7-78" fmla="*/ 619 h 10000"/>
                <a:gd name="connsiteX8-79" fmla="*/ 7940 w 10000"/>
                <a:gd name="connsiteY8-80" fmla="*/ 2448 h 10000"/>
                <a:gd name="connsiteX9-81" fmla="*/ 7344 w 10000"/>
                <a:gd name="connsiteY9-82" fmla="*/ 3097 h 10000"/>
                <a:gd name="connsiteX10-83" fmla="*/ 7344 w 10000"/>
                <a:gd name="connsiteY10-84" fmla="*/ 3525 h 10000"/>
                <a:gd name="connsiteX11-85" fmla="*/ 6491 w 10000"/>
                <a:gd name="connsiteY11-86" fmla="*/ 4410 h 10000"/>
                <a:gd name="connsiteX12-87" fmla="*/ 7344 w 10000"/>
                <a:gd name="connsiteY12-88" fmla="*/ 4690 h 10000"/>
                <a:gd name="connsiteX13-89" fmla="*/ 6030 w 10000"/>
                <a:gd name="connsiteY13-90" fmla="*/ 5649 h 10000"/>
                <a:gd name="connsiteX14-91" fmla="*/ 5840 w 10000"/>
                <a:gd name="connsiteY14-92" fmla="*/ 6696 h 10000"/>
                <a:gd name="connsiteX15-93" fmla="*/ 5352 w 10000"/>
                <a:gd name="connsiteY15-94" fmla="*/ 6932 h 10000"/>
                <a:gd name="connsiteX16-95" fmla="*/ 4444 w 10000"/>
                <a:gd name="connsiteY16-96" fmla="*/ 8053 h 10000"/>
                <a:gd name="connsiteX17-97" fmla="*/ 4173 w 10000"/>
                <a:gd name="connsiteY17-98" fmla="*/ 10000 h 10000"/>
                <a:gd name="connsiteX18-99" fmla="*/ 3740 w 10000"/>
                <a:gd name="connsiteY18-100" fmla="*/ 9115 h 10000"/>
                <a:gd name="connsiteX19-101" fmla="*/ 2710 w 10000"/>
                <a:gd name="connsiteY19-102" fmla="*/ 8997 h 10000"/>
                <a:gd name="connsiteX20-103" fmla="*/ 2182 w 10000"/>
                <a:gd name="connsiteY20-104" fmla="*/ 8525 h 10000"/>
                <a:gd name="connsiteX21-105" fmla="*/ 1477 w 10000"/>
                <a:gd name="connsiteY21-106" fmla="*/ 9233 h 10000"/>
                <a:gd name="connsiteX22-107" fmla="*/ 664 w 10000"/>
                <a:gd name="connsiteY22-108" fmla="*/ 9513 h 10000"/>
                <a:gd name="connsiteX23-109" fmla="*/ 95 w 10000"/>
                <a:gd name="connsiteY23-110" fmla="*/ 9513 h 10000"/>
                <a:gd name="connsiteX24-111" fmla="*/ 772 w 10000"/>
                <a:gd name="connsiteY24-112" fmla="*/ 8997 h 10000"/>
                <a:gd name="connsiteX25-113" fmla="*/ 1043 w 10000"/>
                <a:gd name="connsiteY25-114" fmla="*/ 8466 h 10000"/>
                <a:gd name="connsiteX26-115" fmla="*/ 1314 w 10000"/>
                <a:gd name="connsiteY26-116" fmla="*/ 8230 h 10000"/>
                <a:gd name="connsiteX27-117" fmla="*/ 556 w 10000"/>
                <a:gd name="connsiteY27-118" fmla="*/ 8525 h 10000"/>
                <a:gd name="connsiteX28-119" fmla="*/ 0 w 10000"/>
                <a:gd name="connsiteY28-120" fmla="*/ 9174 h 10000"/>
                <a:gd name="connsiteX29-121" fmla="*/ 0 w 10000"/>
                <a:gd name="connsiteY29-122" fmla="*/ 5560 h 10000"/>
                <a:gd name="connsiteX0-123" fmla="*/ 2182 w 10000"/>
                <a:gd name="connsiteY0-124" fmla="*/ 8053 h 10000"/>
                <a:gd name="connsiteX1-125" fmla="*/ 3957 w 10000"/>
                <a:gd name="connsiteY1-126" fmla="*/ 7640 h 10000"/>
                <a:gd name="connsiteX2-127" fmla="*/ 5244 w 10000"/>
                <a:gd name="connsiteY2-128" fmla="*/ 5369 h 10000"/>
                <a:gd name="connsiteX3-129" fmla="*/ 5339 w 10000"/>
                <a:gd name="connsiteY3-130" fmla="*/ 3923 h 10000"/>
                <a:gd name="connsiteX4-131" fmla="*/ 7480 w 10000"/>
                <a:gd name="connsiteY4-132" fmla="*/ 1652 h 10000"/>
                <a:gd name="connsiteX5-133" fmla="*/ 9539 w 10000"/>
                <a:gd name="connsiteY5-134" fmla="*/ 0 h 10000"/>
                <a:gd name="connsiteX6-135" fmla="*/ 10000 w 10000"/>
                <a:gd name="connsiteY6-136" fmla="*/ 487 h 10000"/>
                <a:gd name="connsiteX7-137" fmla="*/ 9390 w 10000"/>
                <a:gd name="connsiteY7-138" fmla="*/ 619 h 10000"/>
                <a:gd name="connsiteX8-139" fmla="*/ 7940 w 10000"/>
                <a:gd name="connsiteY8-140" fmla="*/ 2448 h 10000"/>
                <a:gd name="connsiteX9-141" fmla="*/ 7344 w 10000"/>
                <a:gd name="connsiteY9-142" fmla="*/ 3097 h 10000"/>
                <a:gd name="connsiteX10-143" fmla="*/ 7344 w 10000"/>
                <a:gd name="connsiteY10-144" fmla="*/ 3525 h 10000"/>
                <a:gd name="connsiteX11-145" fmla="*/ 6491 w 10000"/>
                <a:gd name="connsiteY11-146" fmla="*/ 4410 h 10000"/>
                <a:gd name="connsiteX12-147" fmla="*/ 7344 w 10000"/>
                <a:gd name="connsiteY12-148" fmla="*/ 4690 h 10000"/>
                <a:gd name="connsiteX13-149" fmla="*/ 6030 w 10000"/>
                <a:gd name="connsiteY13-150" fmla="*/ 5649 h 10000"/>
                <a:gd name="connsiteX14-151" fmla="*/ 5840 w 10000"/>
                <a:gd name="connsiteY14-152" fmla="*/ 6696 h 10000"/>
                <a:gd name="connsiteX15-153" fmla="*/ 5352 w 10000"/>
                <a:gd name="connsiteY15-154" fmla="*/ 6932 h 10000"/>
                <a:gd name="connsiteX16-155" fmla="*/ 4444 w 10000"/>
                <a:gd name="connsiteY16-156" fmla="*/ 8053 h 10000"/>
                <a:gd name="connsiteX17-157" fmla="*/ 4173 w 10000"/>
                <a:gd name="connsiteY17-158" fmla="*/ 10000 h 10000"/>
                <a:gd name="connsiteX18-159" fmla="*/ 3740 w 10000"/>
                <a:gd name="connsiteY18-160" fmla="*/ 9115 h 10000"/>
                <a:gd name="connsiteX19-161" fmla="*/ 2710 w 10000"/>
                <a:gd name="connsiteY19-162" fmla="*/ 8997 h 10000"/>
                <a:gd name="connsiteX20-163" fmla="*/ 2182 w 10000"/>
                <a:gd name="connsiteY20-164" fmla="*/ 8525 h 10000"/>
                <a:gd name="connsiteX21-165" fmla="*/ 1477 w 10000"/>
                <a:gd name="connsiteY21-166" fmla="*/ 9233 h 10000"/>
                <a:gd name="connsiteX22-167" fmla="*/ 664 w 10000"/>
                <a:gd name="connsiteY22-168" fmla="*/ 9513 h 10000"/>
                <a:gd name="connsiteX23-169" fmla="*/ 95 w 10000"/>
                <a:gd name="connsiteY23-170" fmla="*/ 9513 h 10000"/>
                <a:gd name="connsiteX24-171" fmla="*/ 772 w 10000"/>
                <a:gd name="connsiteY24-172" fmla="*/ 8997 h 10000"/>
                <a:gd name="connsiteX25-173" fmla="*/ 1043 w 10000"/>
                <a:gd name="connsiteY25-174" fmla="*/ 8466 h 10000"/>
                <a:gd name="connsiteX26-175" fmla="*/ 1314 w 10000"/>
                <a:gd name="connsiteY26-176" fmla="*/ 8230 h 10000"/>
                <a:gd name="connsiteX27-177" fmla="*/ 556 w 10000"/>
                <a:gd name="connsiteY27-178" fmla="*/ 8525 h 10000"/>
                <a:gd name="connsiteX28-179" fmla="*/ 0 w 10000"/>
                <a:gd name="connsiteY28-180" fmla="*/ 9174 h 10000"/>
                <a:gd name="connsiteX0-181" fmla="*/ 2182 w 10000"/>
                <a:gd name="connsiteY0-182" fmla="*/ 8053 h 10000"/>
                <a:gd name="connsiteX1-183" fmla="*/ 3957 w 10000"/>
                <a:gd name="connsiteY1-184" fmla="*/ 7640 h 10000"/>
                <a:gd name="connsiteX2-185" fmla="*/ 5244 w 10000"/>
                <a:gd name="connsiteY2-186" fmla="*/ 5369 h 10000"/>
                <a:gd name="connsiteX3-187" fmla="*/ 5339 w 10000"/>
                <a:gd name="connsiteY3-188" fmla="*/ 3923 h 10000"/>
                <a:gd name="connsiteX4-189" fmla="*/ 7480 w 10000"/>
                <a:gd name="connsiteY4-190" fmla="*/ 1652 h 10000"/>
                <a:gd name="connsiteX5-191" fmla="*/ 9539 w 10000"/>
                <a:gd name="connsiteY5-192" fmla="*/ 0 h 10000"/>
                <a:gd name="connsiteX6-193" fmla="*/ 10000 w 10000"/>
                <a:gd name="connsiteY6-194" fmla="*/ 487 h 10000"/>
                <a:gd name="connsiteX7-195" fmla="*/ 9390 w 10000"/>
                <a:gd name="connsiteY7-196" fmla="*/ 619 h 10000"/>
                <a:gd name="connsiteX8-197" fmla="*/ 7940 w 10000"/>
                <a:gd name="connsiteY8-198" fmla="*/ 2448 h 10000"/>
                <a:gd name="connsiteX9-199" fmla="*/ 7344 w 10000"/>
                <a:gd name="connsiteY9-200" fmla="*/ 3097 h 10000"/>
                <a:gd name="connsiteX10-201" fmla="*/ 7344 w 10000"/>
                <a:gd name="connsiteY10-202" fmla="*/ 3525 h 10000"/>
                <a:gd name="connsiteX11-203" fmla="*/ 6491 w 10000"/>
                <a:gd name="connsiteY11-204" fmla="*/ 4410 h 10000"/>
                <a:gd name="connsiteX12-205" fmla="*/ 7344 w 10000"/>
                <a:gd name="connsiteY12-206" fmla="*/ 4690 h 10000"/>
                <a:gd name="connsiteX13-207" fmla="*/ 6030 w 10000"/>
                <a:gd name="connsiteY13-208" fmla="*/ 5649 h 10000"/>
                <a:gd name="connsiteX14-209" fmla="*/ 5840 w 10000"/>
                <a:gd name="connsiteY14-210" fmla="*/ 6696 h 10000"/>
                <a:gd name="connsiteX15-211" fmla="*/ 5352 w 10000"/>
                <a:gd name="connsiteY15-212" fmla="*/ 6932 h 10000"/>
                <a:gd name="connsiteX16-213" fmla="*/ 4444 w 10000"/>
                <a:gd name="connsiteY16-214" fmla="*/ 8053 h 10000"/>
                <a:gd name="connsiteX17-215" fmla="*/ 4173 w 10000"/>
                <a:gd name="connsiteY17-216" fmla="*/ 10000 h 10000"/>
                <a:gd name="connsiteX18-217" fmla="*/ 3740 w 10000"/>
                <a:gd name="connsiteY18-218" fmla="*/ 9115 h 10000"/>
                <a:gd name="connsiteX19-219" fmla="*/ 2710 w 10000"/>
                <a:gd name="connsiteY19-220" fmla="*/ 8997 h 10000"/>
                <a:gd name="connsiteX20-221" fmla="*/ 2182 w 10000"/>
                <a:gd name="connsiteY20-222" fmla="*/ 8525 h 10000"/>
                <a:gd name="connsiteX21-223" fmla="*/ 1477 w 10000"/>
                <a:gd name="connsiteY21-224" fmla="*/ 9233 h 10000"/>
                <a:gd name="connsiteX22-225" fmla="*/ 664 w 10000"/>
                <a:gd name="connsiteY22-226" fmla="*/ 9513 h 10000"/>
                <a:gd name="connsiteX23-227" fmla="*/ 95 w 10000"/>
                <a:gd name="connsiteY23-228" fmla="*/ 9513 h 10000"/>
                <a:gd name="connsiteX24-229" fmla="*/ 772 w 10000"/>
                <a:gd name="connsiteY24-230" fmla="*/ 8997 h 10000"/>
                <a:gd name="connsiteX25-231" fmla="*/ 1043 w 10000"/>
                <a:gd name="connsiteY25-232" fmla="*/ 8466 h 10000"/>
                <a:gd name="connsiteX26-233" fmla="*/ 556 w 10000"/>
                <a:gd name="connsiteY26-234" fmla="*/ 8525 h 10000"/>
                <a:gd name="connsiteX27-235" fmla="*/ 0 w 10000"/>
                <a:gd name="connsiteY27-236" fmla="*/ 9174 h 10000"/>
                <a:gd name="connsiteX0-237" fmla="*/ 3957 w 10000"/>
                <a:gd name="connsiteY0-238" fmla="*/ 7640 h 10000"/>
                <a:gd name="connsiteX1-239" fmla="*/ 5244 w 10000"/>
                <a:gd name="connsiteY1-240" fmla="*/ 5369 h 10000"/>
                <a:gd name="connsiteX2-241" fmla="*/ 5339 w 10000"/>
                <a:gd name="connsiteY2-242" fmla="*/ 3923 h 10000"/>
                <a:gd name="connsiteX3-243" fmla="*/ 7480 w 10000"/>
                <a:gd name="connsiteY3-244" fmla="*/ 1652 h 10000"/>
                <a:gd name="connsiteX4-245" fmla="*/ 9539 w 10000"/>
                <a:gd name="connsiteY4-246" fmla="*/ 0 h 10000"/>
                <a:gd name="connsiteX5-247" fmla="*/ 10000 w 10000"/>
                <a:gd name="connsiteY5-248" fmla="*/ 487 h 10000"/>
                <a:gd name="connsiteX6-249" fmla="*/ 9390 w 10000"/>
                <a:gd name="connsiteY6-250" fmla="*/ 619 h 10000"/>
                <a:gd name="connsiteX7-251" fmla="*/ 7940 w 10000"/>
                <a:gd name="connsiteY7-252" fmla="*/ 2448 h 10000"/>
                <a:gd name="connsiteX8-253" fmla="*/ 7344 w 10000"/>
                <a:gd name="connsiteY8-254" fmla="*/ 3097 h 10000"/>
                <a:gd name="connsiteX9-255" fmla="*/ 7344 w 10000"/>
                <a:gd name="connsiteY9-256" fmla="*/ 3525 h 10000"/>
                <a:gd name="connsiteX10-257" fmla="*/ 6491 w 10000"/>
                <a:gd name="connsiteY10-258" fmla="*/ 4410 h 10000"/>
                <a:gd name="connsiteX11-259" fmla="*/ 7344 w 10000"/>
                <a:gd name="connsiteY11-260" fmla="*/ 4690 h 10000"/>
                <a:gd name="connsiteX12-261" fmla="*/ 6030 w 10000"/>
                <a:gd name="connsiteY12-262" fmla="*/ 5649 h 10000"/>
                <a:gd name="connsiteX13-263" fmla="*/ 5840 w 10000"/>
                <a:gd name="connsiteY13-264" fmla="*/ 6696 h 10000"/>
                <a:gd name="connsiteX14-265" fmla="*/ 5352 w 10000"/>
                <a:gd name="connsiteY14-266" fmla="*/ 6932 h 10000"/>
                <a:gd name="connsiteX15-267" fmla="*/ 4444 w 10000"/>
                <a:gd name="connsiteY15-268" fmla="*/ 8053 h 10000"/>
                <a:gd name="connsiteX16-269" fmla="*/ 4173 w 10000"/>
                <a:gd name="connsiteY16-270" fmla="*/ 10000 h 10000"/>
                <a:gd name="connsiteX17-271" fmla="*/ 3740 w 10000"/>
                <a:gd name="connsiteY17-272" fmla="*/ 9115 h 10000"/>
                <a:gd name="connsiteX18-273" fmla="*/ 2710 w 10000"/>
                <a:gd name="connsiteY18-274" fmla="*/ 8997 h 10000"/>
                <a:gd name="connsiteX19-275" fmla="*/ 2182 w 10000"/>
                <a:gd name="connsiteY19-276" fmla="*/ 8525 h 10000"/>
                <a:gd name="connsiteX20-277" fmla="*/ 1477 w 10000"/>
                <a:gd name="connsiteY20-278" fmla="*/ 9233 h 10000"/>
                <a:gd name="connsiteX21-279" fmla="*/ 664 w 10000"/>
                <a:gd name="connsiteY21-280" fmla="*/ 9513 h 10000"/>
                <a:gd name="connsiteX22-281" fmla="*/ 95 w 10000"/>
                <a:gd name="connsiteY22-282" fmla="*/ 9513 h 10000"/>
                <a:gd name="connsiteX23-283" fmla="*/ 772 w 10000"/>
                <a:gd name="connsiteY23-284" fmla="*/ 8997 h 10000"/>
                <a:gd name="connsiteX24-285" fmla="*/ 1043 w 10000"/>
                <a:gd name="connsiteY24-286" fmla="*/ 8466 h 10000"/>
                <a:gd name="connsiteX25-287" fmla="*/ 556 w 10000"/>
                <a:gd name="connsiteY25-288" fmla="*/ 8525 h 10000"/>
                <a:gd name="connsiteX26-289" fmla="*/ 0 w 10000"/>
                <a:gd name="connsiteY26-290" fmla="*/ 9174 h 10000"/>
                <a:gd name="connsiteX0-291" fmla="*/ 3957 w 10000"/>
                <a:gd name="connsiteY0-292" fmla="*/ 7640 h 10000"/>
                <a:gd name="connsiteX1-293" fmla="*/ 5244 w 10000"/>
                <a:gd name="connsiteY1-294" fmla="*/ 5369 h 10000"/>
                <a:gd name="connsiteX2-295" fmla="*/ 5339 w 10000"/>
                <a:gd name="connsiteY2-296" fmla="*/ 3923 h 10000"/>
                <a:gd name="connsiteX3-297" fmla="*/ 7480 w 10000"/>
                <a:gd name="connsiteY3-298" fmla="*/ 1652 h 10000"/>
                <a:gd name="connsiteX4-299" fmla="*/ 9539 w 10000"/>
                <a:gd name="connsiteY4-300" fmla="*/ 0 h 10000"/>
                <a:gd name="connsiteX5-301" fmla="*/ 10000 w 10000"/>
                <a:gd name="connsiteY5-302" fmla="*/ 487 h 10000"/>
                <a:gd name="connsiteX6-303" fmla="*/ 9390 w 10000"/>
                <a:gd name="connsiteY6-304" fmla="*/ 619 h 10000"/>
                <a:gd name="connsiteX7-305" fmla="*/ 7940 w 10000"/>
                <a:gd name="connsiteY7-306" fmla="*/ 2448 h 10000"/>
                <a:gd name="connsiteX8-307" fmla="*/ 7344 w 10000"/>
                <a:gd name="connsiteY8-308" fmla="*/ 3097 h 10000"/>
                <a:gd name="connsiteX9-309" fmla="*/ 7344 w 10000"/>
                <a:gd name="connsiteY9-310" fmla="*/ 3525 h 10000"/>
                <a:gd name="connsiteX10-311" fmla="*/ 6491 w 10000"/>
                <a:gd name="connsiteY10-312" fmla="*/ 4410 h 10000"/>
                <a:gd name="connsiteX11-313" fmla="*/ 7344 w 10000"/>
                <a:gd name="connsiteY11-314" fmla="*/ 4690 h 10000"/>
                <a:gd name="connsiteX12-315" fmla="*/ 6030 w 10000"/>
                <a:gd name="connsiteY12-316" fmla="*/ 5649 h 10000"/>
                <a:gd name="connsiteX13-317" fmla="*/ 5840 w 10000"/>
                <a:gd name="connsiteY13-318" fmla="*/ 6696 h 10000"/>
                <a:gd name="connsiteX14-319" fmla="*/ 5352 w 10000"/>
                <a:gd name="connsiteY14-320" fmla="*/ 6932 h 10000"/>
                <a:gd name="connsiteX15-321" fmla="*/ 4444 w 10000"/>
                <a:gd name="connsiteY15-322" fmla="*/ 8053 h 10000"/>
                <a:gd name="connsiteX16-323" fmla="*/ 4173 w 10000"/>
                <a:gd name="connsiteY16-324" fmla="*/ 10000 h 10000"/>
                <a:gd name="connsiteX17-325" fmla="*/ 3740 w 10000"/>
                <a:gd name="connsiteY17-326" fmla="*/ 9115 h 10000"/>
                <a:gd name="connsiteX18-327" fmla="*/ 2710 w 10000"/>
                <a:gd name="connsiteY18-328" fmla="*/ 8997 h 10000"/>
                <a:gd name="connsiteX19-329" fmla="*/ 2182 w 10000"/>
                <a:gd name="connsiteY19-330" fmla="*/ 8525 h 10000"/>
                <a:gd name="connsiteX20-331" fmla="*/ 664 w 10000"/>
                <a:gd name="connsiteY20-332" fmla="*/ 9513 h 10000"/>
                <a:gd name="connsiteX21-333" fmla="*/ 95 w 10000"/>
                <a:gd name="connsiteY21-334" fmla="*/ 9513 h 10000"/>
                <a:gd name="connsiteX22-335" fmla="*/ 772 w 10000"/>
                <a:gd name="connsiteY22-336" fmla="*/ 8997 h 10000"/>
                <a:gd name="connsiteX23-337" fmla="*/ 1043 w 10000"/>
                <a:gd name="connsiteY23-338" fmla="*/ 8466 h 10000"/>
                <a:gd name="connsiteX24-339" fmla="*/ 556 w 10000"/>
                <a:gd name="connsiteY24-340" fmla="*/ 8525 h 10000"/>
                <a:gd name="connsiteX25-341" fmla="*/ 0 w 10000"/>
                <a:gd name="connsiteY25-342" fmla="*/ 9174 h 10000"/>
                <a:gd name="connsiteX0-343" fmla="*/ 3957 w 10000"/>
                <a:gd name="connsiteY0-344" fmla="*/ 7640 h 10000"/>
                <a:gd name="connsiteX1-345" fmla="*/ 5244 w 10000"/>
                <a:gd name="connsiteY1-346" fmla="*/ 5369 h 10000"/>
                <a:gd name="connsiteX2-347" fmla="*/ 5339 w 10000"/>
                <a:gd name="connsiteY2-348" fmla="*/ 3923 h 10000"/>
                <a:gd name="connsiteX3-349" fmla="*/ 7480 w 10000"/>
                <a:gd name="connsiteY3-350" fmla="*/ 1652 h 10000"/>
                <a:gd name="connsiteX4-351" fmla="*/ 9539 w 10000"/>
                <a:gd name="connsiteY4-352" fmla="*/ 0 h 10000"/>
                <a:gd name="connsiteX5-353" fmla="*/ 10000 w 10000"/>
                <a:gd name="connsiteY5-354" fmla="*/ 487 h 10000"/>
                <a:gd name="connsiteX6-355" fmla="*/ 9390 w 10000"/>
                <a:gd name="connsiteY6-356" fmla="*/ 619 h 10000"/>
                <a:gd name="connsiteX7-357" fmla="*/ 7940 w 10000"/>
                <a:gd name="connsiteY7-358" fmla="*/ 2448 h 10000"/>
                <a:gd name="connsiteX8-359" fmla="*/ 7344 w 10000"/>
                <a:gd name="connsiteY8-360" fmla="*/ 3097 h 10000"/>
                <a:gd name="connsiteX9-361" fmla="*/ 7344 w 10000"/>
                <a:gd name="connsiteY9-362" fmla="*/ 3525 h 10000"/>
                <a:gd name="connsiteX10-363" fmla="*/ 6491 w 10000"/>
                <a:gd name="connsiteY10-364" fmla="*/ 4410 h 10000"/>
                <a:gd name="connsiteX11-365" fmla="*/ 7344 w 10000"/>
                <a:gd name="connsiteY11-366" fmla="*/ 4690 h 10000"/>
                <a:gd name="connsiteX12-367" fmla="*/ 6030 w 10000"/>
                <a:gd name="connsiteY12-368" fmla="*/ 5649 h 10000"/>
                <a:gd name="connsiteX13-369" fmla="*/ 5840 w 10000"/>
                <a:gd name="connsiteY13-370" fmla="*/ 6696 h 10000"/>
                <a:gd name="connsiteX14-371" fmla="*/ 5352 w 10000"/>
                <a:gd name="connsiteY14-372" fmla="*/ 6932 h 10000"/>
                <a:gd name="connsiteX15-373" fmla="*/ 4444 w 10000"/>
                <a:gd name="connsiteY15-374" fmla="*/ 8053 h 10000"/>
                <a:gd name="connsiteX16-375" fmla="*/ 4173 w 10000"/>
                <a:gd name="connsiteY16-376" fmla="*/ 10000 h 10000"/>
                <a:gd name="connsiteX17-377" fmla="*/ 3740 w 10000"/>
                <a:gd name="connsiteY17-378" fmla="*/ 9115 h 10000"/>
                <a:gd name="connsiteX18-379" fmla="*/ 2710 w 10000"/>
                <a:gd name="connsiteY18-380" fmla="*/ 8997 h 10000"/>
                <a:gd name="connsiteX19-381" fmla="*/ 2182 w 10000"/>
                <a:gd name="connsiteY19-382" fmla="*/ 8525 h 10000"/>
                <a:gd name="connsiteX20-383" fmla="*/ 95 w 10000"/>
                <a:gd name="connsiteY20-384" fmla="*/ 9513 h 10000"/>
                <a:gd name="connsiteX21-385" fmla="*/ 772 w 10000"/>
                <a:gd name="connsiteY21-386" fmla="*/ 8997 h 10000"/>
                <a:gd name="connsiteX22-387" fmla="*/ 1043 w 10000"/>
                <a:gd name="connsiteY22-388" fmla="*/ 8466 h 10000"/>
                <a:gd name="connsiteX23-389" fmla="*/ 556 w 10000"/>
                <a:gd name="connsiteY23-390" fmla="*/ 8525 h 10000"/>
                <a:gd name="connsiteX24-391" fmla="*/ 0 w 10000"/>
                <a:gd name="connsiteY24-392" fmla="*/ 9174 h 10000"/>
                <a:gd name="connsiteX0-393" fmla="*/ 3957 w 10000"/>
                <a:gd name="connsiteY0-394" fmla="*/ 7640 h 10000"/>
                <a:gd name="connsiteX1-395" fmla="*/ 5244 w 10000"/>
                <a:gd name="connsiteY1-396" fmla="*/ 5369 h 10000"/>
                <a:gd name="connsiteX2-397" fmla="*/ 5339 w 10000"/>
                <a:gd name="connsiteY2-398" fmla="*/ 3923 h 10000"/>
                <a:gd name="connsiteX3-399" fmla="*/ 7480 w 10000"/>
                <a:gd name="connsiteY3-400" fmla="*/ 1652 h 10000"/>
                <a:gd name="connsiteX4-401" fmla="*/ 9539 w 10000"/>
                <a:gd name="connsiteY4-402" fmla="*/ 0 h 10000"/>
                <a:gd name="connsiteX5-403" fmla="*/ 10000 w 10000"/>
                <a:gd name="connsiteY5-404" fmla="*/ 487 h 10000"/>
                <a:gd name="connsiteX6-405" fmla="*/ 9390 w 10000"/>
                <a:gd name="connsiteY6-406" fmla="*/ 619 h 10000"/>
                <a:gd name="connsiteX7-407" fmla="*/ 7940 w 10000"/>
                <a:gd name="connsiteY7-408" fmla="*/ 2448 h 10000"/>
                <a:gd name="connsiteX8-409" fmla="*/ 7344 w 10000"/>
                <a:gd name="connsiteY8-410" fmla="*/ 3097 h 10000"/>
                <a:gd name="connsiteX9-411" fmla="*/ 7344 w 10000"/>
                <a:gd name="connsiteY9-412" fmla="*/ 3525 h 10000"/>
                <a:gd name="connsiteX10-413" fmla="*/ 6491 w 10000"/>
                <a:gd name="connsiteY10-414" fmla="*/ 4410 h 10000"/>
                <a:gd name="connsiteX11-415" fmla="*/ 7344 w 10000"/>
                <a:gd name="connsiteY11-416" fmla="*/ 4690 h 10000"/>
                <a:gd name="connsiteX12-417" fmla="*/ 6030 w 10000"/>
                <a:gd name="connsiteY12-418" fmla="*/ 5649 h 10000"/>
                <a:gd name="connsiteX13-419" fmla="*/ 5840 w 10000"/>
                <a:gd name="connsiteY13-420" fmla="*/ 6696 h 10000"/>
                <a:gd name="connsiteX14-421" fmla="*/ 5352 w 10000"/>
                <a:gd name="connsiteY14-422" fmla="*/ 6932 h 10000"/>
                <a:gd name="connsiteX15-423" fmla="*/ 4444 w 10000"/>
                <a:gd name="connsiteY15-424" fmla="*/ 8053 h 10000"/>
                <a:gd name="connsiteX16-425" fmla="*/ 4173 w 10000"/>
                <a:gd name="connsiteY16-426" fmla="*/ 10000 h 10000"/>
                <a:gd name="connsiteX17-427" fmla="*/ 3740 w 10000"/>
                <a:gd name="connsiteY17-428" fmla="*/ 9115 h 10000"/>
                <a:gd name="connsiteX18-429" fmla="*/ 2710 w 10000"/>
                <a:gd name="connsiteY18-430" fmla="*/ 8997 h 10000"/>
                <a:gd name="connsiteX19-431" fmla="*/ 2182 w 10000"/>
                <a:gd name="connsiteY19-432" fmla="*/ 8525 h 10000"/>
                <a:gd name="connsiteX20-433" fmla="*/ 95 w 10000"/>
                <a:gd name="connsiteY20-434" fmla="*/ 9513 h 10000"/>
                <a:gd name="connsiteX21-435" fmla="*/ 772 w 10000"/>
                <a:gd name="connsiteY21-436" fmla="*/ 8997 h 10000"/>
                <a:gd name="connsiteX22-437" fmla="*/ 556 w 10000"/>
                <a:gd name="connsiteY22-438" fmla="*/ 8525 h 10000"/>
                <a:gd name="connsiteX23-439" fmla="*/ 0 w 10000"/>
                <a:gd name="connsiteY23-440" fmla="*/ 9174 h 10000"/>
                <a:gd name="connsiteX0-441" fmla="*/ 3957 w 10000"/>
                <a:gd name="connsiteY0-442" fmla="*/ 7640 h 10000"/>
                <a:gd name="connsiteX1-443" fmla="*/ 5244 w 10000"/>
                <a:gd name="connsiteY1-444" fmla="*/ 5369 h 10000"/>
                <a:gd name="connsiteX2-445" fmla="*/ 5339 w 10000"/>
                <a:gd name="connsiteY2-446" fmla="*/ 3923 h 10000"/>
                <a:gd name="connsiteX3-447" fmla="*/ 7480 w 10000"/>
                <a:gd name="connsiteY3-448" fmla="*/ 1652 h 10000"/>
                <a:gd name="connsiteX4-449" fmla="*/ 9539 w 10000"/>
                <a:gd name="connsiteY4-450" fmla="*/ 0 h 10000"/>
                <a:gd name="connsiteX5-451" fmla="*/ 10000 w 10000"/>
                <a:gd name="connsiteY5-452" fmla="*/ 487 h 10000"/>
                <a:gd name="connsiteX6-453" fmla="*/ 9390 w 10000"/>
                <a:gd name="connsiteY6-454" fmla="*/ 619 h 10000"/>
                <a:gd name="connsiteX7-455" fmla="*/ 7940 w 10000"/>
                <a:gd name="connsiteY7-456" fmla="*/ 2448 h 10000"/>
                <a:gd name="connsiteX8-457" fmla="*/ 7344 w 10000"/>
                <a:gd name="connsiteY8-458" fmla="*/ 3097 h 10000"/>
                <a:gd name="connsiteX9-459" fmla="*/ 7344 w 10000"/>
                <a:gd name="connsiteY9-460" fmla="*/ 3525 h 10000"/>
                <a:gd name="connsiteX10-461" fmla="*/ 6491 w 10000"/>
                <a:gd name="connsiteY10-462" fmla="*/ 4410 h 10000"/>
                <a:gd name="connsiteX11-463" fmla="*/ 7344 w 10000"/>
                <a:gd name="connsiteY11-464" fmla="*/ 4690 h 10000"/>
                <a:gd name="connsiteX12-465" fmla="*/ 6030 w 10000"/>
                <a:gd name="connsiteY12-466" fmla="*/ 5649 h 10000"/>
                <a:gd name="connsiteX13-467" fmla="*/ 5840 w 10000"/>
                <a:gd name="connsiteY13-468" fmla="*/ 6696 h 10000"/>
                <a:gd name="connsiteX14-469" fmla="*/ 5352 w 10000"/>
                <a:gd name="connsiteY14-470" fmla="*/ 6932 h 10000"/>
                <a:gd name="connsiteX15-471" fmla="*/ 4444 w 10000"/>
                <a:gd name="connsiteY15-472" fmla="*/ 8053 h 10000"/>
                <a:gd name="connsiteX16-473" fmla="*/ 4173 w 10000"/>
                <a:gd name="connsiteY16-474" fmla="*/ 10000 h 10000"/>
                <a:gd name="connsiteX17-475" fmla="*/ 3740 w 10000"/>
                <a:gd name="connsiteY17-476" fmla="*/ 9115 h 10000"/>
                <a:gd name="connsiteX18-477" fmla="*/ 2710 w 10000"/>
                <a:gd name="connsiteY18-478" fmla="*/ 8997 h 10000"/>
                <a:gd name="connsiteX19-479" fmla="*/ 2182 w 10000"/>
                <a:gd name="connsiteY19-480" fmla="*/ 8525 h 10000"/>
                <a:gd name="connsiteX20-481" fmla="*/ 95 w 10000"/>
                <a:gd name="connsiteY20-482" fmla="*/ 9513 h 10000"/>
                <a:gd name="connsiteX21-483" fmla="*/ 772 w 10000"/>
                <a:gd name="connsiteY21-484" fmla="*/ 8997 h 10000"/>
                <a:gd name="connsiteX22-485" fmla="*/ 0 w 10000"/>
                <a:gd name="connsiteY22-486" fmla="*/ 9174 h 10000"/>
                <a:gd name="connsiteX0-487" fmla="*/ 3911 w 9954"/>
                <a:gd name="connsiteY0-488" fmla="*/ 7640 h 10000"/>
                <a:gd name="connsiteX1-489" fmla="*/ 5198 w 9954"/>
                <a:gd name="connsiteY1-490" fmla="*/ 5369 h 10000"/>
                <a:gd name="connsiteX2-491" fmla="*/ 5293 w 9954"/>
                <a:gd name="connsiteY2-492" fmla="*/ 3923 h 10000"/>
                <a:gd name="connsiteX3-493" fmla="*/ 7434 w 9954"/>
                <a:gd name="connsiteY3-494" fmla="*/ 1652 h 10000"/>
                <a:gd name="connsiteX4-495" fmla="*/ 9493 w 9954"/>
                <a:gd name="connsiteY4-496" fmla="*/ 0 h 10000"/>
                <a:gd name="connsiteX5-497" fmla="*/ 9954 w 9954"/>
                <a:gd name="connsiteY5-498" fmla="*/ 487 h 10000"/>
                <a:gd name="connsiteX6-499" fmla="*/ 9344 w 9954"/>
                <a:gd name="connsiteY6-500" fmla="*/ 619 h 10000"/>
                <a:gd name="connsiteX7-501" fmla="*/ 7894 w 9954"/>
                <a:gd name="connsiteY7-502" fmla="*/ 2448 h 10000"/>
                <a:gd name="connsiteX8-503" fmla="*/ 7298 w 9954"/>
                <a:gd name="connsiteY8-504" fmla="*/ 3097 h 10000"/>
                <a:gd name="connsiteX9-505" fmla="*/ 7298 w 9954"/>
                <a:gd name="connsiteY9-506" fmla="*/ 3525 h 10000"/>
                <a:gd name="connsiteX10-507" fmla="*/ 6445 w 9954"/>
                <a:gd name="connsiteY10-508" fmla="*/ 4410 h 10000"/>
                <a:gd name="connsiteX11-509" fmla="*/ 7298 w 9954"/>
                <a:gd name="connsiteY11-510" fmla="*/ 4690 h 10000"/>
                <a:gd name="connsiteX12-511" fmla="*/ 5984 w 9954"/>
                <a:gd name="connsiteY12-512" fmla="*/ 5649 h 10000"/>
                <a:gd name="connsiteX13-513" fmla="*/ 5794 w 9954"/>
                <a:gd name="connsiteY13-514" fmla="*/ 6696 h 10000"/>
                <a:gd name="connsiteX14-515" fmla="*/ 5306 w 9954"/>
                <a:gd name="connsiteY14-516" fmla="*/ 6932 h 10000"/>
                <a:gd name="connsiteX15-517" fmla="*/ 4398 w 9954"/>
                <a:gd name="connsiteY15-518" fmla="*/ 8053 h 10000"/>
                <a:gd name="connsiteX16-519" fmla="*/ 4127 w 9954"/>
                <a:gd name="connsiteY16-520" fmla="*/ 10000 h 10000"/>
                <a:gd name="connsiteX17-521" fmla="*/ 3694 w 9954"/>
                <a:gd name="connsiteY17-522" fmla="*/ 9115 h 10000"/>
                <a:gd name="connsiteX18-523" fmla="*/ 2664 w 9954"/>
                <a:gd name="connsiteY18-524" fmla="*/ 8997 h 10000"/>
                <a:gd name="connsiteX19-525" fmla="*/ 2136 w 9954"/>
                <a:gd name="connsiteY19-526" fmla="*/ 8525 h 10000"/>
                <a:gd name="connsiteX20-527" fmla="*/ 49 w 9954"/>
                <a:gd name="connsiteY20-528" fmla="*/ 9513 h 10000"/>
                <a:gd name="connsiteX21-529" fmla="*/ 726 w 9954"/>
                <a:gd name="connsiteY21-530" fmla="*/ 8997 h 10000"/>
                <a:gd name="connsiteX0-531" fmla="*/ 3200 w 9271"/>
                <a:gd name="connsiteY0-532" fmla="*/ 7640 h 10000"/>
                <a:gd name="connsiteX1-533" fmla="*/ 4493 w 9271"/>
                <a:gd name="connsiteY1-534" fmla="*/ 5369 h 10000"/>
                <a:gd name="connsiteX2-535" fmla="*/ 4588 w 9271"/>
                <a:gd name="connsiteY2-536" fmla="*/ 3923 h 10000"/>
                <a:gd name="connsiteX3-537" fmla="*/ 6739 w 9271"/>
                <a:gd name="connsiteY3-538" fmla="*/ 1652 h 10000"/>
                <a:gd name="connsiteX4-539" fmla="*/ 8808 w 9271"/>
                <a:gd name="connsiteY4-540" fmla="*/ 0 h 10000"/>
                <a:gd name="connsiteX5-541" fmla="*/ 9271 w 9271"/>
                <a:gd name="connsiteY5-542" fmla="*/ 487 h 10000"/>
                <a:gd name="connsiteX6-543" fmla="*/ 8658 w 9271"/>
                <a:gd name="connsiteY6-544" fmla="*/ 619 h 10000"/>
                <a:gd name="connsiteX7-545" fmla="*/ 7201 w 9271"/>
                <a:gd name="connsiteY7-546" fmla="*/ 2448 h 10000"/>
                <a:gd name="connsiteX8-547" fmla="*/ 6603 w 9271"/>
                <a:gd name="connsiteY8-548" fmla="*/ 3097 h 10000"/>
                <a:gd name="connsiteX9-549" fmla="*/ 6603 w 9271"/>
                <a:gd name="connsiteY9-550" fmla="*/ 3525 h 10000"/>
                <a:gd name="connsiteX10-551" fmla="*/ 5746 w 9271"/>
                <a:gd name="connsiteY10-552" fmla="*/ 4410 h 10000"/>
                <a:gd name="connsiteX11-553" fmla="*/ 6603 w 9271"/>
                <a:gd name="connsiteY11-554" fmla="*/ 4690 h 10000"/>
                <a:gd name="connsiteX12-555" fmla="*/ 5283 w 9271"/>
                <a:gd name="connsiteY12-556" fmla="*/ 5649 h 10000"/>
                <a:gd name="connsiteX13-557" fmla="*/ 5092 w 9271"/>
                <a:gd name="connsiteY13-558" fmla="*/ 6696 h 10000"/>
                <a:gd name="connsiteX14-559" fmla="*/ 4602 w 9271"/>
                <a:gd name="connsiteY14-560" fmla="*/ 6932 h 10000"/>
                <a:gd name="connsiteX15-561" fmla="*/ 3689 w 9271"/>
                <a:gd name="connsiteY15-562" fmla="*/ 8053 h 10000"/>
                <a:gd name="connsiteX16-563" fmla="*/ 3417 w 9271"/>
                <a:gd name="connsiteY16-564" fmla="*/ 10000 h 10000"/>
                <a:gd name="connsiteX17-565" fmla="*/ 2982 w 9271"/>
                <a:gd name="connsiteY17-566" fmla="*/ 9115 h 10000"/>
                <a:gd name="connsiteX18-567" fmla="*/ 1947 w 9271"/>
                <a:gd name="connsiteY18-568" fmla="*/ 8997 h 10000"/>
                <a:gd name="connsiteX19-569" fmla="*/ 1417 w 9271"/>
                <a:gd name="connsiteY19-570" fmla="*/ 8525 h 10000"/>
                <a:gd name="connsiteX20-571" fmla="*/ 0 w 9271"/>
                <a:gd name="connsiteY20-572" fmla="*/ 8997 h 10000"/>
                <a:gd name="connsiteX0-573" fmla="*/ 1924 w 8472"/>
                <a:gd name="connsiteY0-574" fmla="*/ 7640 h 10000"/>
                <a:gd name="connsiteX1-575" fmla="*/ 3318 w 8472"/>
                <a:gd name="connsiteY1-576" fmla="*/ 5369 h 10000"/>
                <a:gd name="connsiteX2-577" fmla="*/ 3421 w 8472"/>
                <a:gd name="connsiteY2-578" fmla="*/ 3923 h 10000"/>
                <a:gd name="connsiteX3-579" fmla="*/ 5741 w 8472"/>
                <a:gd name="connsiteY3-580" fmla="*/ 1652 h 10000"/>
                <a:gd name="connsiteX4-581" fmla="*/ 7973 w 8472"/>
                <a:gd name="connsiteY4-582" fmla="*/ 0 h 10000"/>
                <a:gd name="connsiteX5-583" fmla="*/ 8472 w 8472"/>
                <a:gd name="connsiteY5-584" fmla="*/ 487 h 10000"/>
                <a:gd name="connsiteX6-585" fmla="*/ 7811 w 8472"/>
                <a:gd name="connsiteY6-586" fmla="*/ 619 h 10000"/>
                <a:gd name="connsiteX7-587" fmla="*/ 6239 w 8472"/>
                <a:gd name="connsiteY7-588" fmla="*/ 2448 h 10000"/>
                <a:gd name="connsiteX8-589" fmla="*/ 5594 w 8472"/>
                <a:gd name="connsiteY8-590" fmla="*/ 3097 h 10000"/>
                <a:gd name="connsiteX9-591" fmla="*/ 5594 w 8472"/>
                <a:gd name="connsiteY9-592" fmla="*/ 3525 h 10000"/>
                <a:gd name="connsiteX10-593" fmla="*/ 4670 w 8472"/>
                <a:gd name="connsiteY10-594" fmla="*/ 4410 h 10000"/>
                <a:gd name="connsiteX11-595" fmla="*/ 5594 w 8472"/>
                <a:gd name="connsiteY11-596" fmla="*/ 4690 h 10000"/>
                <a:gd name="connsiteX12-597" fmla="*/ 4170 w 8472"/>
                <a:gd name="connsiteY12-598" fmla="*/ 5649 h 10000"/>
                <a:gd name="connsiteX13-599" fmla="*/ 3964 w 8472"/>
                <a:gd name="connsiteY13-600" fmla="*/ 6696 h 10000"/>
                <a:gd name="connsiteX14-601" fmla="*/ 3436 w 8472"/>
                <a:gd name="connsiteY14-602" fmla="*/ 6932 h 10000"/>
                <a:gd name="connsiteX15-603" fmla="*/ 2451 w 8472"/>
                <a:gd name="connsiteY15-604" fmla="*/ 8053 h 10000"/>
                <a:gd name="connsiteX16-605" fmla="*/ 2158 w 8472"/>
                <a:gd name="connsiteY16-606" fmla="*/ 10000 h 10000"/>
                <a:gd name="connsiteX17-607" fmla="*/ 1688 w 8472"/>
                <a:gd name="connsiteY17-608" fmla="*/ 9115 h 10000"/>
                <a:gd name="connsiteX18-609" fmla="*/ 572 w 8472"/>
                <a:gd name="connsiteY18-610" fmla="*/ 8997 h 10000"/>
                <a:gd name="connsiteX19-611" fmla="*/ 0 w 8472"/>
                <a:gd name="connsiteY19-612" fmla="*/ 8525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</a:cxnLst>
              <a:rect l="l" t="t" r="r" b="b"/>
              <a:pathLst>
                <a:path w="8472" h="10000">
                  <a:moveTo>
                    <a:pt x="1924" y="7640"/>
                  </a:moveTo>
                  <a:lnTo>
                    <a:pt x="3318" y="5369"/>
                  </a:lnTo>
                  <a:cubicBezTo>
                    <a:pt x="3353" y="4887"/>
                    <a:pt x="3386" y="4405"/>
                    <a:pt x="3421" y="3923"/>
                  </a:cubicBezTo>
                  <a:lnTo>
                    <a:pt x="5741" y="1652"/>
                  </a:lnTo>
                  <a:lnTo>
                    <a:pt x="7973" y="0"/>
                  </a:lnTo>
                  <a:lnTo>
                    <a:pt x="8472" y="487"/>
                  </a:lnTo>
                  <a:lnTo>
                    <a:pt x="7811" y="619"/>
                  </a:lnTo>
                  <a:lnTo>
                    <a:pt x="6239" y="2448"/>
                  </a:lnTo>
                  <a:lnTo>
                    <a:pt x="5594" y="3097"/>
                  </a:lnTo>
                  <a:lnTo>
                    <a:pt x="5594" y="3525"/>
                  </a:lnTo>
                  <a:lnTo>
                    <a:pt x="4670" y="4410"/>
                  </a:lnTo>
                  <a:lnTo>
                    <a:pt x="5594" y="4690"/>
                  </a:lnTo>
                  <a:lnTo>
                    <a:pt x="4170" y="5649"/>
                  </a:lnTo>
                  <a:cubicBezTo>
                    <a:pt x="4101" y="5998"/>
                    <a:pt x="4032" y="6347"/>
                    <a:pt x="3964" y="6696"/>
                  </a:cubicBezTo>
                  <a:lnTo>
                    <a:pt x="3436" y="6932"/>
                  </a:lnTo>
                  <a:lnTo>
                    <a:pt x="2451" y="8053"/>
                  </a:lnTo>
                  <a:cubicBezTo>
                    <a:pt x="2354" y="8702"/>
                    <a:pt x="2255" y="9351"/>
                    <a:pt x="2158" y="10000"/>
                  </a:cubicBezTo>
                  <a:lnTo>
                    <a:pt x="1688" y="9115"/>
                  </a:lnTo>
                  <a:lnTo>
                    <a:pt x="572" y="8997"/>
                  </a:lnTo>
                  <a:lnTo>
                    <a:pt x="0" y="852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íşlíḋê">
              <a:extLst>
                <a:ext uri="{FF2B5EF4-FFF2-40B4-BE49-F238E27FC236}">
                  <a16:creationId xmlns:a16="http://schemas.microsoft.com/office/drawing/2014/main" id="{DFCFA3CE-297B-0EAE-5264-6C220CBC4207}"/>
                </a:ext>
              </a:extLst>
            </p:cNvPr>
            <p:cNvCxnSpPr>
              <a:stCxn id="11" idx="4"/>
              <a:endCxn id="34" idx="2"/>
            </p:cNvCxnSpPr>
            <p:nvPr/>
          </p:nvCxnSpPr>
          <p:spPr>
            <a:xfrm flipV="1">
              <a:off x="1308396" y="4113679"/>
              <a:ext cx="1084425" cy="1586774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îšḻíde">
              <a:extLst>
                <a:ext uri="{FF2B5EF4-FFF2-40B4-BE49-F238E27FC236}">
                  <a16:creationId xmlns:a16="http://schemas.microsoft.com/office/drawing/2014/main" id="{3ED8050C-65CB-49D0-FB11-7FF78C46DB7E}"/>
                </a:ext>
              </a:extLst>
            </p:cNvPr>
            <p:cNvGrpSpPr/>
            <p:nvPr/>
          </p:nvGrpSpPr>
          <p:grpSpPr>
            <a:xfrm>
              <a:off x="1165867" y="2945236"/>
              <a:ext cx="2395822" cy="1922924"/>
              <a:chOff x="1542760" y="2628290"/>
              <a:chExt cx="2395822" cy="1922924"/>
            </a:xfrm>
          </p:grpSpPr>
          <p:grpSp>
            <p:nvGrpSpPr>
              <p:cNvPr id="31" name="íś1îḋè">
                <a:extLst>
                  <a:ext uri="{FF2B5EF4-FFF2-40B4-BE49-F238E27FC236}">
                    <a16:creationId xmlns:a16="http://schemas.microsoft.com/office/drawing/2014/main" id="{BCDBD401-D96E-FF85-B79C-A0A1F90887DB}"/>
                  </a:ext>
                </a:extLst>
              </p:cNvPr>
              <p:cNvGrpSpPr/>
              <p:nvPr/>
            </p:nvGrpSpPr>
            <p:grpSpPr>
              <a:xfrm>
                <a:off x="1542760" y="2628290"/>
                <a:ext cx="2395822" cy="1168443"/>
                <a:chOff x="1542760" y="2444590"/>
                <a:chExt cx="2395822" cy="1168443"/>
              </a:xfrm>
            </p:grpSpPr>
            <p:sp>
              <p:nvSpPr>
                <p:cNvPr id="33" name="íSļïdê">
                  <a:extLst>
                    <a:ext uri="{FF2B5EF4-FFF2-40B4-BE49-F238E27FC236}">
                      <a16:creationId xmlns:a16="http://schemas.microsoft.com/office/drawing/2014/main" id="{7D777909-0FAC-0894-F5EC-65DC7487413C}"/>
                    </a:ext>
                  </a:extLst>
                </p:cNvPr>
                <p:cNvSpPr txBox="1"/>
                <p:nvPr/>
              </p:nvSpPr>
              <p:spPr bwMode="auto">
                <a:xfrm>
                  <a:off x="1542760" y="2444590"/>
                  <a:ext cx="2337736" cy="4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EDA</a:t>
                  </a:r>
                </a:p>
              </p:txBody>
            </p:sp>
            <p:sp>
              <p:nvSpPr>
                <p:cNvPr id="34" name="îṧľíḍé">
                  <a:extLst>
                    <a:ext uri="{FF2B5EF4-FFF2-40B4-BE49-F238E27FC236}">
                      <a16:creationId xmlns:a16="http://schemas.microsoft.com/office/drawing/2014/main" id="{2F3FB1E1-60E6-7512-72CF-6C63A25B2682}"/>
                    </a:ext>
                  </a:extLst>
                </p:cNvPr>
                <p:cNvSpPr/>
                <p:nvPr/>
              </p:nvSpPr>
              <p:spPr bwMode="auto">
                <a:xfrm>
                  <a:off x="1600846" y="2909147"/>
                  <a:ext cx="2337736" cy="703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Data preprocessing and exploration. Finding problems/ideas generation.</a:t>
                  </a:r>
                </a:p>
              </p:txBody>
            </p:sp>
          </p:grpSp>
          <p:sp>
            <p:nvSpPr>
              <p:cNvPr id="32" name="iṡļíďé">
                <a:extLst>
                  <a:ext uri="{FF2B5EF4-FFF2-40B4-BE49-F238E27FC236}">
                    <a16:creationId xmlns:a16="http://schemas.microsoft.com/office/drawing/2014/main" id="{8FEACCA5-6A26-485F-0319-C7FCC49E69D3}"/>
                  </a:ext>
                </a:extLst>
              </p:cNvPr>
              <p:cNvSpPr txBox="1"/>
              <p:nvPr/>
            </p:nvSpPr>
            <p:spPr bwMode="auto">
              <a:xfrm>
                <a:off x="2029656" y="4081584"/>
                <a:ext cx="1318088" cy="46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Week 3-4</a:t>
                </a:r>
              </a:p>
            </p:txBody>
          </p:sp>
        </p:grpSp>
        <p:cxnSp>
          <p:nvCxnSpPr>
            <p:cNvPr id="14" name="îś1idé">
              <a:extLst>
                <a:ext uri="{FF2B5EF4-FFF2-40B4-BE49-F238E27FC236}">
                  <a16:creationId xmlns:a16="http://schemas.microsoft.com/office/drawing/2014/main" id="{0451AFBB-4DEC-5308-536E-0C1EDB5D1FD9}"/>
                </a:ext>
              </a:extLst>
            </p:cNvPr>
            <p:cNvCxnSpPr>
              <a:stCxn id="6" idx="27"/>
              <a:endCxn id="30" idx="2"/>
            </p:cNvCxnSpPr>
            <p:nvPr/>
          </p:nvCxnSpPr>
          <p:spPr>
            <a:xfrm flipV="1">
              <a:off x="4600991" y="3492662"/>
              <a:ext cx="13393" cy="97238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ślïḑè">
              <a:extLst>
                <a:ext uri="{FF2B5EF4-FFF2-40B4-BE49-F238E27FC236}">
                  <a16:creationId xmlns:a16="http://schemas.microsoft.com/office/drawing/2014/main" id="{9A308AE4-A070-496A-CAF6-AD99C2AE87D2}"/>
                </a:ext>
              </a:extLst>
            </p:cNvPr>
            <p:cNvGrpSpPr/>
            <p:nvPr/>
          </p:nvGrpSpPr>
          <p:grpSpPr>
            <a:xfrm>
              <a:off x="3445516" y="2319144"/>
              <a:ext cx="2337736" cy="1872591"/>
              <a:chOff x="3588866" y="2319144"/>
              <a:chExt cx="2337736" cy="1872591"/>
            </a:xfrm>
          </p:grpSpPr>
          <p:sp>
            <p:nvSpPr>
              <p:cNvPr id="27" name="ïṡḻiďè">
                <a:extLst>
                  <a:ext uri="{FF2B5EF4-FFF2-40B4-BE49-F238E27FC236}">
                    <a16:creationId xmlns:a16="http://schemas.microsoft.com/office/drawing/2014/main" id="{341D973E-CA91-FABB-8953-68F9CE5B8E09}"/>
                  </a:ext>
                </a:extLst>
              </p:cNvPr>
              <p:cNvSpPr txBox="1"/>
              <p:nvPr/>
            </p:nvSpPr>
            <p:spPr bwMode="auto">
              <a:xfrm>
                <a:off x="4102709" y="3722105"/>
                <a:ext cx="1318088" cy="46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Week 5-6</a:t>
                </a:r>
              </a:p>
            </p:txBody>
          </p:sp>
          <p:grpSp>
            <p:nvGrpSpPr>
              <p:cNvPr id="28" name="ï$ḷïḋé">
                <a:extLst>
                  <a:ext uri="{FF2B5EF4-FFF2-40B4-BE49-F238E27FC236}">
                    <a16:creationId xmlns:a16="http://schemas.microsoft.com/office/drawing/2014/main" id="{5B4B2D14-453A-A353-1ADB-A52426C5861A}"/>
                  </a:ext>
                </a:extLst>
              </p:cNvPr>
              <p:cNvGrpSpPr/>
              <p:nvPr/>
            </p:nvGrpSpPr>
            <p:grpSpPr>
              <a:xfrm>
                <a:off x="3588866" y="2319144"/>
                <a:ext cx="2337736" cy="1173518"/>
                <a:chOff x="3588866" y="1648938"/>
                <a:chExt cx="2337736" cy="1173518"/>
              </a:xfrm>
            </p:grpSpPr>
            <p:sp>
              <p:nvSpPr>
                <p:cNvPr id="29" name="î$ľïďe">
                  <a:extLst>
                    <a:ext uri="{FF2B5EF4-FFF2-40B4-BE49-F238E27FC236}">
                      <a16:creationId xmlns:a16="http://schemas.microsoft.com/office/drawing/2014/main" id="{6296BA3B-9958-A0A1-D058-4F82E451E05F}"/>
                    </a:ext>
                  </a:extLst>
                </p:cNvPr>
                <p:cNvSpPr txBox="1"/>
                <p:nvPr/>
              </p:nvSpPr>
              <p:spPr bwMode="auto">
                <a:xfrm>
                  <a:off x="3588866" y="1648938"/>
                  <a:ext cx="2337736" cy="4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000" b="1" dirty="0">
                      <a:solidFill>
                        <a:srgbClr val="000000"/>
                      </a:solidFill>
                    </a:rPr>
                    <a:t>Paper Reproduce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iśḷíḋê">
                  <a:extLst>
                    <a:ext uri="{FF2B5EF4-FFF2-40B4-BE49-F238E27FC236}">
                      <a16:creationId xmlns:a16="http://schemas.microsoft.com/office/drawing/2014/main" id="{5CD64579-B963-A529-1A08-236D213D1830}"/>
                    </a:ext>
                  </a:extLst>
                </p:cNvPr>
                <p:cNvSpPr/>
                <p:nvPr/>
              </p:nvSpPr>
              <p:spPr bwMode="auto">
                <a:xfrm>
                  <a:off x="3588866" y="2118570"/>
                  <a:ext cx="2337736" cy="703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Try to reproduce relevant papers included in the reference list. </a:t>
                  </a:r>
                </a:p>
              </p:txBody>
            </p:sp>
          </p:grpSp>
        </p:grpSp>
        <p:cxnSp>
          <p:nvCxnSpPr>
            <p:cNvPr id="16" name="ïŝḻiḋê">
              <a:extLst>
                <a:ext uri="{FF2B5EF4-FFF2-40B4-BE49-F238E27FC236}">
                  <a16:creationId xmlns:a16="http://schemas.microsoft.com/office/drawing/2014/main" id="{2DDFEE83-3704-5B04-CD51-948037570F97}"/>
                </a:ext>
              </a:extLst>
            </p:cNvPr>
            <p:cNvCxnSpPr>
              <a:stCxn id="8" idx="19"/>
              <a:endCxn id="26" idx="2"/>
            </p:cNvCxnSpPr>
            <p:nvPr/>
          </p:nvCxnSpPr>
          <p:spPr>
            <a:xfrm flipV="1">
              <a:off x="7328574" y="3302106"/>
              <a:ext cx="792" cy="140471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išliḍè">
              <a:extLst>
                <a:ext uri="{FF2B5EF4-FFF2-40B4-BE49-F238E27FC236}">
                  <a16:creationId xmlns:a16="http://schemas.microsoft.com/office/drawing/2014/main" id="{DF514E9A-9C19-302F-306E-F7C38AA89655}"/>
                </a:ext>
              </a:extLst>
            </p:cNvPr>
            <p:cNvGrpSpPr/>
            <p:nvPr/>
          </p:nvGrpSpPr>
          <p:grpSpPr>
            <a:xfrm>
              <a:off x="6160498" y="2128588"/>
              <a:ext cx="2337736" cy="2066463"/>
              <a:chOff x="6801840" y="2357868"/>
              <a:chExt cx="2337736" cy="2066463"/>
            </a:xfrm>
          </p:grpSpPr>
          <p:sp>
            <p:nvSpPr>
              <p:cNvPr id="23" name="îṣ1íḋê">
                <a:extLst>
                  <a:ext uri="{FF2B5EF4-FFF2-40B4-BE49-F238E27FC236}">
                    <a16:creationId xmlns:a16="http://schemas.microsoft.com/office/drawing/2014/main" id="{79A3A9B3-7564-A7D4-7363-15E28922BA4F}"/>
                  </a:ext>
                </a:extLst>
              </p:cNvPr>
              <p:cNvSpPr txBox="1"/>
              <p:nvPr/>
            </p:nvSpPr>
            <p:spPr bwMode="auto">
              <a:xfrm>
                <a:off x="7318238" y="3954701"/>
                <a:ext cx="1318088" cy="469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Week 7-8</a:t>
                </a:r>
              </a:p>
            </p:txBody>
          </p:sp>
          <p:grpSp>
            <p:nvGrpSpPr>
              <p:cNvPr id="24" name="i$lïḋe">
                <a:extLst>
                  <a:ext uri="{FF2B5EF4-FFF2-40B4-BE49-F238E27FC236}">
                    <a16:creationId xmlns:a16="http://schemas.microsoft.com/office/drawing/2014/main" id="{2B69EE66-E6F1-AB33-0D4B-74A38BE6D966}"/>
                  </a:ext>
                </a:extLst>
              </p:cNvPr>
              <p:cNvGrpSpPr/>
              <p:nvPr/>
            </p:nvGrpSpPr>
            <p:grpSpPr>
              <a:xfrm>
                <a:off x="6801840" y="2357868"/>
                <a:ext cx="2337736" cy="1173518"/>
                <a:chOff x="6624166" y="1648938"/>
                <a:chExt cx="2337736" cy="1173518"/>
              </a:xfrm>
            </p:grpSpPr>
            <p:sp>
              <p:nvSpPr>
                <p:cNvPr id="25" name="îṧľïḋé">
                  <a:extLst>
                    <a:ext uri="{FF2B5EF4-FFF2-40B4-BE49-F238E27FC236}">
                      <a16:creationId xmlns:a16="http://schemas.microsoft.com/office/drawing/2014/main" id="{1C5C8DA6-C59D-62A8-9C04-FD3B472FD818}"/>
                    </a:ext>
                  </a:extLst>
                </p:cNvPr>
                <p:cNvSpPr txBox="1"/>
                <p:nvPr/>
              </p:nvSpPr>
              <p:spPr bwMode="auto">
                <a:xfrm>
                  <a:off x="6624166" y="1648938"/>
                  <a:ext cx="2337736" cy="469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Model Training</a:t>
                  </a:r>
                </a:p>
              </p:txBody>
            </p:sp>
            <p:sp>
              <p:nvSpPr>
                <p:cNvPr id="26" name="iṡḷîḑe">
                  <a:extLst>
                    <a:ext uri="{FF2B5EF4-FFF2-40B4-BE49-F238E27FC236}">
                      <a16:creationId xmlns:a16="http://schemas.microsoft.com/office/drawing/2014/main" id="{17E3D13A-6222-4B97-810A-5BF4A2F26374}"/>
                    </a:ext>
                  </a:extLst>
                </p:cNvPr>
                <p:cNvSpPr/>
                <p:nvPr/>
              </p:nvSpPr>
              <p:spPr bwMode="auto">
                <a:xfrm>
                  <a:off x="6624166" y="2118570"/>
                  <a:ext cx="2337736" cy="703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Build the RS from scratch and the NLP model.</a:t>
                  </a:r>
                </a:p>
              </p:txBody>
            </p:sp>
          </p:grpSp>
        </p:grpSp>
        <p:cxnSp>
          <p:nvCxnSpPr>
            <p:cNvPr id="18" name="îŝ1íḋê">
              <a:extLst>
                <a:ext uri="{FF2B5EF4-FFF2-40B4-BE49-F238E27FC236}">
                  <a16:creationId xmlns:a16="http://schemas.microsoft.com/office/drawing/2014/main" id="{F1BAA8DA-7B7C-7993-5893-8B790BE5920B}"/>
                </a:ext>
              </a:extLst>
            </p:cNvPr>
            <p:cNvCxnSpPr>
              <a:stCxn id="9" idx="16"/>
              <a:endCxn id="22" idx="2"/>
            </p:cNvCxnSpPr>
            <p:nvPr/>
          </p:nvCxnSpPr>
          <p:spPr>
            <a:xfrm flipH="1" flipV="1">
              <a:off x="9372356" y="2316518"/>
              <a:ext cx="310" cy="1624621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ŝlîďé">
              <a:extLst>
                <a:ext uri="{FF2B5EF4-FFF2-40B4-BE49-F238E27FC236}">
                  <a16:creationId xmlns:a16="http://schemas.microsoft.com/office/drawing/2014/main" id="{3D351E98-2C5F-E001-6CA6-2D0A855B266F}"/>
                </a:ext>
              </a:extLst>
            </p:cNvPr>
            <p:cNvSpPr txBox="1"/>
            <p:nvPr/>
          </p:nvSpPr>
          <p:spPr bwMode="auto">
            <a:xfrm>
              <a:off x="8713312" y="2870855"/>
              <a:ext cx="1318088" cy="469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Week 9-10</a:t>
              </a:r>
            </a:p>
          </p:txBody>
        </p:sp>
        <p:grpSp>
          <p:nvGrpSpPr>
            <p:cNvPr id="20" name="ïślïde">
              <a:extLst>
                <a:ext uri="{FF2B5EF4-FFF2-40B4-BE49-F238E27FC236}">
                  <a16:creationId xmlns:a16="http://schemas.microsoft.com/office/drawing/2014/main" id="{E878F567-3617-0648-CDD0-D38784948A3D}"/>
                </a:ext>
              </a:extLst>
            </p:cNvPr>
            <p:cNvGrpSpPr/>
            <p:nvPr/>
          </p:nvGrpSpPr>
          <p:grpSpPr>
            <a:xfrm>
              <a:off x="8203488" y="1143000"/>
              <a:ext cx="2337736" cy="1173518"/>
              <a:chOff x="7856066" y="1130300"/>
              <a:chExt cx="2337736" cy="1173518"/>
            </a:xfrm>
          </p:grpSpPr>
          <p:sp>
            <p:nvSpPr>
              <p:cNvPr id="21" name="íṥlidê">
                <a:extLst>
                  <a:ext uri="{FF2B5EF4-FFF2-40B4-BE49-F238E27FC236}">
                    <a16:creationId xmlns:a16="http://schemas.microsoft.com/office/drawing/2014/main" id="{9FF43010-535F-E219-A1A6-4A01F3115463}"/>
                  </a:ext>
                </a:extLst>
              </p:cNvPr>
              <p:cNvSpPr txBox="1"/>
              <p:nvPr/>
            </p:nvSpPr>
            <p:spPr bwMode="auto">
              <a:xfrm>
                <a:off x="7856066" y="1130300"/>
                <a:ext cx="2337736" cy="4696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Experiments &amp; Conclusion</a:t>
                </a:r>
              </a:p>
            </p:txBody>
          </p:sp>
          <p:sp>
            <p:nvSpPr>
              <p:cNvPr id="22" name="îSḷiḓé">
                <a:extLst>
                  <a:ext uri="{FF2B5EF4-FFF2-40B4-BE49-F238E27FC236}">
                    <a16:creationId xmlns:a16="http://schemas.microsoft.com/office/drawing/2014/main" id="{9150CAA1-6F2F-4FC7-2B15-766419C3B8EE}"/>
                  </a:ext>
                </a:extLst>
              </p:cNvPr>
              <p:cNvSpPr/>
              <p:nvPr/>
            </p:nvSpPr>
            <p:spPr bwMode="auto">
              <a:xfrm>
                <a:off x="7856066" y="1599932"/>
                <a:ext cx="2337736" cy="703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Conduct experiments, solve remaining problems, write the report.</a:t>
                </a:r>
              </a:p>
            </p:txBody>
          </p:sp>
        </p:grp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2A374B4E-6119-1B1D-0FF2-3623009C160B}"/>
              </a:ext>
            </a:extLst>
          </p:cNvPr>
          <p:cNvSpPr txBox="1"/>
          <p:nvPr/>
        </p:nvSpPr>
        <p:spPr>
          <a:xfrm>
            <a:off x="0" y="6529961"/>
            <a:ext cx="3797854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5. Plans and Teamwork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99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3F3BD-DC4C-AD8D-9E45-D2B6F5F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66750"/>
            <a:ext cx="1766922" cy="349250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Teamwork</a:t>
            </a:r>
            <a:endParaRPr lang="zh-CN" altLang="en-US" sz="2600" dirty="0"/>
          </a:p>
        </p:txBody>
      </p:sp>
      <p:grpSp>
        <p:nvGrpSpPr>
          <p:cNvPr id="30" name="îṧļíḓ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2B6D47-BEA8-9B13-CAD8-85CBDD0A5FAD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30300"/>
            <a:ext cx="10847388" cy="5013325"/>
            <a:chOff x="673100" y="1130300"/>
            <a:chExt cx="10847388" cy="5013325"/>
          </a:xfrm>
        </p:grpSpPr>
        <p:sp>
          <p:nvSpPr>
            <p:cNvPr id="31" name="íšľíḓé">
              <a:extLst>
                <a:ext uri="{FF2B5EF4-FFF2-40B4-BE49-F238E27FC236}">
                  <a16:creationId xmlns:a16="http://schemas.microsoft.com/office/drawing/2014/main" id="{1FA6E5AC-F4EB-83AD-4C8A-40E728BBB8CB}"/>
                </a:ext>
              </a:extLst>
            </p:cNvPr>
            <p:cNvSpPr/>
            <p:nvPr/>
          </p:nvSpPr>
          <p:spPr bwMode="auto">
            <a:xfrm>
              <a:off x="673100" y="2423429"/>
              <a:ext cx="10847388" cy="975152"/>
            </a:xfrm>
            <a:prstGeom prst="flowChartManualOperation">
              <a:avLst/>
            </a:prstGeom>
            <a:gradFill flip="none" rotWithShape="1">
              <a:gsLst>
                <a:gs pos="0">
                  <a:schemeClr val="bg1">
                    <a:lumMod val="95000"/>
                    <a:alpha val="53000"/>
                  </a:schemeClr>
                </a:gs>
                <a:gs pos="100000">
                  <a:schemeClr val="tx1">
                    <a:lumMod val="50000"/>
                    <a:lumOff val="50000"/>
                    <a:alpha val="5000"/>
                  </a:schemeClr>
                </a:gs>
              </a:gsLst>
              <a:lin ang="5400000" scaled="1"/>
              <a:tileRect/>
            </a:gra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iSḷíḋe">
              <a:extLst>
                <a:ext uri="{FF2B5EF4-FFF2-40B4-BE49-F238E27FC236}">
                  <a16:creationId xmlns:a16="http://schemas.microsoft.com/office/drawing/2014/main" id="{4CFEBDA6-0909-BC92-BC95-34214D797CBF}"/>
                </a:ext>
              </a:extLst>
            </p:cNvPr>
            <p:cNvSpPr/>
            <p:nvPr/>
          </p:nvSpPr>
          <p:spPr bwMode="auto">
            <a:xfrm>
              <a:off x="673100" y="1359001"/>
              <a:ext cx="10845800" cy="1065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endParaRPr lang="en-US" altLang="zh-CN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200" b="1" dirty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GNN-Based Recommender System and Sentiment Analysis for Video Games on Amazon.</a:t>
              </a:r>
              <a:endParaRPr kumimoji="1" lang="en-US" altLang="zh-CN" sz="12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ïSlïdé">
              <a:extLst>
                <a:ext uri="{FF2B5EF4-FFF2-40B4-BE49-F238E27FC236}">
                  <a16:creationId xmlns:a16="http://schemas.microsoft.com/office/drawing/2014/main" id="{506F0B14-FB93-23AE-D8EA-5F362D22FA45}"/>
                </a:ext>
              </a:extLst>
            </p:cNvPr>
            <p:cNvSpPr/>
            <p:nvPr/>
          </p:nvSpPr>
          <p:spPr bwMode="auto">
            <a:xfrm>
              <a:off x="4566000" y="1130300"/>
              <a:ext cx="2655000" cy="450000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de-DE" altLang="zh-CN" b="1" dirty="0">
                  <a:solidFill>
                    <a:schemeClr val="bg1"/>
                  </a:solidFill>
                </a:rPr>
                <a:t>SDSC 4016 Group 5</a:t>
              </a:r>
            </a:p>
          </p:txBody>
        </p:sp>
        <p:grpSp>
          <p:nvGrpSpPr>
            <p:cNvPr id="34" name="îṥḻîḑé">
              <a:extLst>
                <a:ext uri="{FF2B5EF4-FFF2-40B4-BE49-F238E27FC236}">
                  <a16:creationId xmlns:a16="http://schemas.microsoft.com/office/drawing/2014/main" id="{B8A1D080-E28F-CADA-08E8-66BAA6547F78}"/>
                </a:ext>
              </a:extLst>
            </p:cNvPr>
            <p:cNvGrpSpPr/>
            <p:nvPr/>
          </p:nvGrpSpPr>
          <p:grpSpPr>
            <a:xfrm>
              <a:off x="2053762" y="3565100"/>
              <a:ext cx="2512235" cy="2044088"/>
              <a:chOff x="2715549" y="3222200"/>
              <a:chExt cx="2512235" cy="2044088"/>
            </a:xfrm>
          </p:grpSpPr>
          <p:grpSp>
            <p:nvGrpSpPr>
              <p:cNvPr id="51" name="ïṧḷïďê">
                <a:extLst>
                  <a:ext uri="{FF2B5EF4-FFF2-40B4-BE49-F238E27FC236}">
                    <a16:creationId xmlns:a16="http://schemas.microsoft.com/office/drawing/2014/main" id="{0D63A84D-4AF2-2DA4-D66A-05E3BAE50FE8}"/>
                  </a:ext>
                </a:extLst>
              </p:cNvPr>
              <p:cNvGrpSpPr/>
              <p:nvPr/>
            </p:nvGrpSpPr>
            <p:grpSpPr>
              <a:xfrm>
                <a:off x="3486000" y="3222200"/>
                <a:ext cx="863600" cy="863600"/>
                <a:chOff x="4462645" y="1965241"/>
                <a:chExt cx="1017604" cy="1017604"/>
              </a:xfrm>
            </p:grpSpPr>
            <p:sp>
              <p:nvSpPr>
                <p:cNvPr id="55" name="ïṡľiḍè">
                  <a:extLst>
                    <a:ext uri="{FF2B5EF4-FFF2-40B4-BE49-F238E27FC236}">
                      <a16:creationId xmlns:a16="http://schemas.microsoft.com/office/drawing/2014/main" id="{BCD253B7-47D0-8C04-8A39-8B360D884097}"/>
                    </a:ext>
                  </a:extLst>
                </p:cNvPr>
                <p:cNvSpPr/>
                <p:nvPr/>
              </p:nvSpPr>
              <p:spPr>
                <a:xfrm>
                  <a:off x="4462645" y="1965241"/>
                  <a:ext cx="1017604" cy="10176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solidFill>
                    <a:schemeClr val="bg1"/>
                  </a:solidFill>
                  <a:miter lim="400000"/>
                </a:ln>
              </p:spPr>
              <p:txBody>
                <a:bodyPr wrap="none" lIns="19050" tIns="19050" rIns="19050" bIns="1905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iṡ1íḋe">
                  <a:extLst>
                    <a:ext uri="{FF2B5EF4-FFF2-40B4-BE49-F238E27FC236}">
                      <a16:creationId xmlns:a16="http://schemas.microsoft.com/office/drawing/2014/main" id="{5EC6015B-2D3D-2131-9E1E-1DE517C5BDC3}"/>
                    </a:ext>
                  </a:extLst>
                </p:cNvPr>
                <p:cNvSpPr/>
                <p:nvPr/>
              </p:nvSpPr>
              <p:spPr bwMode="auto">
                <a:xfrm>
                  <a:off x="4772753" y="2305409"/>
                  <a:ext cx="397388" cy="337267"/>
                </a:xfrm>
                <a:custGeom>
                  <a:avLst/>
                  <a:gdLst>
                    <a:gd name="connsiteX0" fmla="*/ 246732 w 607286"/>
                    <a:gd name="connsiteY0" fmla="*/ 261798 h 515410"/>
                    <a:gd name="connsiteX1" fmla="*/ 303643 w 607286"/>
                    <a:gd name="connsiteY1" fmla="*/ 283469 h 515410"/>
                    <a:gd name="connsiteX2" fmla="*/ 360554 w 607286"/>
                    <a:gd name="connsiteY2" fmla="*/ 261798 h 515410"/>
                    <a:gd name="connsiteX3" fmla="*/ 499721 w 607286"/>
                    <a:gd name="connsiteY3" fmla="*/ 439385 h 515410"/>
                    <a:gd name="connsiteX4" fmla="*/ 499956 w 607286"/>
                    <a:gd name="connsiteY4" fmla="*/ 447819 h 515410"/>
                    <a:gd name="connsiteX5" fmla="*/ 499956 w 607286"/>
                    <a:gd name="connsiteY5" fmla="*/ 457308 h 515410"/>
                    <a:gd name="connsiteX6" fmla="*/ 303643 w 607286"/>
                    <a:gd name="connsiteY6" fmla="*/ 515410 h 515410"/>
                    <a:gd name="connsiteX7" fmla="*/ 107330 w 607286"/>
                    <a:gd name="connsiteY7" fmla="*/ 457308 h 515410"/>
                    <a:gd name="connsiteX8" fmla="*/ 107330 w 607286"/>
                    <a:gd name="connsiteY8" fmla="*/ 444539 h 515410"/>
                    <a:gd name="connsiteX9" fmla="*/ 107682 w 607286"/>
                    <a:gd name="connsiteY9" fmla="*/ 435519 h 515410"/>
                    <a:gd name="connsiteX10" fmla="*/ 246732 w 607286"/>
                    <a:gd name="connsiteY10" fmla="*/ 261798 h 515410"/>
                    <a:gd name="connsiteX11" fmla="*/ 494038 w 607286"/>
                    <a:gd name="connsiteY11" fmla="*/ 237453 h 515410"/>
                    <a:gd name="connsiteX12" fmla="*/ 607169 w 607286"/>
                    <a:gd name="connsiteY12" fmla="*/ 381785 h 515410"/>
                    <a:gd name="connsiteX13" fmla="*/ 607286 w 607286"/>
                    <a:gd name="connsiteY13" fmla="*/ 388580 h 515410"/>
                    <a:gd name="connsiteX14" fmla="*/ 607286 w 607286"/>
                    <a:gd name="connsiteY14" fmla="*/ 396312 h 515410"/>
                    <a:gd name="connsiteX15" fmla="*/ 527367 w 607286"/>
                    <a:gd name="connsiteY15" fmla="*/ 436730 h 515410"/>
                    <a:gd name="connsiteX16" fmla="*/ 496972 w 607286"/>
                    <a:gd name="connsiteY16" fmla="*/ 296029 h 515410"/>
                    <a:gd name="connsiteX17" fmla="*/ 443927 w 607286"/>
                    <a:gd name="connsiteY17" fmla="*/ 255026 h 515410"/>
                    <a:gd name="connsiteX18" fmla="*/ 447800 w 607286"/>
                    <a:gd name="connsiteY18" fmla="*/ 255143 h 515410"/>
                    <a:gd name="connsiteX19" fmla="*/ 494038 w 607286"/>
                    <a:gd name="connsiteY19" fmla="*/ 237453 h 515410"/>
                    <a:gd name="connsiteX20" fmla="*/ 113199 w 607286"/>
                    <a:gd name="connsiteY20" fmla="*/ 237453 h 515410"/>
                    <a:gd name="connsiteX21" fmla="*/ 159417 w 607286"/>
                    <a:gd name="connsiteY21" fmla="*/ 255143 h 515410"/>
                    <a:gd name="connsiteX22" fmla="*/ 163288 w 607286"/>
                    <a:gd name="connsiteY22" fmla="*/ 255026 h 515410"/>
                    <a:gd name="connsiteX23" fmla="*/ 110266 w 607286"/>
                    <a:gd name="connsiteY23" fmla="*/ 296029 h 515410"/>
                    <a:gd name="connsiteX24" fmla="*/ 79884 w 607286"/>
                    <a:gd name="connsiteY24" fmla="*/ 436730 h 515410"/>
                    <a:gd name="connsiteX25" fmla="*/ 0 w 607286"/>
                    <a:gd name="connsiteY25" fmla="*/ 396312 h 515410"/>
                    <a:gd name="connsiteX26" fmla="*/ 0 w 607286"/>
                    <a:gd name="connsiteY26" fmla="*/ 388580 h 515410"/>
                    <a:gd name="connsiteX27" fmla="*/ 235 w 607286"/>
                    <a:gd name="connsiteY27" fmla="*/ 381785 h 515410"/>
                    <a:gd name="connsiteX28" fmla="*/ 113199 w 607286"/>
                    <a:gd name="connsiteY28" fmla="*/ 237453 h 515410"/>
                    <a:gd name="connsiteX29" fmla="*/ 447940 w 607286"/>
                    <a:gd name="connsiteY29" fmla="*/ 24839 h 515410"/>
                    <a:gd name="connsiteX30" fmla="*/ 532275 w 607286"/>
                    <a:gd name="connsiteY30" fmla="*/ 127229 h 515410"/>
                    <a:gd name="connsiteX31" fmla="*/ 447940 w 607286"/>
                    <a:gd name="connsiteY31" fmla="*/ 229620 h 515410"/>
                    <a:gd name="connsiteX32" fmla="*/ 409350 w 607286"/>
                    <a:gd name="connsiteY32" fmla="*/ 218373 h 515410"/>
                    <a:gd name="connsiteX33" fmla="*/ 435272 w 607286"/>
                    <a:gd name="connsiteY33" fmla="*/ 126058 h 515410"/>
                    <a:gd name="connsiteX34" fmla="*/ 416388 w 607286"/>
                    <a:gd name="connsiteY34" fmla="*/ 28588 h 515410"/>
                    <a:gd name="connsiteX35" fmla="*/ 447940 w 607286"/>
                    <a:gd name="connsiteY35" fmla="*/ 24839 h 515410"/>
                    <a:gd name="connsiteX36" fmla="*/ 159441 w 607286"/>
                    <a:gd name="connsiteY36" fmla="*/ 24839 h 515410"/>
                    <a:gd name="connsiteX37" fmla="*/ 190894 w 607286"/>
                    <a:gd name="connsiteY37" fmla="*/ 28588 h 515410"/>
                    <a:gd name="connsiteX38" fmla="*/ 171999 w 607286"/>
                    <a:gd name="connsiteY38" fmla="*/ 126058 h 515410"/>
                    <a:gd name="connsiteX39" fmla="*/ 197936 w 607286"/>
                    <a:gd name="connsiteY39" fmla="*/ 218373 h 515410"/>
                    <a:gd name="connsiteX40" fmla="*/ 159441 w 607286"/>
                    <a:gd name="connsiteY40" fmla="*/ 229620 h 515410"/>
                    <a:gd name="connsiteX41" fmla="*/ 74940 w 607286"/>
                    <a:gd name="connsiteY41" fmla="*/ 127229 h 515410"/>
                    <a:gd name="connsiteX42" fmla="*/ 159441 w 607286"/>
                    <a:gd name="connsiteY42" fmla="*/ 24839 h 515410"/>
                    <a:gd name="connsiteX43" fmla="*/ 303643 w 607286"/>
                    <a:gd name="connsiteY43" fmla="*/ 0 h 515410"/>
                    <a:gd name="connsiteX44" fmla="*/ 407586 w 607286"/>
                    <a:gd name="connsiteY44" fmla="*/ 126030 h 515410"/>
                    <a:gd name="connsiteX45" fmla="*/ 303643 w 607286"/>
                    <a:gd name="connsiteY45" fmla="*/ 252060 h 515410"/>
                    <a:gd name="connsiteX46" fmla="*/ 199700 w 607286"/>
                    <a:gd name="connsiteY46" fmla="*/ 126030 h 515410"/>
                    <a:gd name="connsiteX47" fmla="*/ 303643 w 607286"/>
                    <a:gd name="connsiteY47" fmla="*/ 0 h 515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7286" h="515410">
                      <a:moveTo>
                        <a:pt x="246732" y="261798"/>
                      </a:moveTo>
                      <a:cubicBezTo>
                        <a:pt x="246732" y="261798"/>
                        <a:pt x="263864" y="283469"/>
                        <a:pt x="303643" y="283469"/>
                      </a:cubicBezTo>
                      <a:cubicBezTo>
                        <a:pt x="343539" y="283469"/>
                        <a:pt x="360554" y="261798"/>
                        <a:pt x="360554" y="261798"/>
                      </a:cubicBezTo>
                      <a:cubicBezTo>
                        <a:pt x="482003" y="283586"/>
                        <a:pt x="497844" y="318143"/>
                        <a:pt x="499721" y="439385"/>
                      </a:cubicBezTo>
                      <a:cubicBezTo>
                        <a:pt x="499839" y="447233"/>
                        <a:pt x="499956" y="448522"/>
                        <a:pt x="499956" y="447819"/>
                      </a:cubicBezTo>
                      <a:cubicBezTo>
                        <a:pt x="499956" y="449928"/>
                        <a:pt x="499956" y="452973"/>
                        <a:pt x="499956" y="457308"/>
                      </a:cubicBezTo>
                      <a:cubicBezTo>
                        <a:pt x="499956" y="457308"/>
                        <a:pt x="471090" y="515410"/>
                        <a:pt x="303643" y="515410"/>
                      </a:cubicBezTo>
                      <a:cubicBezTo>
                        <a:pt x="136313" y="515410"/>
                        <a:pt x="107330" y="457308"/>
                        <a:pt x="107330" y="457308"/>
                      </a:cubicBezTo>
                      <a:cubicBezTo>
                        <a:pt x="107330" y="450513"/>
                        <a:pt x="107330" y="446648"/>
                        <a:pt x="107330" y="444539"/>
                      </a:cubicBezTo>
                      <a:cubicBezTo>
                        <a:pt x="107330" y="445593"/>
                        <a:pt x="107447" y="445125"/>
                        <a:pt x="107682" y="435519"/>
                      </a:cubicBezTo>
                      <a:cubicBezTo>
                        <a:pt x="109794" y="317440"/>
                        <a:pt x="126691" y="283352"/>
                        <a:pt x="246732" y="261798"/>
                      </a:cubicBezTo>
                      <a:close/>
                      <a:moveTo>
                        <a:pt x="494038" y="237453"/>
                      </a:moveTo>
                      <a:cubicBezTo>
                        <a:pt x="592734" y="255260"/>
                        <a:pt x="605526" y="283260"/>
                        <a:pt x="607169" y="381785"/>
                      </a:cubicBezTo>
                      <a:cubicBezTo>
                        <a:pt x="607286" y="388112"/>
                        <a:pt x="607286" y="389166"/>
                        <a:pt x="607286" y="388580"/>
                      </a:cubicBezTo>
                      <a:cubicBezTo>
                        <a:pt x="607286" y="390220"/>
                        <a:pt x="607286" y="392681"/>
                        <a:pt x="607286" y="396312"/>
                      </a:cubicBezTo>
                      <a:cubicBezTo>
                        <a:pt x="607286" y="396312"/>
                        <a:pt x="593673" y="423609"/>
                        <a:pt x="527367" y="436730"/>
                      </a:cubicBezTo>
                      <a:cubicBezTo>
                        <a:pt x="526311" y="372413"/>
                        <a:pt x="520795" y="328598"/>
                        <a:pt x="496972" y="296029"/>
                      </a:cubicBezTo>
                      <a:cubicBezTo>
                        <a:pt x="483241" y="277168"/>
                        <a:pt x="464464" y="264281"/>
                        <a:pt x="443927" y="255026"/>
                      </a:cubicBezTo>
                      <a:cubicBezTo>
                        <a:pt x="445218" y="255026"/>
                        <a:pt x="446509" y="255143"/>
                        <a:pt x="447800" y="255143"/>
                      </a:cubicBezTo>
                      <a:cubicBezTo>
                        <a:pt x="480190" y="255143"/>
                        <a:pt x="494038" y="237453"/>
                        <a:pt x="494038" y="237453"/>
                      </a:cubicBezTo>
                      <a:close/>
                      <a:moveTo>
                        <a:pt x="113199" y="237453"/>
                      </a:moveTo>
                      <a:cubicBezTo>
                        <a:pt x="113199" y="237453"/>
                        <a:pt x="127041" y="255143"/>
                        <a:pt x="159417" y="255143"/>
                      </a:cubicBezTo>
                      <a:cubicBezTo>
                        <a:pt x="160707" y="255143"/>
                        <a:pt x="161998" y="255026"/>
                        <a:pt x="163288" y="255026"/>
                      </a:cubicBezTo>
                      <a:cubicBezTo>
                        <a:pt x="142760" y="264281"/>
                        <a:pt x="124108" y="277168"/>
                        <a:pt x="110266" y="296029"/>
                      </a:cubicBezTo>
                      <a:cubicBezTo>
                        <a:pt x="86453" y="328598"/>
                        <a:pt x="81057" y="372413"/>
                        <a:pt x="79884" y="436730"/>
                      </a:cubicBezTo>
                      <a:cubicBezTo>
                        <a:pt x="13607" y="423609"/>
                        <a:pt x="0" y="396312"/>
                        <a:pt x="0" y="396312"/>
                      </a:cubicBezTo>
                      <a:cubicBezTo>
                        <a:pt x="0" y="392681"/>
                        <a:pt x="0" y="390220"/>
                        <a:pt x="0" y="388580"/>
                      </a:cubicBezTo>
                      <a:cubicBezTo>
                        <a:pt x="0" y="389166"/>
                        <a:pt x="117" y="388112"/>
                        <a:pt x="235" y="381785"/>
                      </a:cubicBezTo>
                      <a:cubicBezTo>
                        <a:pt x="1760" y="283260"/>
                        <a:pt x="14663" y="255260"/>
                        <a:pt x="113199" y="237453"/>
                      </a:cubicBezTo>
                      <a:close/>
                      <a:moveTo>
                        <a:pt x="447940" y="24839"/>
                      </a:moveTo>
                      <a:cubicBezTo>
                        <a:pt x="519842" y="24839"/>
                        <a:pt x="532275" y="70645"/>
                        <a:pt x="532275" y="127229"/>
                      </a:cubicBezTo>
                      <a:cubicBezTo>
                        <a:pt x="532275" y="183814"/>
                        <a:pt x="494506" y="229620"/>
                        <a:pt x="447940" y="229620"/>
                      </a:cubicBezTo>
                      <a:cubicBezTo>
                        <a:pt x="433982" y="229620"/>
                        <a:pt x="420962" y="225520"/>
                        <a:pt x="409350" y="218373"/>
                      </a:cubicBezTo>
                      <a:cubicBezTo>
                        <a:pt x="426123" y="191780"/>
                        <a:pt x="435272" y="159681"/>
                        <a:pt x="435272" y="126058"/>
                      </a:cubicBezTo>
                      <a:cubicBezTo>
                        <a:pt x="435272" y="96419"/>
                        <a:pt x="433044" y="59164"/>
                        <a:pt x="416388" y="28588"/>
                      </a:cubicBezTo>
                      <a:cubicBezTo>
                        <a:pt x="425302" y="26128"/>
                        <a:pt x="435741" y="24839"/>
                        <a:pt x="447940" y="24839"/>
                      </a:cubicBezTo>
                      <a:close/>
                      <a:moveTo>
                        <a:pt x="159441" y="24839"/>
                      </a:moveTo>
                      <a:cubicBezTo>
                        <a:pt x="171529" y="24839"/>
                        <a:pt x="181975" y="26128"/>
                        <a:pt x="190894" y="28588"/>
                      </a:cubicBezTo>
                      <a:cubicBezTo>
                        <a:pt x="174346" y="59164"/>
                        <a:pt x="171999" y="96419"/>
                        <a:pt x="171999" y="126058"/>
                      </a:cubicBezTo>
                      <a:cubicBezTo>
                        <a:pt x="171999" y="159681"/>
                        <a:pt x="181153" y="191780"/>
                        <a:pt x="197936" y="218373"/>
                      </a:cubicBezTo>
                      <a:cubicBezTo>
                        <a:pt x="186434" y="225520"/>
                        <a:pt x="173290" y="229620"/>
                        <a:pt x="159441" y="229620"/>
                      </a:cubicBezTo>
                      <a:cubicBezTo>
                        <a:pt x="112848" y="229620"/>
                        <a:pt x="74940" y="183814"/>
                        <a:pt x="74940" y="127229"/>
                      </a:cubicBezTo>
                      <a:cubicBezTo>
                        <a:pt x="74940" y="70645"/>
                        <a:pt x="87380" y="24839"/>
                        <a:pt x="159441" y="24839"/>
                      </a:cubicBezTo>
                      <a:close/>
                      <a:moveTo>
                        <a:pt x="303643" y="0"/>
                      </a:moveTo>
                      <a:cubicBezTo>
                        <a:pt x="392335" y="0"/>
                        <a:pt x="407586" y="56456"/>
                        <a:pt x="407586" y="126030"/>
                      </a:cubicBezTo>
                      <a:cubicBezTo>
                        <a:pt x="407586" y="195604"/>
                        <a:pt x="361011" y="252060"/>
                        <a:pt x="303643" y="252060"/>
                      </a:cubicBezTo>
                      <a:cubicBezTo>
                        <a:pt x="246275" y="252060"/>
                        <a:pt x="199700" y="195604"/>
                        <a:pt x="199700" y="126030"/>
                      </a:cubicBezTo>
                      <a:cubicBezTo>
                        <a:pt x="199700" y="56456"/>
                        <a:pt x="215069" y="0"/>
                        <a:pt x="3036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52" name="isļîḓê">
                <a:extLst>
                  <a:ext uri="{FF2B5EF4-FFF2-40B4-BE49-F238E27FC236}">
                    <a16:creationId xmlns:a16="http://schemas.microsoft.com/office/drawing/2014/main" id="{12BA1284-2DF3-0450-2F36-4C29F618BE43}"/>
                  </a:ext>
                </a:extLst>
              </p:cNvPr>
              <p:cNvGrpSpPr/>
              <p:nvPr/>
            </p:nvGrpSpPr>
            <p:grpSpPr>
              <a:xfrm>
                <a:off x="2715549" y="4236170"/>
                <a:ext cx="2512235" cy="1030118"/>
                <a:chOff x="8661000" y="1781570"/>
                <a:chExt cx="2397831" cy="1030118"/>
              </a:xfrm>
            </p:grpSpPr>
            <p:sp>
              <p:nvSpPr>
                <p:cNvPr id="53" name="ïşḷîḑè">
                  <a:extLst>
                    <a:ext uri="{FF2B5EF4-FFF2-40B4-BE49-F238E27FC236}">
                      <a16:creationId xmlns:a16="http://schemas.microsoft.com/office/drawing/2014/main" id="{26C22A01-19FF-5089-92C2-963A2F40E3DE}"/>
                    </a:ext>
                  </a:extLst>
                </p:cNvPr>
                <p:cNvSpPr txBox="1"/>
                <p:nvPr/>
              </p:nvSpPr>
              <p:spPr>
                <a:xfrm>
                  <a:off x="8661000" y="1781570"/>
                  <a:ext cx="22950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buSzPct val="25000"/>
                  </a:pPr>
                  <a:r>
                    <a:rPr lang="de-DE" sz="2000" b="1" dirty="0"/>
                    <a:t>Yang Wentao</a:t>
                  </a:r>
                </a:p>
              </p:txBody>
            </p:sp>
            <p:sp>
              <p:nvSpPr>
                <p:cNvPr id="54" name="íS1íḋê">
                  <a:extLst>
                    <a:ext uri="{FF2B5EF4-FFF2-40B4-BE49-F238E27FC236}">
                      <a16:creationId xmlns:a16="http://schemas.microsoft.com/office/drawing/2014/main" id="{4F29FDD3-CE8B-9DCE-4241-A0262F5E406C}"/>
                    </a:ext>
                  </a:extLst>
                </p:cNvPr>
                <p:cNvSpPr txBox="1"/>
                <p:nvPr/>
              </p:nvSpPr>
              <p:spPr>
                <a:xfrm>
                  <a:off x="8661000" y="2174081"/>
                  <a:ext cx="2397831" cy="6376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SzPct val="25000"/>
                    <a:buFont typeface="Wingdings" panose="05000000000000000000" pitchFamily="2" charset="2"/>
                    <a:buChar char="l"/>
                  </a:pPr>
                  <a:r>
                    <a:rPr lang="de-DE" sz="1200" dirty="0"/>
                    <a:t>Build GNN-Based RS (NGCF, LightGCN)</a:t>
                  </a:r>
                </a:p>
                <a:p>
                  <a:pPr marL="171450" indent="-171450">
                    <a:lnSpc>
                      <a:spcPct val="150000"/>
                    </a:lnSpc>
                    <a:buSzPct val="25000"/>
                    <a:buFont typeface="Wingdings" panose="05000000000000000000" pitchFamily="2" charset="2"/>
                    <a:buChar char="l"/>
                  </a:pPr>
                  <a:r>
                    <a:rPr lang="de-DE" sz="1200" dirty="0"/>
                    <a:t>Conduct Experiments</a:t>
                  </a:r>
                </a:p>
              </p:txBody>
            </p:sp>
          </p:grpSp>
        </p:grpSp>
        <p:grpSp>
          <p:nvGrpSpPr>
            <p:cNvPr id="35" name="íṡľiḑé">
              <a:extLst>
                <a:ext uri="{FF2B5EF4-FFF2-40B4-BE49-F238E27FC236}">
                  <a16:creationId xmlns:a16="http://schemas.microsoft.com/office/drawing/2014/main" id="{6EFA2BCA-BDFD-2579-8A0A-A390EA715208}"/>
                </a:ext>
              </a:extLst>
            </p:cNvPr>
            <p:cNvGrpSpPr/>
            <p:nvPr/>
          </p:nvGrpSpPr>
          <p:grpSpPr>
            <a:xfrm>
              <a:off x="4955106" y="3565100"/>
              <a:ext cx="2404498" cy="2031400"/>
              <a:chOff x="2715550" y="3222200"/>
              <a:chExt cx="2404498" cy="2031400"/>
            </a:xfrm>
          </p:grpSpPr>
          <p:sp>
            <p:nvSpPr>
              <p:cNvPr id="49" name="îṧḷîḋè">
                <a:extLst>
                  <a:ext uri="{FF2B5EF4-FFF2-40B4-BE49-F238E27FC236}">
                    <a16:creationId xmlns:a16="http://schemas.microsoft.com/office/drawing/2014/main" id="{A3ABDDB2-89DE-85E2-26D1-7AA992082396}"/>
                  </a:ext>
                </a:extLst>
              </p:cNvPr>
              <p:cNvSpPr/>
              <p:nvPr/>
            </p:nvSpPr>
            <p:spPr>
              <a:xfrm>
                <a:off x="3486000" y="3222200"/>
                <a:ext cx="863600" cy="863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6" name="îŝ1íḑê">
                <a:extLst>
                  <a:ext uri="{FF2B5EF4-FFF2-40B4-BE49-F238E27FC236}">
                    <a16:creationId xmlns:a16="http://schemas.microsoft.com/office/drawing/2014/main" id="{F78B7BFB-45AE-F65B-2F86-2BA097F322CC}"/>
                  </a:ext>
                </a:extLst>
              </p:cNvPr>
              <p:cNvGrpSpPr/>
              <p:nvPr/>
            </p:nvGrpSpPr>
            <p:grpSpPr>
              <a:xfrm>
                <a:off x="2715550" y="4236170"/>
                <a:ext cx="2404498" cy="1017430"/>
                <a:chOff x="8661000" y="1781570"/>
                <a:chExt cx="2295000" cy="1017430"/>
              </a:xfrm>
            </p:grpSpPr>
            <p:sp>
              <p:nvSpPr>
                <p:cNvPr id="47" name="î$ļiḑé">
                  <a:extLst>
                    <a:ext uri="{FF2B5EF4-FFF2-40B4-BE49-F238E27FC236}">
                      <a16:creationId xmlns:a16="http://schemas.microsoft.com/office/drawing/2014/main" id="{0FDDBE06-BA93-43A4-E517-F05C7430C50A}"/>
                    </a:ext>
                  </a:extLst>
                </p:cNvPr>
                <p:cNvSpPr txBox="1"/>
                <p:nvPr/>
              </p:nvSpPr>
              <p:spPr>
                <a:xfrm>
                  <a:off x="8661000" y="1781570"/>
                  <a:ext cx="22950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buSzPct val="25000"/>
                  </a:pPr>
                  <a:r>
                    <a:rPr lang="de-DE" sz="2000" b="1" dirty="0"/>
                    <a:t>ZHOU Jinyu</a:t>
                  </a:r>
                </a:p>
              </p:txBody>
            </p:sp>
            <p:sp>
              <p:nvSpPr>
                <p:cNvPr id="48" name="îşḷîḑè">
                  <a:extLst>
                    <a:ext uri="{FF2B5EF4-FFF2-40B4-BE49-F238E27FC236}">
                      <a16:creationId xmlns:a16="http://schemas.microsoft.com/office/drawing/2014/main" id="{24A76A58-9C62-3FED-603F-B2471EB6F000}"/>
                    </a:ext>
                  </a:extLst>
                </p:cNvPr>
                <p:cNvSpPr txBox="1"/>
                <p:nvPr/>
              </p:nvSpPr>
              <p:spPr>
                <a:xfrm>
                  <a:off x="8661000" y="2174082"/>
                  <a:ext cx="22950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SzPct val="25000"/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Sentiment Analysis</a:t>
                  </a:r>
                </a:p>
                <a:p>
                  <a:pPr marL="171450" indent="-171450">
                    <a:lnSpc>
                      <a:spcPct val="150000"/>
                    </a:lnSpc>
                    <a:buSzPct val="25000"/>
                    <a:buFont typeface="Arial" panose="020B0604020202020204" pitchFamily="34" charset="0"/>
                    <a:buChar char="•"/>
                  </a:pPr>
                  <a:r>
                    <a:rPr lang="de-DE" sz="1200" dirty="0"/>
                    <a:t>NLP Transformer Model Training</a:t>
                  </a:r>
                </a:p>
              </p:txBody>
            </p:sp>
          </p:grpSp>
        </p:grpSp>
        <p:grpSp>
          <p:nvGrpSpPr>
            <p:cNvPr id="36" name="ïṧľíḋè">
              <a:extLst>
                <a:ext uri="{FF2B5EF4-FFF2-40B4-BE49-F238E27FC236}">
                  <a16:creationId xmlns:a16="http://schemas.microsoft.com/office/drawing/2014/main" id="{C92636E7-8490-9F4C-24A1-B0C5D019A597}"/>
                </a:ext>
              </a:extLst>
            </p:cNvPr>
            <p:cNvGrpSpPr/>
            <p:nvPr/>
          </p:nvGrpSpPr>
          <p:grpSpPr>
            <a:xfrm>
              <a:off x="7856450" y="3565100"/>
              <a:ext cx="2404498" cy="2031400"/>
              <a:chOff x="2715550" y="3222200"/>
              <a:chExt cx="2404498" cy="2031400"/>
            </a:xfrm>
          </p:grpSpPr>
          <p:sp>
            <p:nvSpPr>
              <p:cNvPr id="43" name="ïṡļîḑe">
                <a:extLst>
                  <a:ext uri="{FF2B5EF4-FFF2-40B4-BE49-F238E27FC236}">
                    <a16:creationId xmlns:a16="http://schemas.microsoft.com/office/drawing/2014/main" id="{9CA797AF-225F-CEDD-0C44-54B1D2B77202}"/>
                  </a:ext>
                </a:extLst>
              </p:cNvPr>
              <p:cNvSpPr/>
              <p:nvPr/>
            </p:nvSpPr>
            <p:spPr>
              <a:xfrm>
                <a:off x="3486000" y="3222200"/>
                <a:ext cx="863600" cy="8636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0" name="íSlïḍê">
                <a:extLst>
                  <a:ext uri="{FF2B5EF4-FFF2-40B4-BE49-F238E27FC236}">
                    <a16:creationId xmlns:a16="http://schemas.microsoft.com/office/drawing/2014/main" id="{68085FB5-24C9-BB6C-76A1-29356089FC1D}"/>
                  </a:ext>
                </a:extLst>
              </p:cNvPr>
              <p:cNvGrpSpPr/>
              <p:nvPr/>
            </p:nvGrpSpPr>
            <p:grpSpPr>
              <a:xfrm>
                <a:off x="2715550" y="4236170"/>
                <a:ext cx="2404498" cy="1017430"/>
                <a:chOff x="8661000" y="1781570"/>
                <a:chExt cx="2295000" cy="1017430"/>
              </a:xfrm>
            </p:grpSpPr>
            <p:sp>
              <p:nvSpPr>
                <p:cNvPr id="41" name="ïṥḻíḓé">
                  <a:extLst>
                    <a:ext uri="{FF2B5EF4-FFF2-40B4-BE49-F238E27FC236}">
                      <a16:creationId xmlns:a16="http://schemas.microsoft.com/office/drawing/2014/main" id="{F3AE272E-FE74-17E6-2DE7-778ABBE8E43D}"/>
                    </a:ext>
                  </a:extLst>
                </p:cNvPr>
                <p:cNvSpPr txBox="1"/>
                <p:nvPr/>
              </p:nvSpPr>
              <p:spPr>
                <a:xfrm>
                  <a:off x="8661000" y="1781570"/>
                  <a:ext cx="2295000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buSzPct val="25000"/>
                  </a:pPr>
                  <a:r>
                    <a:rPr lang="de-DE" sz="2000" b="1" dirty="0"/>
                    <a:t>ZHOU Xin</a:t>
                  </a:r>
                </a:p>
              </p:txBody>
            </p:sp>
            <p:sp>
              <p:nvSpPr>
                <p:cNvPr id="42" name="iş1iḑe">
                  <a:extLst>
                    <a:ext uri="{FF2B5EF4-FFF2-40B4-BE49-F238E27FC236}">
                      <a16:creationId xmlns:a16="http://schemas.microsoft.com/office/drawing/2014/main" id="{0364B5C3-7C65-8145-2017-FC3693FCB390}"/>
                    </a:ext>
                  </a:extLst>
                </p:cNvPr>
                <p:cNvSpPr txBox="1"/>
                <p:nvPr/>
              </p:nvSpPr>
              <p:spPr>
                <a:xfrm>
                  <a:off x="8661000" y="2174082"/>
                  <a:ext cx="2295000" cy="6249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SzPct val="25000"/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Build Collaborative Filtering-Based RS (item/</a:t>
                  </a:r>
                  <a:r>
                    <a:rPr lang="en-US" sz="1200" dirty="0" err="1"/>
                    <a:t>userCF</a:t>
                  </a:r>
                  <a:r>
                    <a:rPr lang="en-US" sz="1200" dirty="0"/>
                    <a:t>, SVD)</a:t>
                  </a:r>
                </a:p>
                <a:p>
                  <a:pPr marL="171450" indent="-171450">
                    <a:lnSpc>
                      <a:spcPct val="150000"/>
                    </a:lnSpc>
                    <a:buSzPct val="25000"/>
                    <a:buFont typeface="Arial" panose="020B0604020202020204" pitchFamily="34" charset="0"/>
                    <a:buChar char="•"/>
                  </a:pPr>
                  <a:r>
                    <a:rPr lang="de-DE" sz="1200" dirty="0"/>
                    <a:t>Report &amp; Powerpoint</a:t>
                  </a:r>
                </a:p>
              </p:txBody>
            </p:sp>
          </p:grpSp>
        </p:grpSp>
        <p:cxnSp>
          <p:nvCxnSpPr>
            <p:cNvPr id="37" name="iṡľîḑe">
              <a:extLst>
                <a:ext uri="{FF2B5EF4-FFF2-40B4-BE49-F238E27FC236}">
                  <a16:creationId xmlns:a16="http://schemas.microsoft.com/office/drawing/2014/main" id="{D85CB38C-3F25-7383-9B82-3A8427AC4125}"/>
                </a:ext>
              </a:extLst>
            </p:cNvPr>
            <p:cNvCxnSpPr/>
            <p:nvPr/>
          </p:nvCxnSpPr>
          <p:spPr>
            <a:xfrm>
              <a:off x="4656000" y="4509000"/>
              <a:ext cx="0" cy="1634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í$lïdé">
              <a:extLst>
                <a:ext uri="{FF2B5EF4-FFF2-40B4-BE49-F238E27FC236}">
                  <a16:creationId xmlns:a16="http://schemas.microsoft.com/office/drawing/2014/main" id="{E8A45EA9-95FD-A37B-9E12-636CEEE4874F}"/>
                </a:ext>
              </a:extLst>
            </p:cNvPr>
            <p:cNvCxnSpPr/>
            <p:nvPr/>
          </p:nvCxnSpPr>
          <p:spPr>
            <a:xfrm>
              <a:off x="7671000" y="4509000"/>
              <a:ext cx="0" cy="163462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iṡ1íḋe">
            <a:extLst>
              <a:ext uri="{FF2B5EF4-FFF2-40B4-BE49-F238E27FC236}">
                <a16:creationId xmlns:a16="http://schemas.microsoft.com/office/drawing/2014/main" id="{F5B20920-AD6C-DDB3-50AB-4DB542A81A33}"/>
              </a:ext>
            </a:extLst>
          </p:cNvPr>
          <p:cNvSpPr/>
          <p:nvPr/>
        </p:nvSpPr>
        <p:spPr bwMode="auto">
          <a:xfrm>
            <a:off x="5988731" y="3856202"/>
            <a:ext cx="337247" cy="286225"/>
          </a:xfrm>
          <a:custGeom>
            <a:avLst/>
            <a:gdLst>
              <a:gd name="connsiteX0" fmla="*/ 246732 w 607286"/>
              <a:gd name="connsiteY0" fmla="*/ 261798 h 515410"/>
              <a:gd name="connsiteX1" fmla="*/ 303643 w 607286"/>
              <a:gd name="connsiteY1" fmla="*/ 283469 h 515410"/>
              <a:gd name="connsiteX2" fmla="*/ 360554 w 607286"/>
              <a:gd name="connsiteY2" fmla="*/ 261798 h 515410"/>
              <a:gd name="connsiteX3" fmla="*/ 499721 w 607286"/>
              <a:gd name="connsiteY3" fmla="*/ 439385 h 515410"/>
              <a:gd name="connsiteX4" fmla="*/ 499956 w 607286"/>
              <a:gd name="connsiteY4" fmla="*/ 447819 h 515410"/>
              <a:gd name="connsiteX5" fmla="*/ 499956 w 607286"/>
              <a:gd name="connsiteY5" fmla="*/ 457308 h 515410"/>
              <a:gd name="connsiteX6" fmla="*/ 303643 w 607286"/>
              <a:gd name="connsiteY6" fmla="*/ 515410 h 515410"/>
              <a:gd name="connsiteX7" fmla="*/ 107330 w 607286"/>
              <a:gd name="connsiteY7" fmla="*/ 457308 h 515410"/>
              <a:gd name="connsiteX8" fmla="*/ 107330 w 607286"/>
              <a:gd name="connsiteY8" fmla="*/ 444539 h 515410"/>
              <a:gd name="connsiteX9" fmla="*/ 107682 w 607286"/>
              <a:gd name="connsiteY9" fmla="*/ 435519 h 515410"/>
              <a:gd name="connsiteX10" fmla="*/ 246732 w 607286"/>
              <a:gd name="connsiteY10" fmla="*/ 261798 h 515410"/>
              <a:gd name="connsiteX11" fmla="*/ 494038 w 607286"/>
              <a:gd name="connsiteY11" fmla="*/ 237453 h 515410"/>
              <a:gd name="connsiteX12" fmla="*/ 607169 w 607286"/>
              <a:gd name="connsiteY12" fmla="*/ 381785 h 515410"/>
              <a:gd name="connsiteX13" fmla="*/ 607286 w 607286"/>
              <a:gd name="connsiteY13" fmla="*/ 388580 h 515410"/>
              <a:gd name="connsiteX14" fmla="*/ 607286 w 607286"/>
              <a:gd name="connsiteY14" fmla="*/ 396312 h 515410"/>
              <a:gd name="connsiteX15" fmla="*/ 527367 w 607286"/>
              <a:gd name="connsiteY15" fmla="*/ 436730 h 515410"/>
              <a:gd name="connsiteX16" fmla="*/ 496972 w 607286"/>
              <a:gd name="connsiteY16" fmla="*/ 296029 h 515410"/>
              <a:gd name="connsiteX17" fmla="*/ 443927 w 607286"/>
              <a:gd name="connsiteY17" fmla="*/ 255026 h 515410"/>
              <a:gd name="connsiteX18" fmla="*/ 447800 w 607286"/>
              <a:gd name="connsiteY18" fmla="*/ 255143 h 515410"/>
              <a:gd name="connsiteX19" fmla="*/ 494038 w 607286"/>
              <a:gd name="connsiteY19" fmla="*/ 237453 h 515410"/>
              <a:gd name="connsiteX20" fmla="*/ 113199 w 607286"/>
              <a:gd name="connsiteY20" fmla="*/ 237453 h 515410"/>
              <a:gd name="connsiteX21" fmla="*/ 159417 w 607286"/>
              <a:gd name="connsiteY21" fmla="*/ 255143 h 515410"/>
              <a:gd name="connsiteX22" fmla="*/ 163288 w 607286"/>
              <a:gd name="connsiteY22" fmla="*/ 255026 h 515410"/>
              <a:gd name="connsiteX23" fmla="*/ 110266 w 607286"/>
              <a:gd name="connsiteY23" fmla="*/ 296029 h 515410"/>
              <a:gd name="connsiteX24" fmla="*/ 79884 w 607286"/>
              <a:gd name="connsiteY24" fmla="*/ 436730 h 515410"/>
              <a:gd name="connsiteX25" fmla="*/ 0 w 607286"/>
              <a:gd name="connsiteY25" fmla="*/ 396312 h 515410"/>
              <a:gd name="connsiteX26" fmla="*/ 0 w 607286"/>
              <a:gd name="connsiteY26" fmla="*/ 388580 h 515410"/>
              <a:gd name="connsiteX27" fmla="*/ 235 w 607286"/>
              <a:gd name="connsiteY27" fmla="*/ 381785 h 515410"/>
              <a:gd name="connsiteX28" fmla="*/ 113199 w 607286"/>
              <a:gd name="connsiteY28" fmla="*/ 237453 h 515410"/>
              <a:gd name="connsiteX29" fmla="*/ 447940 w 607286"/>
              <a:gd name="connsiteY29" fmla="*/ 24839 h 515410"/>
              <a:gd name="connsiteX30" fmla="*/ 532275 w 607286"/>
              <a:gd name="connsiteY30" fmla="*/ 127229 h 515410"/>
              <a:gd name="connsiteX31" fmla="*/ 447940 w 607286"/>
              <a:gd name="connsiteY31" fmla="*/ 229620 h 515410"/>
              <a:gd name="connsiteX32" fmla="*/ 409350 w 607286"/>
              <a:gd name="connsiteY32" fmla="*/ 218373 h 515410"/>
              <a:gd name="connsiteX33" fmla="*/ 435272 w 607286"/>
              <a:gd name="connsiteY33" fmla="*/ 126058 h 515410"/>
              <a:gd name="connsiteX34" fmla="*/ 416388 w 607286"/>
              <a:gd name="connsiteY34" fmla="*/ 28588 h 515410"/>
              <a:gd name="connsiteX35" fmla="*/ 447940 w 607286"/>
              <a:gd name="connsiteY35" fmla="*/ 24839 h 515410"/>
              <a:gd name="connsiteX36" fmla="*/ 159441 w 607286"/>
              <a:gd name="connsiteY36" fmla="*/ 24839 h 515410"/>
              <a:gd name="connsiteX37" fmla="*/ 190894 w 607286"/>
              <a:gd name="connsiteY37" fmla="*/ 28588 h 515410"/>
              <a:gd name="connsiteX38" fmla="*/ 171999 w 607286"/>
              <a:gd name="connsiteY38" fmla="*/ 126058 h 515410"/>
              <a:gd name="connsiteX39" fmla="*/ 197936 w 607286"/>
              <a:gd name="connsiteY39" fmla="*/ 218373 h 515410"/>
              <a:gd name="connsiteX40" fmla="*/ 159441 w 607286"/>
              <a:gd name="connsiteY40" fmla="*/ 229620 h 515410"/>
              <a:gd name="connsiteX41" fmla="*/ 74940 w 607286"/>
              <a:gd name="connsiteY41" fmla="*/ 127229 h 515410"/>
              <a:gd name="connsiteX42" fmla="*/ 159441 w 607286"/>
              <a:gd name="connsiteY42" fmla="*/ 24839 h 515410"/>
              <a:gd name="connsiteX43" fmla="*/ 303643 w 607286"/>
              <a:gd name="connsiteY43" fmla="*/ 0 h 515410"/>
              <a:gd name="connsiteX44" fmla="*/ 407586 w 607286"/>
              <a:gd name="connsiteY44" fmla="*/ 126030 h 515410"/>
              <a:gd name="connsiteX45" fmla="*/ 303643 w 607286"/>
              <a:gd name="connsiteY45" fmla="*/ 252060 h 515410"/>
              <a:gd name="connsiteX46" fmla="*/ 199700 w 607286"/>
              <a:gd name="connsiteY46" fmla="*/ 126030 h 515410"/>
              <a:gd name="connsiteX47" fmla="*/ 303643 w 607286"/>
              <a:gd name="connsiteY47" fmla="*/ 0 h 5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515410">
                <a:moveTo>
                  <a:pt x="246732" y="261798"/>
                </a:moveTo>
                <a:cubicBezTo>
                  <a:pt x="246732" y="261798"/>
                  <a:pt x="263864" y="283469"/>
                  <a:pt x="303643" y="283469"/>
                </a:cubicBezTo>
                <a:cubicBezTo>
                  <a:pt x="343539" y="283469"/>
                  <a:pt x="360554" y="261798"/>
                  <a:pt x="360554" y="261798"/>
                </a:cubicBezTo>
                <a:cubicBezTo>
                  <a:pt x="482003" y="283586"/>
                  <a:pt x="497844" y="318143"/>
                  <a:pt x="499721" y="439385"/>
                </a:cubicBezTo>
                <a:cubicBezTo>
                  <a:pt x="499839" y="447233"/>
                  <a:pt x="499956" y="448522"/>
                  <a:pt x="499956" y="447819"/>
                </a:cubicBezTo>
                <a:cubicBezTo>
                  <a:pt x="499956" y="449928"/>
                  <a:pt x="499956" y="452973"/>
                  <a:pt x="499956" y="457308"/>
                </a:cubicBezTo>
                <a:cubicBezTo>
                  <a:pt x="499956" y="457308"/>
                  <a:pt x="471090" y="515410"/>
                  <a:pt x="303643" y="515410"/>
                </a:cubicBezTo>
                <a:cubicBezTo>
                  <a:pt x="136313" y="515410"/>
                  <a:pt x="107330" y="457308"/>
                  <a:pt x="107330" y="457308"/>
                </a:cubicBezTo>
                <a:cubicBezTo>
                  <a:pt x="107330" y="450513"/>
                  <a:pt x="107330" y="446648"/>
                  <a:pt x="107330" y="444539"/>
                </a:cubicBezTo>
                <a:cubicBezTo>
                  <a:pt x="107330" y="445593"/>
                  <a:pt x="107447" y="445125"/>
                  <a:pt x="107682" y="435519"/>
                </a:cubicBezTo>
                <a:cubicBezTo>
                  <a:pt x="109794" y="317440"/>
                  <a:pt x="126691" y="283352"/>
                  <a:pt x="246732" y="261798"/>
                </a:cubicBezTo>
                <a:close/>
                <a:moveTo>
                  <a:pt x="494038" y="237453"/>
                </a:moveTo>
                <a:cubicBezTo>
                  <a:pt x="592734" y="255260"/>
                  <a:pt x="605526" y="283260"/>
                  <a:pt x="607169" y="381785"/>
                </a:cubicBezTo>
                <a:cubicBezTo>
                  <a:pt x="607286" y="388112"/>
                  <a:pt x="607286" y="389166"/>
                  <a:pt x="607286" y="388580"/>
                </a:cubicBezTo>
                <a:cubicBezTo>
                  <a:pt x="607286" y="390220"/>
                  <a:pt x="607286" y="392681"/>
                  <a:pt x="607286" y="396312"/>
                </a:cubicBezTo>
                <a:cubicBezTo>
                  <a:pt x="607286" y="396312"/>
                  <a:pt x="593673" y="423609"/>
                  <a:pt x="527367" y="436730"/>
                </a:cubicBezTo>
                <a:cubicBezTo>
                  <a:pt x="526311" y="372413"/>
                  <a:pt x="520795" y="328598"/>
                  <a:pt x="496972" y="296029"/>
                </a:cubicBezTo>
                <a:cubicBezTo>
                  <a:pt x="483241" y="277168"/>
                  <a:pt x="464464" y="264281"/>
                  <a:pt x="443927" y="255026"/>
                </a:cubicBezTo>
                <a:cubicBezTo>
                  <a:pt x="445218" y="255026"/>
                  <a:pt x="446509" y="255143"/>
                  <a:pt x="447800" y="255143"/>
                </a:cubicBezTo>
                <a:cubicBezTo>
                  <a:pt x="480190" y="255143"/>
                  <a:pt x="494038" y="237453"/>
                  <a:pt x="494038" y="237453"/>
                </a:cubicBezTo>
                <a:close/>
                <a:moveTo>
                  <a:pt x="113199" y="237453"/>
                </a:moveTo>
                <a:cubicBezTo>
                  <a:pt x="113199" y="237453"/>
                  <a:pt x="127041" y="255143"/>
                  <a:pt x="159417" y="255143"/>
                </a:cubicBezTo>
                <a:cubicBezTo>
                  <a:pt x="160707" y="255143"/>
                  <a:pt x="161998" y="255026"/>
                  <a:pt x="163288" y="255026"/>
                </a:cubicBezTo>
                <a:cubicBezTo>
                  <a:pt x="142760" y="264281"/>
                  <a:pt x="124108" y="277168"/>
                  <a:pt x="110266" y="296029"/>
                </a:cubicBezTo>
                <a:cubicBezTo>
                  <a:pt x="86453" y="328598"/>
                  <a:pt x="81057" y="372413"/>
                  <a:pt x="79884" y="436730"/>
                </a:cubicBezTo>
                <a:cubicBezTo>
                  <a:pt x="13607" y="423609"/>
                  <a:pt x="0" y="396312"/>
                  <a:pt x="0" y="396312"/>
                </a:cubicBezTo>
                <a:cubicBezTo>
                  <a:pt x="0" y="392681"/>
                  <a:pt x="0" y="390220"/>
                  <a:pt x="0" y="388580"/>
                </a:cubicBezTo>
                <a:cubicBezTo>
                  <a:pt x="0" y="389166"/>
                  <a:pt x="117" y="388112"/>
                  <a:pt x="235" y="381785"/>
                </a:cubicBezTo>
                <a:cubicBezTo>
                  <a:pt x="1760" y="283260"/>
                  <a:pt x="14663" y="255260"/>
                  <a:pt x="113199" y="237453"/>
                </a:cubicBezTo>
                <a:close/>
                <a:moveTo>
                  <a:pt x="447940" y="24839"/>
                </a:moveTo>
                <a:cubicBezTo>
                  <a:pt x="519842" y="24839"/>
                  <a:pt x="532275" y="70645"/>
                  <a:pt x="532275" y="127229"/>
                </a:cubicBezTo>
                <a:cubicBezTo>
                  <a:pt x="532275" y="183814"/>
                  <a:pt x="494506" y="229620"/>
                  <a:pt x="447940" y="229620"/>
                </a:cubicBezTo>
                <a:cubicBezTo>
                  <a:pt x="433982" y="229620"/>
                  <a:pt x="420962" y="225520"/>
                  <a:pt x="409350" y="218373"/>
                </a:cubicBezTo>
                <a:cubicBezTo>
                  <a:pt x="426123" y="191780"/>
                  <a:pt x="435272" y="159681"/>
                  <a:pt x="435272" y="126058"/>
                </a:cubicBezTo>
                <a:cubicBezTo>
                  <a:pt x="435272" y="96419"/>
                  <a:pt x="433044" y="59164"/>
                  <a:pt x="416388" y="28588"/>
                </a:cubicBezTo>
                <a:cubicBezTo>
                  <a:pt x="425302" y="26128"/>
                  <a:pt x="435741" y="24839"/>
                  <a:pt x="447940" y="24839"/>
                </a:cubicBezTo>
                <a:close/>
                <a:moveTo>
                  <a:pt x="159441" y="24839"/>
                </a:moveTo>
                <a:cubicBezTo>
                  <a:pt x="171529" y="24839"/>
                  <a:pt x="181975" y="26128"/>
                  <a:pt x="190894" y="28588"/>
                </a:cubicBezTo>
                <a:cubicBezTo>
                  <a:pt x="174346" y="59164"/>
                  <a:pt x="171999" y="96419"/>
                  <a:pt x="171999" y="126058"/>
                </a:cubicBezTo>
                <a:cubicBezTo>
                  <a:pt x="171999" y="159681"/>
                  <a:pt x="181153" y="191780"/>
                  <a:pt x="197936" y="218373"/>
                </a:cubicBezTo>
                <a:cubicBezTo>
                  <a:pt x="186434" y="225520"/>
                  <a:pt x="173290" y="229620"/>
                  <a:pt x="159441" y="229620"/>
                </a:cubicBezTo>
                <a:cubicBezTo>
                  <a:pt x="112848" y="229620"/>
                  <a:pt x="74940" y="183814"/>
                  <a:pt x="74940" y="127229"/>
                </a:cubicBezTo>
                <a:cubicBezTo>
                  <a:pt x="74940" y="70645"/>
                  <a:pt x="87380" y="24839"/>
                  <a:pt x="159441" y="24839"/>
                </a:cubicBezTo>
                <a:close/>
                <a:moveTo>
                  <a:pt x="303643" y="0"/>
                </a:moveTo>
                <a:cubicBezTo>
                  <a:pt x="392335" y="0"/>
                  <a:pt x="407586" y="56456"/>
                  <a:pt x="407586" y="126030"/>
                </a:cubicBezTo>
                <a:cubicBezTo>
                  <a:pt x="407586" y="195604"/>
                  <a:pt x="361011" y="252060"/>
                  <a:pt x="303643" y="252060"/>
                </a:cubicBezTo>
                <a:cubicBezTo>
                  <a:pt x="246275" y="252060"/>
                  <a:pt x="199700" y="195604"/>
                  <a:pt x="199700" y="126030"/>
                </a:cubicBezTo>
                <a:cubicBezTo>
                  <a:pt x="199700" y="56456"/>
                  <a:pt x="215069" y="0"/>
                  <a:pt x="3036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iṡ1íḋe">
            <a:extLst>
              <a:ext uri="{FF2B5EF4-FFF2-40B4-BE49-F238E27FC236}">
                <a16:creationId xmlns:a16="http://schemas.microsoft.com/office/drawing/2014/main" id="{8C129FAB-2ACE-3138-8C74-0A5C3B49D7D7}"/>
              </a:ext>
            </a:extLst>
          </p:cNvPr>
          <p:cNvSpPr/>
          <p:nvPr/>
        </p:nvSpPr>
        <p:spPr bwMode="auto">
          <a:xfrm>
            <a:off x="8890075" y="3853787"/>
            <a:ext cx="337247" cy="286225"/>
          </a:xfrm>
          <a:custGeom>
            <a:avLst/>
            <a:gdLst>
              <a:gd name="connsiteX0" fmla="*/ 246732 w 607286"/>
              <a:gd name="connsiteY0" fmla="*/ 261798 h 515410"/>
              <a:gd name="connsiteX1" fmla="*/ 303643 w 607286"/>
              <a:gd name="connsiteY1" fmla="*/ 283469 h 515410"/>
              <a:gd name="connsiteX2" fmla="*/ 360554 w 607286"/>
              <a:gd name="connsiteY2" fmla="*/ 261798 h 515410"/>
              <a:gd name="connsiteX3" fmla="*/ 499721 w 607286"/>
              <a:gd name="connsiteY3" fmla="*/ 439385 h 515410"/>
              <a:gd name="connsiteX4" fmla="*/ 499956 w 607286"/>
              <a:gd name="connsiteY4" fmla="*/ 447819 h 515410"/>
              <a:gd name="connsiteX5" fmla="*/ 499956 w 607286"/>
              <a:gd name="connsiteY5" fmla="*/ 457308 h 515410"/>
              <a:gd name="connsiteX6" fmla="*/ 303643 w 607286"/>
              <a:gd name="connsiteY6" fmla="*/ 515410 h 515410"/>
              <a:gd name="connsiteX7" fmla="*/ 107330 w 607286"/>
              <a:gd name="connsiteY7" fmla="*/ 457308 h 515410"/>
              <a:gd name="connsiteX8" fmla="*/ 107330 w 607286"/>
              <a:gd name="connsiteY8" fmla="*/ 444539 h 515410"/>
              <a:gd name="connsiteX9" fmla="*/ 107682 w 607286"/>
              <a:gd name="connsiteY9" fmla="*/ 435519 h 515410"/>
              <a:gd name="connsiteX10" fmla="*/ 246732 w 607286"/>
              <a:gd name="connsiteY10" fmla="*/ 261798 h 515410"/>
              <a:gd name="connsiteX11" fmla="*/ 494038 w 607286"/>
              <a:gd name="connsiteY11" fmla="*/ 237453 h 515410"/>
              <a:gd name="connsiteX12" fmla="*/ 607169 w 607286"/>
              <a:gd name="connsiteY12" fmla="*/ 381785 h 515410"/>
              <a:gd name="connsiteX13" fmla="*/ 607286 w 607286"/>
              <a:gd name="connsiteY13" fmla="*/ 388580 h 515410"/>
              <a:gd name="connsiteX14" fmla="*/ 607286 w 607286"/>
              <a:gd name="connsiteY14" fmla="*/ 396312 h 515410"/>
              <a:gd name="connsiteX15" fmla="*/ 527367 w 607286"/>
              <a:gd name="connsiteY15" fmla="*/ 436730 h 515410"/>
              <a:gd name="connsiteX16" fmla="*/ 496972 w 607286"/>
              <a:gd name="connsiteY16" fmla="*/ 296029 h 515410"/>
              <a:gd name="connsiteX17" fmla="*/ 443927 w 607286"/>
              <a:gd name="connsiteY17" fmla="*/ 255026 h 515410"/>
              <a:gd name="connsiteX18" fmla="*/ 447800 w 607286"/>
              <a:gd name="connsiteY18" fmla="*/ 255143 h 515410"/>
              <a:gd name="connsiteX19" fmla="*/ 494038 w 607286"/>
              <a:gd name="connsiteY19" fmla="*/ 237453 h 515410"/>
              <a:gd name="connsiteX20" fmla="*/ 113199 w 607286"/>
              <a:gd name="connsiteY20" fmla="*/ 237453 h 515410"/>
              <a:gd name="connsiteX21" fmla="*/ 159417 w 607286"/>
              <a:gd name="connsiteY21" fmla="*/ 255143 h 515410"/>
              <a:gd name="connsiteX22" fmla="*/ 163288 w 607286"/>
              <a:gd name="connsiteY22" fmla="*/ 255026 h 515410"/>
              <a:gd name="connsiteX23" fmla="*/ 110266 w 607286"/>
              <a:gd name="connsiteY23" fmla="*/ 296029 h 515410"/>
              <a:gd name="connsiteX24" fmla="*/ 79884 w 607286"/>
              <a:gd name="connsiteY24" fmla="*/ 436730 h 515410"/>
              <a:gd name="connsiteX25" fmla="*/ 0 w 607286"/>
              <a:gd name="connsiteY25" fmla="*/ 396312 h 515410"/>
              <a:gd name="connsiteX26" fmla="*/ 0 w 607286"/>
              <a:gd name="connsiteY26" fmla="*/ 388580 h 515410"/>
              <a:gd name="connsiteX27" fmla="*/ 235 w 607286"/>
              <a:gd name="connsiteY27" fmla="*/ 381785 h 515410"/>
              <a:gd name="connsiteX28" fmla="*/ 113199 w 607286"/>
              <a:gd name="connsiteY28" fmla="*/ 237453 h 515410"/>
              <a:gd name="connsiteX29" fmla="*/ 447940 w 607286"/>
              <a:gd name="connsiteY29" fmla="*/ 24839 h 515410"/>
              <a:gd name="connsiteX30" fmla="*/ 532275 w 607286"/>
              <a:gd name="connsiteY30" fmla="*/ 127229 h 515410"/>
              <a:gd name="connsiteX31" fmla="*/ 447940 w 607286"/>
              <a:gd name="connsiteY31" fmla="*/ 229620 h 515410"/>
              <a:gd name="connsiteX32" fmla="*/ 409350 w 607286"/>
              <a:gd name="connsiteY32" fmla="*/ 218373 h 515410"/>
              <a:gd name="connsiteX33" fmla="*/ 435272 w 607286"/>
              <a:gd name="connsiteY33" fmla="*/ 126058 h 515410"/>
              <a:gd name="connsiteX34" fmla="*/ 416388 w 607286"/>
              <a:gd name="connsiteY34" fmla="*/ 28588 h 515410"/>
              <a:gd name="connsiteX35" fmla="*/ 447940 w 607286"/>
              <a:gd name="connsiteY35" fmla="*/ 24839 h 515410"/>
              <a:gd name="connsiteX36" fmla="*/ 159441 w 607286"/>
              <a:gd name="connsiteY36" fmla="*/ 24839 h 515410"/>
              <a:gd name="connsiteX37" fmla="*/ 190894 w 607286"/>
              <a:gd name="connsiteY37" fmla="*/ 28588 h 515410"/>
              <a:gd name="connsiteX38" fmla="*/ 171999 w 607286"/>
              <a:gd name="connsiteY38" fmla="*/ 126058 h 515410"/>
              <a:gd name="connsiteX39" fmla="*/ 197936 w 607286"/>
              <a:gd name="connsiteY39" fmla="*/ 218373 h 515410"/>
              <a:gd name="connsiteX40" fmla="*/ 159441 w 607286"/>
              <a:gd name="connsiteY40" fmla="*/ 229620 h 515410"/>
              <a:gd name="connsiteX41" fmla="*/ 74940 w 607286"/>
              <a:gd name="connsiteY41" fmla="*/ 127229 h 515410"/>
              <a:gd name="connsiteX42" fmla="*/ 159441 w 607286"/>
              <a:gd name="connsiteY42" fmla="*/ 24839 h 515410"/>
              <a:gd name="connsiteX43" fmla="*/ 303643 w 607286"/>
              <a:gd name="connsiteY43" fmla="*/ 0 h 515410"/>
              <a:gd name="connsiteX44" fmla="*/ 407586 w 607286"/>
              <a:gd name="connsiteY44" fmla="*/ 126030 h 515410"/>
              <a:gd name="connsiteX45" fmla="*/ 303643 w 607286"/>
              <a:gd name="connsiteY45" fmla="*/ 252060 h 515410"/>
              <a:gd name="connsiteX46" fmla="*/ 199700 w 607286"/>
              <a:gd name="connsiteY46" fmla="*/ 126030 h 515410"/>
              <a:gd name="connsiteX47" fmla="*/ 303643 w 607286"/>
              <a:gd name="connsiteY47" fmla="*/ 0 h 51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286" h="515410">
                <a:moveTo>
                  <a:pt x="246732" y="261798"/>
                </a:moveTo>
                <a:cubicBezTo>
                  <a:pt x="246732" y="261798"/>
                  <a:pt x="263864" y="283469"/>
                  <a:pt x="303643" y="283469"/>
                </a:cubicBezTo>
                <a:cubicBezTo>
                  <a:pt x="343539" y="283469"/>
                  <a:pt x="360554" y="261798"/>
                  <a:pt x="360554" y="261798"/>
                </a:cubicBezTo>
                <a:cubicBezTo>
                  <a:pt x="482003" y="283586"/>
                  <a:pt x="497844" y="318143"/>
                  <a:pt x="499721" y="439385"/>
                </a:cubicBezTo>
                <a:cubicBezTo>
                  <a:pt x="499839" y="447233"/>
                  <a:pt x="499956" y="448522"/>
                  <a:pt x="499956" y="447819"/>
                </a:cubicBezTo>
                <a:cubicBezTo>
                  <a:pt x="499956" y="449928"/>
                  <a:pt x="499956" y="452973"/>
                  <a:pt x="499956" y="457308"/>
                </a:cubicBezTo>
                <a:cubicBezTo>
                  <a:pt x="499956" y="457308"/>
                  <a:pt x="471090" y="515410"/>
                  <a:pt x="303643" y="515410"/>
                </a:cubicBezTo>
                <a:cubicBezTo>
                  <a:pt x="136313" y="515410"/>
                  <a:pt x="107330" y="457308"/>
                  <a:pt x="107330" y="457308"/>
                </a:cubicBezTo>
                <a:cubicBezTo>
                  <a:pt x="107330" y="450513"/>
                  <a:pt x="107330" y="446648"/>
                  <a:pt x="107330" y="444539"/>
                </a:cubicBezTo>
                <a:cubicBezTo>
                  <a:pt x="107330" y="445593"/>
                  <a:pt x="107447" y="445125"/>
                  <a:pt x="107682" y="435519"/>
                </a:cubicBezTo>
                <a:cubicBezTo>
                  <a:pt x="109794" y="317440"/>
                  <a:pt x="126691" y="283352"/>
                  <a:pt x="246732" y="261798"/>
                </a:cubicBezTo>
                <a:close/>
                <a:moveTo>
                  <a:pt x="494038" y="237453"/>
                </a:moveTo>
                <a:cubicBezTo>
                  <a:pt x="592734" y="255260"/>
                  <a:pt x="605526" y="283260"/>
                  <a:pt x="607169" y="381785"/>
                </a:cubicBezTo>
                <a:cubicBezTo>
                  <a:pt x="607286" y="388112"/>
                  <a:pt x="607286" y="389166"/>
                  <a:pt x="607286" y="388580"/>
                </a:cubicBezTo>
                <a:cubicBezTo>
                  <a:pt x="607286" y="390220"/>
                  <a:pt x="607286" y="392681"/>
                  <a:pt x="607286" y="396312"/>
                </a:cubicBezTo>
                <a:cubicBezTo>
                  <a:pt x="607286" y="396312"/>
                  <a:pt x="593673" y="423609"/>
                  <a:pt x="527367" y="436730"/>
                </a:cubicBezTo>
                <a:cubicBezTo>
                  <a:pt x="526311" y="372413"/>
                  <a:pt x="520795" y="328598"/>
                  <a:pt x="496972" y="296029"/>
                </a:cubicBezTo>
                <a:cubicBezTo>
                  <a:pt x="483241" y="277168"/>
                  <a:pt x="464464" y="264281"/>
                  <a:pt x="443927" y="255026"/>
                </a:cubicBezTo>
                <a:cubicBezTo>
                  <a:pt x="445218" y="255026"/>
                  <a:pt x="446509" y="255143"/>
                  <a:pt x="447800" y="255143"/>
                </a:cubicBezTo>
                <a:cubicBezTo>
                  <a:pt x="480190" y="255143"/>
                  <a:pt x="494038" y="237453"/>
                  <a:pt x="494038" y="237453"/>
                </a:cubicBezTo>
                <a:close/>
                <a:moveTo>
                  <a:pt x="113199" y="237453"/>
                </a:moveTo>
                <a:cubicBezTo>
                  <a:pt x="113199" y="237453"/>
                  <a:pt x="127041" y="255143"/>
                  <a:pt x="159417" y="255143"/>
                </a:cubicBezTo>
                <a:cubicBezTo>
                  <a:pt x="160707" y="255143"/>
                  <a:pt x="161998" y="255026"/>
                  <a:pt x="163288" y="255026"/>
                </a:cubicBezTo>
                <a:cubicBezTo>
                  <a:pt x="142760" y="264281"/>
                  <a:pt x="124108" y="277168"/>
                  <a:pt x="110266" y="296029"/>
                </a:cubicBezTo>
                <a:cubicBezTo>
                  <a:pt x="86453" y="328598"/>
                  <a:pt x="81057" y="372413"/>
                  <a:pt x="79884" y="436730"/>
                </a:cubicBezTo>
                <a:cubicBezTo>
                  <a:pt x="13607" y="423609"/>
                  <a:pt x="0" y="396312"/>
                  <a:pt x="0" y="396312"/>
                </a:cubicBezTo>
                <a:cubicBezTo>
                  <a:pt x="0" y="392681"/>
                  <a:pt x="0" y="390220"/>
                  <a:pt x="0" y="388580"/>
                </a:cubicBezTo>
                <a:cubicBezTo>
                  <a:pt x="0" y="389166"/>
                  <a:pt x="117" y="388112"/>
                  <a:pt x="235" y="381785"/>
                </a:cubicBezTo>
                <a:cubicBezTo>
                  <a:pt x="1760" y="283260"/>
                  <a:pt x="14663" y="255260"/>
                  <a:pt x="113199" y="237453"/>
                </a:cubicBezTo>
                <a:close/>
                <a:moveTo>
                  <a:pt x="447940" y="24839"/>
                </a:moveTo>
                <a:cubicBezTo>
                  <a:pt x="519842" y="24839"/>
                  <a:pt x="532275" y="70645"/>
                  <a:pt x="532275" y="127229"/>
                </a:cubicBezTo>
                <a:cubicBezTo>
                  <a:pt x="532275" y="183814"/>
                  <a:pt x="494506" y="229620"/>
                  <a:pt x="447940" y="229620"/>
                </a:cubicBezTo>
                <a:cubicBezTo>
                  <a:pt x="433982" y="229620"/>
                  <a:pt x="420962" y="225520"/>
                  <a:pt x="409350" y="218373"/>
                </a:cubicBezTo>
                <a:cubicBezTo>
                  <a:pt x="426123" y="191780"/>
                  <a:pt x="435272" y="159681"/>
                  <a:pt x="435272" y="126058"/>
                </a:cubicBezTo>
                <a:cubicBezTo>
                  <a:pt x="435272" y="96419"/>
                  <a:pt x="433044" y="59164"/>
                  <a:pt x="416388" y="28588"/>
                </a:cubicBezTo>
                <a:cubicBezTo>
                  <a:pt x="425302" y="26128"/>
                  <a:pt x="435741" y="24839"/>
                  <a:pt x="447940" y="24839"/>
                </a:cubicBezTo>
                <a:close/>
                <a:moveTo>
                  <a:pt x="159441" y="24839"/>
                </a:moveTo>
                <a:cubicBezTo>
                  <a:pt x="171529" y="24839"/>
                  <a:pt x="181975" y="26128"/>
                  <a:pt x="190894" y="28588"/>
                </a:cubicBezTo>
                <a:cubicBezTo>
                  <a:pt x="174346" y="59164"/>
                  <a:pt x="171999" y="96419"/>
                  <a:pt x="171999" y="126058"/>
                </a:cubicBezTo>
                <a:cubicBezTo>
                  <a:pt x="171999" y="159681"/>
                  <a:pt x="181153" y="191780"/>
                  <a:pt x="197936" y="218373"/>
                </a:cubicBezTo>
                <a:cubicBezTo>
                  <a:pt x="186434" y="225520"/>
                  <a:pt x="173290" y="229620"/>
                  <a:pt x="159441" y="229620"/>
                </a:cubicBezTo>
                <a:cubicBezTo>
                  <a:pt x="112848" y="229620"/>
                  <a:pt x="74940" y="183814"/>
                  <a:pt x="74940" y="127229"/>
                </a:cubicBezTo>
                <a:cubicBezTo>
                  <a:pt x="74940" y="70645"/>
                  <a:pt x="87380" y="24839"/>
                  <a:pt x="159441" y="24839"/>
                </a:cubicBezTo>
                <a:close/>
                <a:moveTo>
                  <a:pt x="303643" y="0"/>
                </a:moveTo>
                <a:cubicBezTo>
                  <a:pt x="392335" y="0"/>
                  <a:pt x="407586" y="56456"/>
                  <a:pt x="407586" y="126030"/>
                </a:cubicBezTo>
                <a:cubicBezTo>
                  <a:pt x="407586" y="195604"/>
                  <a:pt x="361011" y="252060"/>
                  <a:pt x="303643" y="252060"/>
                </a:cubicBezTo>
                <a:cubicBezTo>
                  <a:pt x="246275" y="252060"/>
                  <a:pt x="199700" y="195604"/>
                  <a:pt x="199700" y="126030"/>
                </a:cubicBezTo>
                <a:cubicBezTo>
                  <a:pt x="199700" y="56456"/>
                  <a:pt x="215069" y="0"/>
                  <a:pt x="3036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0027EB-6BD6-0004-E640-444E6611119C}"/>
              </a:ext>
            </a:extLst>
          </p:cNvPr>
          <p:cNvSpPr txBox="1"/>
          <p:nvPr/>
        </p:nvSpPr>
        <p:spPr>
          <a:xfrm>
            <a:off x="0" y="6529961"/>
            <a:ext cx="3797854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5. Plans and Teamwork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0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75D6-555C-CBAF-A124-B986CEF9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" y="61014"/>
            <a:ext cx="2910840" cy="7517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>
                <a:latin typeface="+mn-lt"/>
                <a:ea typeface="+mn-ea"/>
                <a:cs typeface="+mn-ea"/>
                <a:sym typeface="+mn-lt"/>
              </a:rPr>
              <a:t>References</a:t>
            </a:r>
            <a:endParaRPr lang="zh-CN" altLang="en-US" sz="26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EDD81-4FCB-A06A-44EF-A1436CD2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08" y="937260"/>
            <a:ext cx="11488783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[1] Ni, J., Li, J., &amp; McAuley, J. (2019). Justifying recommendations using distantly-labeled reviews and fine-grained aspects. </a:t>
            </a:r>
            <a:r>
              <a:rPr lang="en-US" altLang="zh-CN" sz="1800" b="0" i="1">
                <a:solidFill>
                  <a:srgbClr val="000000"/>
                </a:solidFill>
                <a:effectLst/>
                <a:cs typeface="+mn-ea"/>
                <a:sym typeface="+mn-lt"/>
              </a:rPr>
              <a:t>Proceedings of the 2019 Conference on Empirical Methods in Natural Language Processing and the 9th International Joint Conference on Natural Language Processing (EMNLP-IJCNLP)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 </a:t>
            </a:r>
            <a:r>
              <a:rPr lang="en-US" altLang="zh-CN" sz="1800" b="0" i="0" strike="noStrike">
                <a:effectLst/>
                <a:cs typeface="+mn-ea"/>
                <a:sym typeface="+mn-lt"/>
              </a:rPr>
              <a:t>https://</a:t>
            </a:r>
            <a:r>
              <a:rPr lang="en-US" altLang="zh-CN" sz="1800" b="0" i="0" strike="noStrike" err="1">
                <a:effectLst/>
                <a:cs typeface="+mn-ea"/>
                <a:sym typeface="+mn-lt"/>
              </a:rPr>
              <a:t>doi.org</a:t>
            </a:r>
            <a:r>
              <a:rPr lang="en-US" altLang="zh-CN" sz="1800" b="0" i="0" strike="noStrike">
                <a:effectLst/>
                <a:cs typeface="+mn-ea"/>
                <a:sym typeface="+mn-lt"/>
              </a:rPr>
              <a:t>/10.18653/v1/d19-1018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800" b="0" i="0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[2] Deng, K., Huang, J., &amp; Qin, J. (2020). GCN-ICF: Graph convolution networks for item-based recommendation. </a:t>
            </a:r>
            <a:r>
              <a:rPr lang="en-US" altLang="zh-CN" sz="1800" b="0" i="1">
                <a:solidFill>
                  <a:srgbClr val="000000"/>
                </a:solidFill>
                <a:effectLst/>
                <a:cs typeface="+mn-ea"/>
                <a:sym typeface="+mn-lt"/>
              </a:rPr>
              <a:t>2020 IEEE/WIC/ACM International Joint Conference on Web Intelligence and Intelligent Agent Technology (WI-IAT)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 </a:t>
            </a:r>
            <a:r>
              <a:rPr lang="en-US" altLang="zh-CN" sz="1800" b="0" i="0">
                <a:effectLst/>
                <a:cs typeface="+mn-ea"/>
                <a:sym typeface="+mn-lt"/>
              </a:rPr>
              <a:t>https://</a:t>
            </a:r>
            <a:r>
              <a:rPr lang="en-US" altLang="zh-CN" sz="1800" b="0" i="0" err="1">
                <a:effectLst/>
                <a:cs typeface="+mn-ea"/>
                <a:sym typeface="+mn-lt"/>
              </a:rPr>
              <a:t>doi.org</a:t>
            </a:r>
            <a:r>
              <a:rPr lang="en-US" altLang="zh-CN" sz="1800" b="0" i="0">
                <a:effectLst/>
                <a:cs typeface="+mn-ea"/>
                <a:sym typeface="+mn-lt"/>
              </a:rPr>
              <a:t>/10.1109/wiiat50758.2020.00018</a:t>
            </a: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800" b="0" i="0"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[3] He, X., Deng, K., Wang, X., Li, Y., Zhang, Y., &amp; Wang, M. (2020). </a:t>
            </a:r>
            <a:r>
              <a:rPr lang="en-US" altLang="zh-CN" sz="18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LightGCN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 </a:t>
            </a:r>
            <a:r>
              <a:rPr lang="en-US" altLang="zh-CN" sz="1800" b="0" i="1">
                <a:solidFill>
                  <a:srgbClr val="000000"/>
                </a:solidFill>
                <a:effectLst/>
                <a:cs typeface="+mn-ea"/>
                <a:sym typeface="+mn-lt"/>
              </a:rPr>
              <a:t>Proceedings of the 43rd International ACM SIGIR Conference on Research and Development in Information Retrieval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. https://</a:t>
            </a:r>
            <a:r>
              <a:rPr lang="en-US" altLang="zh-CN" sz="18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doi.org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/10.1145/3397271.3401063</a:t>
            </a:r>
            <a:endParaRPr lang="en-US" altLang="zh-CN" sz="1800" b="0" i="0" u="none" strike="noStrike"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800" b="0" i="0" u="none" strike="noStrike">
              <a:solidFill>
                <a:srgbClr val="000000"/>
              </a:solidFill>
              <a:effectLst/>
              <a:cs typeface="+mn-ea"/>
              <a:sym typeface="+mn-lt"/>
            </a:endParaRPr>
          </a:p>
          <a:p>
            <a:pPr marL="0" indent="0"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[4] </a:t>
            </a:r>
            <a:r>
              <a:rPr lang="en-US" altLang="zh-CN" sz="18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Tabinda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 </a:t>
            </a:r>
            <a:r>
              <a:rPr lang="en-US" altLang="zh-CN" sz="18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Kokab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, S., Asghar, S., &amp; Naz, S. (2022). Transformer-based deep learning models for the sentiment analysis of social media data. Array, 14, 100157. https://</a:t>
            </a:r>
            <a:r>
              <a:rPr lang="en-US" altLang="zh-CN" sz="1800" b="0" i="0" err="1">
                <a:solidFill>
                  <a:srgbClr val="000000"/>
                </a:solidFill>
                <a:effectLst/>
                <a:cs typeface="+mn-ea"/>
                <a:sym typeface="+mn-lt"/>
              </a:rPr>
              <a:t>doi.org</a:t>
            </a:r>
            <a:r>
              <a:rPr lang="en-US" altLang="zh-CN" sz="1800" b="0" i="0">
                <a:solidFill>
                  <a:srgbClr val="000000"/>
                </a:solidFill>
                <a:effectLst/>
                <a:cs typeface="+mn-ea"/>
                <a:sym typeface="+mn-lt"/>
              </a:rPr>
              <a:t>/10.1016/j.array.2022.100157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C47102-734C-0F05-C60F-8AE27961F997}"/>
              </a:ext>
            </a:extLst>
          </p:cNvPr>
          <p:cNvSpPr txBox="1"/>
          <p:nvPr/>
        </p:nvSpPr>
        <p:spPr>
          <a:xfrm>
            <a:off x="0" y="6529961"/>
            <a:ext cx="3797854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6. References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27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66AEB-EC91-3D8A-6E16-6907BE88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233971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>
                <a:latin typeface="+mn-lt"/>
                <a:ea typeface="+mn-ea"/>
                <a:cs typeface="+mn-ea"/>
                <a:sym typeface="+mn-lt"/>
              </a:rPr>
              <a:t>Thank you!</a:t>
            </a:r>
            <a:endParaRPr lang="zh-CN" altLang="en-US" sz="4800" b="1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FFEC10-AE14-672D-A623-996FC1D42EF5}"/>
              </a:ext>
            </a:extLst>
          </p:cNvPr>
          <p:cNvSpPr txBox="1"/>
          <p:nvPr/>
        </p:nvSpPr>
        <p:spPr>
          <a:xfrm>
            <a:off x="4203904" y="3559534"/>
            <a:ext cx="3842206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cs typeface="+mn-ea"/>
                <a:sym typeface="+mn-lt"/>
              </a:rPr>
              <a:t>Your Questions are Welcome</a:t>
            </a:r>
            <a:endParaRPr lang="zh-CN" altLang="en-US" sz="22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36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ṥľi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5965CE-98D8-03E5-034C-6CA698E378E7}"/>
              </a:ext>
            </a:extLst>
          </p:cNvPr>
          <p:cNvGrpSpPr>
            <a:grpSpLocks noChangeAspect="1"/>
          </p:cNvGrpSpPr>
          <p:nvPr/>
        </p:nvGrpSpPr>
        <p:grpSpPr>
          <a:xfrm>
            <a:off x="671511" y="1123950"/>
            <a:ext cx="10862594" cy="5116513"/>
            <a:chOff x="671511" y="1123950"/>
            <a:chExt cx="10862594" cy="5116513"/>
          </a:xfrm>
        </p:grpSpPr>
        <p:sp>
          <p:nvSpPr>
            <p:cNvPr id="4" name="isḷîḑè">
              <a:extLst>
                <a:ext uri="{FF2B5EF4-FFF2-40B4-BE49-F238E27FC236}">
                  <a16:creationId xmlns:a16="http://schemas.microsoft.com/office/drawing/2014/main" id="{13A62041-9CD0-BC90-92FA-4A6878119653}"/>
                </a:ext>
              </a:extLst>
            </p:cNvPr>
            <p:cNvSpPr/>
            <p:nvPr/>
          </p:nvSpPr>
          <p:spPr>
            <a:xfrm>
              <a:off x="671511" y="1123950"/>
              <a:ext cx="3836989" cy="16700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>
              <a:normAutofit/>
            </a:bodyPr>
            <a:lstStyle/>
            <a:p>
              <a:pPr algn="r"/>
              <a:r>
                <a:rPr lang="en-US" altLang="zh-CN" sz="2400" b="1" i="1" dirty="0"/>
                <a:t>Contents</a:t>
              </a:r>
              <a:endParaRPr lang="zh-CN" altLang="en-US" sz="2400" b="1" i="1" dirty="0"/>
            </a:p>
          </p:txBody>
        </p:sp>
        <p:cxnSp>
          <p:nvCxnSpPr>
            <p:cNvPr id="5" name="îşḷîďê">
              <a:extLst>
                <a:ext uri="{FF2B5EF4-FFF2-40B4-BE49-F238E27FC236}">
                  <a16:creationId xmlns:a16="http://schemas.microsoft.com/office/drawing/2014/main" id="{71531DDD-A825-9C6F-BA59-EE3960230FBA}"/>
                </a:ext>
              </a:extLst>
            </p:cNvPr>
            <p:cNvCxnSpPr/>
            <p:nvPr/>
          </p:nvCxnSpPr>
          <p:spPr>
            <a:xfrm>
              <a:off x="5041900" y="1123950"/>
              <a:ext cx="0" cy="511651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ïṥḷîḑè">
              <a:extLst>
                <a:ext uri="{FF2B5EF4-FFF2-40B4-BE49-F238E27FC236}">
                  <a16:creationId xmlns:a16="http://schemas.microsoft.com/office/drawing/2014/main" id="{5F5E12FF-1DB0-8B2E-AF10-BB6A464B0A6D}"/>
                </a:ext>
              </a:extLst>
            </p:cNvPr>
            <p:cNvGrpSpPr/>
            <p:nvPr/>
          </p:nvGrpSpPr>
          <p:grpSpPr>
            <a:xfrm>
              <a:off x="5465958" y="1153569"/>
              <a:ext cx="6054522" cy="810508"/>
              <a:chOff x="5465958" y="1153569"/>
              <a:chExt cx="6054522" cy="810508"/>
            </a:xfrm>
          </p:grpSpPr>
          <p:sp>
            <p:nvSpPr>
              <p:cNvPr id="43" name="iṣlíde">
                <a:extLst>
                  <a:ext uri="{FF2B5EF4-FFF2-40B4-BE49-F238E27FC236}">
                    <a16:creationId xmlns:a16="http://schemas.microsoft.com/office/drawing/2014/main" id="{796AB4DB-8C2D-4764-6E9B-0FB944034726}"/>
                  </a:ext>
                </a:extLst>
              </p:cNvPr>
              <p:cNvSpPr/>
              <p:nvPr/>
            </p:nvSpPr>
            <p:spPr bwMode="auto">
              <a:xfrm>
                <a:off x="5905502" y="1185763"/>
                <a:ext cx="5614978" cy="778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b="1" dirty="0">
                    <a:cs typeface="+mn-ea"/>
                    <a:sym typeface="+mn-lt"/>
                  </a:rPr>
                  <a:t>Motivation</a:t>
                </a:r>
              </a:p>
              <a:p>
                <a:pPr marL="742939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tx2"/>
                    </a:solidFill>
                    <a:cs typeface="+mn-ea"/>
                    <a:sym typeface="+mn-lt"/>
                  </a:rPr>
                  <a:t>Recommender System and Classical Methods</a:t>
                </a:r>
              </a:p>
              <a:p>
                <a:pPr marL="742939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tx2"/>
                    </a:solidFill>
                    <a:cs typeface="+mn-ea"/>
                    <a:sym typeface="+mn-lt"/>
                  </a:rPr>
                  <a:t>Deep Learning Methods: GNN</a:t>
                </a:r>
                <a:endParaRPr lang="en-US" altLang="zh-CN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işľiḍê">
                <a:extLst>
                  <a:ext uri="{FF2B5EF4-FFF2-40B4-BE49-F238E27FC236}">
                    <a16:creationId xmlns:a16="http://schemas.microsoft.com/office/drawing/2014/main" id="{1ECB0DA0-CB8E-FFEA-1E64-0FD10283CE13}"/>
                  </a:ext>
                </a:extLst>
              </p:cNvPr>
              <p:cNvSpPr txBox="1"/>
              <p:nvPr/>
            </p:nvSpPr>
            <p:spPr>
              <a:xfrm>
                <a:off x="5465958" y="1153569"/>
                <a:ext cx="43954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 dirty="0">
                    <a:latin typeface="Impact" panose="020B0806030902050204" pitchFamily="34" charset="0"/>
                  </a:rPr>
                  <a:t>01.</a:t>
                </a:r>
                <a:endParaRPr lang="zh-CN" altLang="en-US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" name="iśļïďe">
              <a:extLst>
                <a:ext uri="{FF2B5EF4-FFF2-40B4-BE49-F238E27FC236}">
                  <a16:creationId xmlns:a16="http://schemas.microsoft.com/office/drawing/2014/main" id="{06EDE16C-B8FE-0D15-3DC7-B7FC0B723430}"/>
                </a:ext>
              </a:extLst>
            </p:cNvPr>
            <p:cNvGrpSpPr/>
            <p:nvPr/>
          </p:nvGrpSpPr>
          <p:grpSpPr>
            <a:xfrm>
              <a:off x="5452333" y="1637717"/>
              <a:ext cx="6068147" cy="825317"/>
              <a:chOff x="5452333" y="1123950"/>
              <a:chExt cx="6068147" cy="825317"/>
            </a:xfrm>
          </p:grpSpPr>
          <p:sp>
            <p:nvSpPr>
              <p:cNvPr id="41" name="íṧḷiḓé">
                <a:extLst>
                  <a:ext uri="{FF2B5EF4-FFF2-40B4-BE49-F238E27FC236}">
                    <a16:creationId xmlns:a16="http://schemas.microsoft.com/office/drawing/2014/main" id="{9CC140AB-1090-7FC0-6DCB-A41A17535877}"/>
                  </a:ext>
                </a:extLst>
              </p:cNvPr>
              <p:cNvSpPr/>
              <p:nvPr/>
            </p:nvSpPr>
            <p:spPr bwMode="auto">
              <a:xfrm>
                <a:off x="5905502" y="1123950"/>
                <a:ext cx="5614978" cy="39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altLang="zh-CN" sz="1100" dirty="0"/>
              </a:p>
            </p:txBody>
          </p:sp>
          <p:sp>
            <p:nvSpPr>
              <p:cNvPr id="42" name="iṧḻíḋé">
                <a:extLst>
                  <a:ext uri="{FF2B5EF4-FFF2-40B4-BE49-F238E27FC236}">
                    <a16:creationId xmlns:a16="http://schemas.microsoft.com/office/drawing/2014/main" id="{66B23D9E-2B48-D2C2-909F-7194DEAFE0D8}"/>
                  </a:ext>
                </a:extLst>
              </p:cNvPr>
              <p:cNvSpPr txBox="1"/>
              <p:nvPr/>
            </p:nvSpPr>
            <p:spPr>
              <a:xfrm>
                <a:off x="5452333" y="1579935"/>
                <a:ext cx="46679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 dirty="0">
                    <a:latin typeface="Impact" panose="020B0806030902050204" pitchFamily="34" charset="0"/>
                  </a:rPr>
                  <a:t>02.</a:t>
                </a:r>
                <a:endParaRPr lang="zh-CN" altLang="en-US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" name="iŝḻíḍê">
              <a:extLst>
                <a:ext uri="{FF2B5EF4-FFF2-40B4-BE49-F238E27FC236}">
                  <a16:creationId xmlns:a16="http://schemas.microsoft.com/office/drawing/2014/main" id="{3D9C41C7-832E-91C5-F0FD-9D086C428637}"/>
                </a:ext>
              </a:extLst>
            </p:cNvPr>
            <p:cNvGrpSpPr/>
            <p:nvPr/>
          </p:nvGrpSpPr>
          <p:grpSpPr>
            <a:xfrm>
              <a:off x="5465958" y="3407399"/>
              <a:ext cx="6068147" cy="1249197"/>
              <a:chOff x="5465958" y="2379865"/>
              <a:chExt cx="6068147" cy="1249197"/>
            </a:xfrm>
          </p:grpSpPr>
          <p:sp>
            <p:nvSpPr>
              <p:cNvPr id="39" name="iSlíďe">
                <a:extLst>
                  <a:ext uri="{FF2B5EF4-FFF2-40B4-BE49-F238E27FC236}">
                    <a16:creationId xmlns:a16="http://schemas.microsoft.com/office/drawing/2014/main" id="{00EAD675-3225-99F9-4771-64CB6782FCEB}"/>
                  </a:ext>
                </a:extLst>
              </p:cNvPr>
              <p:cNvSpPr/>
              <p:nvPr/>
            </p:nvSpPr>
            <p:spPr bwMode="auto">
              <a:xfrm>
                <a:off x="5919127" y="3230111"/>
                <a:ext cx="5614978" cy="39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b="1" dirty="0">
                    <a:cs typeface="+mn-ea"/>
                    <a:sym typeface="+mn-lt"/>
                  </a:rPr>
                  <a:t>Contents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solidFill>
                      <a:schemeClr val="tx2"/>
                    </a:solidFill>
                    <a:cs typeface="+mn-ea"/>
                    <a:sym typeface="+mn-lt"/>
                  </a:rPr>
                  <a:t>Contents of the Final Report</a:t>
                </a:r>
              </a:p>
            </p:txBody>
          </p:sp>
          <p:sp>
            <p:nvSpPr>
              <p:cNvPr id="40" name="îṡḷiḍé">
                <a:extLst>
                  <a:ext uri="{FF2B5EF4-FFF2-40B4-BE49-F238E27FC236}">
                    <a16:creationId xmlns:a16="http://schemas.microsoft.com/office/drawing/2014/main" id="{420A19F2-7B34-6CF7-CF71-7876D7D33CD1}"/>
                  </a:ext>
                </a:extLst>
              </p:cNvPr>
              <p:cNvSpPr txBox="1"/>
              <p:nvPr/>
            </p:nvSpPr>
            <p:spPr>
              <a:xfrm>
                <a:off x="5465958" y="2379865"/>
                <a:ext cx="473206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 dirty="0">
                    <a:latin typeface="Impact" panose="020B0806030902050204" pitchFamily="34" charset="0"/>
                  </a:rPr>
                  <a:t>03.</a:t>
                </a:r>
                <a:endParaRPr lang="zh-CN" altLang="en-US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" name="ïṧľïḋé">
              <a:extLst>
                <a:ext uri="{FF2B5EF4-FFF2-40B4-BE49-F238E27FC236}">
                  <a16:creationId xmlns:a16="http://schemas.microsoft.com/office/drawing/2014/main" id="{A9EE1BC2-7A66-5F92-D0F1-71B879CE91BE}"/>
                </a:ext>
              </a:extLst>
            </p:cNvPr>
            <p:cNvGrpSpPr/>
            <p:nvPr/>
          </p:nvGrpSpPr>
          <p:grpSpPr>
            <a:xfrm>
              <a:off x="5472370" y="2259142"/>
              <a:ext cx="6046530" cy="2253502"/>
              <a:chOff x="5472370" y="717841"/>
              <a:chExt cx="6046530" cy="2253502"/>
            </a:xfrm>
          </p:grpSpPr>
          <p:sp>
            <p:nvSpPr>
              <p:cNvPr id="37" name="ïṡľïḓè">
                <a:extLst>
                  <a:ext uri="{FF2B5EF4-FFF2-40B4-BE49-F238E27FC236}">
                    <a16:creationId xmlns:a16="http://schemas.microsoft.com/office/drawing/2014/main" id="{E911F314-B344-416B-F22E-FA69F6192354}"/>
                  </a:ext>
                </a:extLst>
              </p:cNvPr>
              <p:cNvSpPr/>
              <p:nvPr/>
            </p:nvSpPr>
            <p:spPr bwMode="auto">
              <a:xfrm>
                <a:off x="5903922" y="717841"/>
                <a:ext cx="5614978" cy="82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b="1" dirty="0">
                    <a:cs typeface="+mn-ea"/>
                    <a:sym typeface="+mn-lt"/>
                  </a:rPr>
                  <a:t>Background 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zh-CN" sz="1500" dirty="0">
                    <a:solidFill>
                      <a:schemeClr val="tx2"/>
                    </a:solidFill>
                    <a:cs typeface="+mn-ea"/>
                    <a:sym typeface="+mn-lt"/>
                  </a:rPr>
                  <a:t>Existing Works of GNN-Based RS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zh-CN" sz="1500" dirty="0">
                    <a:solidFill>
                      <a:schemeClr val="tx2"/>
                    </a:solidFill>
                    <a:cs typeface="+mn-ea"/>
                    <a:sym typeface="+mn-lt"/>
                  </a:rPr>
                  <a:t>NGCF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 err="1">
                    <a:solidFill>
                      <a:schemeClr val="tx2"/>
                    </a:solidFill>
                    <a:cs typeface="+mn-ea"/>
                    <a:sym typeface="+mn-lt"/>
                  </a:rPr>
                  <a:t>LightGCN</a:t>
                </a:r>
                <a:endParaRPr lang="en-US" altLang="zh-CN" sz="1500" dirty="0">
                  <a:solidFill>
                    <a:schemeClr val="tx2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iSļîḋe">
                <a:extLst>
                  <a:ext uri="{FF2B5EF4-FFF2-40B4-BE49-F238E27FC236}">
                    <a16:creationId xmlns:a16="http://schemas.microsoft.com/office/drawing/2014/main" id="{9BB56EC3-96C6-002A-63DB-DE93A8CF64D6}"/>
                  </a:ext>
                </a:extLst>
              </p:cNvPr>
              <p:cNvSpPr txBox="1"/>
              <p:nvPr/>
            </p:nvSpPr>
            <p:spPr>
              <a:xfrm>
                <a:off x="5472370" y="2602011"/>
                <a:ext cx="46679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 dirty="0">
                    <a:latin typeface="Impact" panose="020B0806030902050204" pitchFamily="34" charset="0"/>
                  </a:rPr>
                  <a:t>04.</a:t>
                </a:r>
                <a:endParaRPr lang="zh-CN" altLang="en-US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0" name="iṣ1ïďé">
              <a:extLst>
                <a:ext uri="{FF2B5EF4-FFF2-40B4-BE49-F238E27FC236}">
                  <a16:creationId xmlns:a16="http://schemas.microsoft.com/office/drawing/2014/main" id="{7E9126DA-BA23-610D-1304-C353E7AD2F44}"/>
                </a:ext>
              </a:extLst>
            </p:cNvPr>
            <p:cNvGrpSpPr/>
            <p:nvPr/>
          </p:nvGrpSpPr>
          <p:grpSpPr>
            <a:xfrm>
              <a:off x="5477188" y="4867644"/>
              <a:ext cx="6056917" cy="410523"/>
              <a:chOff x="5477188" y="2812576"/>
              <a:chExt cx="6056917" cy="410523"/>
            </a:xfrm>
          </p:grpSpPr>
          <p:sp>
            <p:nvSpPr>
              <p:cNvPr id="35" name="îŝļiḋè">
                <a:extLst>
                  <a:ext uri="{FF2B5EF4-FFF2-40B4-BE49-F238E27FC236}">
                    <a16:creationId xmlns:a16="http://schemas.microsoft.com/office/drawing/2014/main" id="{5AB22B37-968D-6D1D-1D32-6C2A85A2ED98}"/>
                  </a:ext>
                </a:extLst>
              </p:cNvPr>
              <p:cNvSpPr/>
              <p:nvPr/>
            </p:nvSpPr>
            <p:spPr bwMode="auto">
              <a:xfrm>
                <a:off x="5919127" y="2812576"/>
                <a:ext cx="5614978" cy="39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b="1" dirty="0">
                    <a:cs typeface="+mn-ea"/>
                    <a:sym typeface="+mn-lt"/>
                  </a:rPr>
                  <a:t>Plans and Teamwork</a:t>
                </a:r>
                <a:endParaRPr lang="en-US" altLang="zh-CN" sz="1500" dirty="0">
                  <a:cs typeface="+mn-ea"/>
                  <a:sym typeface="+mn-lt"/>
                </a:endParaRPr>
              </a:p>
            </p:txBody>
          </p:sp>
          <p:sp>
            <p:nvSpPr>
              <p:cNvPr id="36" name="iṩḷïdê">
                <a:extLst>
                  <a:ext uri="{FF2B5EF4-FFF2-40B4-BE49-F238E27FC236}">
                    <a16:creationId xmlns:a16="http://schemas.microsoft.com/office/drawing/2014/main" id="{AAD70C92-4667-CCDC-5845-7275523E6948}"/>
                  </a:ext>
                </a:extLst>
              </p:cNvPr>
              <p:cNvSpPr txBox="1"/>
              <p:nvPr/>
            </p:nvSpPr>
            <p:spPr>
              <a:xfrm>
                <a:off x="5477188" y="2853767"/>
                <a:ext cx="474810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 dirty="0">
                    <a:latin typeface="Impact" panose="020B0806030902050204" pitchFamily="34" charset="0"/>
                  </a:rPr>
                  <a:t>05.</a:t>
                </a:r>
                <a:endParaRPr lang="zh-CN" altLang="en-US" dirty="0"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1" name="ï$ḻîḑe">
              <a:extLst>
                <a:ext uri="{FF2B5EF4-FFF2-40B4-BE49-F238E27FC236}">
                  <a16:creationId xmlns:a16="http://schemas.microsoft.com/office/drawing/2014/main" id="{1C466243-EE2F-A339-EFC5-A785932507C7}"/>
                </a:ext>
              </a:extLst>
            </p:cNvPr>
            <p:cNvGrpSpPr/>
            <p:nvPr/>
          </p:nvGrpSpPr>
          <p:grpSpPr>
            <a:xfrm>
              <a:off x="5476387" y="3526631"/>
              <a:ext cx="6057718" cy="2362466"/>
              <a:chOff x="5476387" y="957796"/>
              <a:chExt cx="6057718" cy="2362466"/>
            </a:xfrm>
          </p:grpSpPr>
          <p:sp>
            <p:nvSpPr>
              <p:cNvPr id="33" name="íṩlíďe">
                <a:extLst>
                  <a:ext uri="{FF2B5EF4-FFF2-40B4-BE49-F238E27FC236}">
                    <a16:creationId xmlns:a16="http://schemas.microsoft.com/office/drawing/2014/main" id="{318D01E0-0B83-8A7A-92A2-55BE200714F1}"/>
                  </a:ext>
                </a:extLst>
              </p:cNvPr>
              <p:cNvSpPr/>
              <p:nvPr/>
            </p:nvSpPr>
            <p:spPr bwMode="auto">
              <a:xfrm>
                <a:off x="5919127" y="957796"/>
                <a:ext cx="5614978" cy="39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b="1" dirty="0">
                    <a:cs typeface="+mn-ea"/>
                    <a:sym typeface="+mn-lt"/>
                  </a:rPr>
                  <a:t>Extra Feature</a:t>
                </a:r>
              </a:p>
              <a:p>
                <a:pPr marL="971550" lvl="1" indent="-2857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solidFill>
                      <a:schemeClr val="tx2"/>
                    </a:solidFill>
                    <a:cs typeface="+mn-ea"/>
                    <a:sym typeface="+mn-lt"/>
                  </a:rPr>
                  <a:t>Sentiment Analysis</a:t>
                </a:r>
              </a:p>
            </p:txBody>
          </p:sp>
          <p:sp>
            <p:nvSpPr>
              <p:cNvPr id="34" name="ïsľíḓè">
                <a:extLst>
                  <a:ext uri="{FF2B5EF4-FFF2-40B4-BE49-F238E27FC236}">
                    <a16:creationId xmlns:a16="http://schemas.microsoft.com/office/drawing/2014/main" id="{0E641731-F0D9-8FAC-082F-2B20103E0B95}"/>
                  </a:ext>
                </a:extLst>
              </p:cNvPr>
              <p:cNvSpPr txBox="1"/>
              <p:nvPr/>
            </p:nvSpPr>
            <p:spPr>
              <a:xfrm>
                <a:off x="5476387" y="2950930"/>
                <a:ext cx="476412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r>
                  <a:rPr lang="en-US" altLang="zh-CN" dirty="0">
                    <a:latin typeface="Impact" panose="020B0806030902050204" pitchFamily="34" charset="0"/>
                  </a:rPr>
                  <a:t>06.</a:t>
                </a:r>
                <a:endParaRPr lang="zh-CN" altLang="en-US" dirty="0"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6" name="iś1íḍé">
              <a:extLst>
                <a:ext uri="{FF2B5EF4-FFF2-40B4-BE49-F238E27FC236}">
                  <a16:creationId xmlns:a16="http://schemas.microsoft.com/office/drawing/2014/main" id="{8E15B053-BCEE-C73C-CF03-C69D8E00F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697" y="5387067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íṧḷiďe">
              <a:extLst>
                <a:ext uri="{FF2B5EF4-FFF2-40B4-BE49-F238E27FC236}">
                  <a16:creationId xmlns:a16="http://schemas.microsoft.com/office/drawing/2014/main" id="{ED1D43C2-AA88-51E9-474C-E0C40099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697" y="4876102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îṩļiḑê">
              <a:extLst>
                <a:ext uri="{FF2B5EF4-FFF2-40B4-BE49-F238E27FC236}">
                  <a16:creationId xmlns:a16="http://schemas.microsoft.com/office/drawing/2014/main" id="{2D44B1A3-1CC3-69E4-C372-487535542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697" y="4097475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ïṩḻidè">
              <a:extLst>
                <a:ext uri="{FF2B5EF4-FFF2-40B4-BE49-F238E27FC236}">
                  <a16:creationId xmlns:a16="http://schemas.microsoft.com/office/drawing/2014/main" id="{0ADE5C05-C8DA-4A8E-1271-87FD6C92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3922" y="2007350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iṥļiďê">
              <a:extLst>
                <a:ext uri="{FF2B5EF4-FFF2-40B4-BE49-F238E27FC236}">
                  <a16:creationId xmlns:a16="http://schemas.microsoft.com/office/drawing/2014/main" id="{905293F8-128E-A4D5-9980-2D7F81BB6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697" y="3341125"/>
              <a:ext cx="5614978" cy="1480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标题 1">
            <a:extLst>
              <a:ext uri="{FF2B5EF4-FFF2-40B4-BE49-F238E27FC236}">
                <a16:creationId xmlns:a16="http://schemas.microsoft.com/office/drawing/2014/main" id="{F27EE67B-94E7-9064-AA2A-20773860240D}"/>
              </a:ext>
            </a:extLst>
          </p:cNvPr>
          <p:cNvSpPr txBox="1">
            <a:spLocks/>
          </p:cNvSpPr>
          <p:nvPr/>
        </p:nvSpPr>
        <p:spPr>
          <a:xfrm>
            <a:off x="660400" y="40068"/>
            <a:ext cx="9799759" cy="9759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+mn-lt"/>
                <a:ea typeface="+mn-ea"/>
                <a:cs typeface="+mn-ea"/>
                <a:sym typeface="+mn-lt"/>
              </a:rPr>
              <a:t>Outline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lephone_359616">
            <a:extLst>
              <a:ext uri="{FF2B5EF4-FFF2-40B4-BE49-F238E27FC236}">
                <a16:creationId xmlns:a16="http://schemas.microsoft.com/office/drawing/2014/main" id="{F7D2F620-FFA3-82FB-FF03-3E832EEAD34B}"/>
              </a:ext>
            </a:extLst>
          </p:cNvPr>
          <p:cNvSpPr/>
          <p:nvPr/>
        </p:nvSpPr>
        <p:spPr>
          <a:xfrm>
            <a:off x="453984" y="590270"/>
            <a:ext cx="206416" cy="258724"/>
          </a:xfrm>
          <a:custGeom>
            <a:avLst/>
            <a:gdLst>
              <a:gd name="connsiteX0" fmla="*/ 105636 w 440257"/>
              <a:gd name="connsiteY0" fmla="*/ 298986 h 606722"/>
              <a:gd name="connsiteX1" fmla="*/ 334620 w 440257"/>
              <a:gd name="connsiteY1" fmla="*/ 298986 h 606722"/>
              <a:gd name="connsiteX2" fmla="*/ 334620 w 440257"/>
              <a:gd name="connsiteY2" fmla="*/ 351698 h 606722"/>
              <a:gd name="connsiteX3" fmla="*/ 105636 w 440257"/>
              <a:gd name="connsiteY3" fmla="*/ 351698 h 606722"/>
              <a:gd name="connsiteX4" fmla="*/ 105636 w 440257"/>
              <a:gd name="connsiteY4" fmla="*/ 193491 h 606722"/>
              <a:gd name="connsiteX5" fmla="*/ 334620 w 440257"/>
              <a:gd name="connsiteY5" fmla="*/ 193491 h 606722"/>
              <a:gd name="connsiteX6" fmla="*/ 334620 w 440257"/>
              <a:gd name="connsiteY6" fmla="*/ 246203 h 606722"/>
              <a:gd name="connsiteX7" fmla="*/ 105636 w 440257"/>
              <a:gd name="connsiteY7" fmla="*/ 246203 h 606722"/>
              <a:gd name="connsiteX8" fmla="*/ 52863 w 440257"/>
              <a:gd name="connsiteY8" fmla="*/ 96692 h 606722"/>
              <a:gd name="connsiteX9" fmla="*/ 52863 w 440257"/>
              <a:gd name="connsiteY9" fmla="*/ 553933 h 606722"/>
              <a:gd name="connsiteX10" fmla="*/ 387394 w 440257"/>
              <a:gd name="connsiteY10" fmla="*/ 553933 h 606722"/>
              <a:gd name="connsiteX11" fmla="*/ 387394 w 440257"/>
              <a:gd name="connsiteY11" fmla="*/ 96692 h 606722"/>
              <a:gd name="connsiteX12" fmla="*/ 334620 w 440257"/>
              <a:gd name="connsiteY12" fmla="*/ 96692 h 606722"/>
              <a:gd name="connsiteX13" fmla="*/ 334620 w 440257"/>
              <a:gd name="connsiteY13" fmla="*/ 140683 h 606722"/>
              <a:gd name="connsiteX14" fmla="*/ 105637 w 440257"/>
              <a:gd name="connsiteY14" fmla="*/ 140683 h 606722"/>
              <a:gd name="connsiteX15" fmla="*/ 105637 w 440257"/>
              <a:gd name="connsiteY15" fmla="*/ 96692 h 606722"/>
              <a:gd name="connsiteX16" fmla="*/ 158500 w 440257"/>
              <a:gd name="connsiteY16" fmla="*/ 52789 h 606722"/>
              <a:gd name="connsiteX17" fmla="*/ 158500 w 440257"/>
              <a:gd name="connsiteY17" fmla="*/ 87893 h 606722"/>
              <a:gd name="connsiteX18" fmla="*/ 281757 w 440257"/>
              <a:gd name="connsiteY18" fmla="*/ 87893 h 606722"/>
              <a:gd name="connsiteX19" fmla="*/ 281757 w 440257"/>
              <a:gd name="connsiteY19" fmla="*/ 52789 h 606722"/>
              <a:gd name="connsiteX20" fmla="*/ 105637 w 440257"/>
              <a:gd name="connsiteY20" fmla="*/ 0 h 606722"/>
              <a:gd name="connsiteX21" fmla="*/ 334620 w 440257"/>
              <a:gd name="connsiteY21" fmla="*/ 0 h 606722"/>
              <a:gd name="connsiteX22" fmla="*/ 334620 w 440257"/>
              <a:gd name="connsiteY22" fmla="*/ 43991 h 606722"/>
              <a:gd name="connsiteX23" fmla="*/ 440257 w 440257"/>
              <a:gd name="connsiteY23" fmla="*/ 43991 h 606722"/>
              <a:gd name="connsiteX24" fmla="*/ 440257 w 440257"/>
              <a:gd name="connsiteY24" fmla="*/ 606722 h 606722"/>
              <a:gd name="connsiteX25" fmla="*/ 0 w 440257"/>
              <a:gd name="connsiteY25" fmla="*/ 606722 h 606722"/>
              <a:gd name="connsiteX26" fmla="*/ 0 w 440257"/>
              <a:gd name="connsiteY26" fmla="*/ 43991 h 606722"/>
              <a:gd name="connsiteX27" fmla="*/ 105637 w 440257"/>
              <a:gd name="connsiteY27" fmla="*/ 43991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40257" h="606722">
                <a:moveTo>
                  <a:pt x="105636" y="298986"/>
                </a:moveTo>
                <a:lnTo>
                  <a:pt x="334620" y="298986"/>
                </a:lnTo>
                <a:lnTo>
                  <a:pt x="334620" y="351698"/>
                </a:lnTo>
                <a:lnTo>
                  <a:pt x="105636" y="351698"/>
                </a:lnTo>
                <a:close/>
                <a:moveTo>
                  <a:pt x="105636" y="193491"/>
                </a:moveTo>
                <a:lnTo>
                  <a:pt x="334620" y="193491"/>
                </a:lnTo>
                <a:lnTo>
                  <a:pt x="334620" y="246203"/>
                </a:lnTo>
                <a:lnTo>
                  <a:pt x="105636" y="246203"/>
                </a:lnTo>
                <a:close/>
                <a:moveTo>
                  <a:pt x="52863" y="96692"/>
                </a:moveTo>
                <a:lnTo>
                  <a:pt x="52863" y="553933"/>
                </a:lnTo>
                <a:lnTo>
                  <a:pt x="387394" y="553933"/>
                </a:lnTo>
                <a:lnTo>
                  <a:pt x="387394" y="96692"/>
                </a:lnTo>
                <a:lnTo>
                  <a:pt x="334620" y="96692"/>
                </a:lnTo>
                <a:lnTo>
                  <a:pt x="334620" y="140683"/>
                </a:lnTo>
                <a:lnTo>
                  <a:pt x="105637" y="140683"/>
                </a:lnTo>
                <a:lnTo>
                  <a:pt x="105637" y="96692"/>
                </a:lnTo>
                <a:close/>
                <a:moveTo>
                  <a:pt x="158500" y="52789"/>
                </a:moveTo>
                <a:lnTo>
                  <a:pt x="158500" y="87893"/>
                </a:lnTo>
                <a:lnTo>
                  <a:pt x="281757" y="87893"/>
                </a:lnTo>
                <a:lnTo>
                  <a:pt x="281757" y="52789"/>
                </a:lnTo>
                <a:close/>
                <a:moveTo>
                  <a:pt x="105637" y="0"/>
                </a:moveTo>
                <a:lnTo>
                  <a:pt x="334620" y="0"/>
                </a:lnTo>
                <a:lnTo>
                  <a:pt x="334620" y="43991"/>
                </a:lnTo>
                <a:lnTo>
                  <a:pt x="440257" y="43991"/>
                </a:lnTo>
                <a:lnTo>
                  <a:pt x="440257" y="606722"/>
                </a:lnTo>
                <a:lnTo>
                  <a:pt x="0" y="606722"/>
                </a:lnTo>
                <a:lnTo>
                  <a:pt x="0" y="43991"/>
                </a:lnTo>
                <a:lnTo>
                  <a:pt x="105637" y="439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/>
          </a:p>
        </p:txBody>
      </p:sp>
      <p:sp>
        <p:nvSpPr>
          <p:cNvPr id="52" name="îŝļiḋè">
            <a:extLst>
              <a:ext uri="{FF2B5EF4-FFF2-40B4-BE49-F238E27FC236}">
                <a16:creationId xmlns:a16="http://schemas.microsoft.com/office/drawing/2014/main" id="{3E888C48-86C0-943C-E2A8-23CA649FCB51}"/>
              </a:ext>
            </a:extLst>
          </p:cNvPr>
          <p:cNvSpPr/>
          <p:nvPr/>
        </p:nvSpPr>
        <p:spPr bwMode="auto">
          <a:xfrm>
            <a:off x="5939164" y="5525674"/>
            <a:ext cx="5614978" cy="39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500" b="1" dirty="0">
                <a:cs typeface="+mn-ea"/>
                <a:sym typeface="+mn-lt"/>
              </a:rPr>
              <a:t>References</a:t>
            </a:r>
            <a:endParaRPr lang="zh-CN" altLang="en-US" sz="1500" b="1" dirty="0">
              <a:cs typeface="+mn-ea"/>
              <a:sym typeface="+mn-lt"/>
            </a:endParaRPr>
          </a:p>
        </p:txBody>
      </p:sp>
      <p:cxnSp>
        <p:nvCxnSpPr>
          <p:cNvPr id="54" name="íṧḷiďe">
            <a:extLst>
              <a:ext uri="{FF2B5EF4-FFF2-40B4-BE49-F238E27FC236}">
                <a16:creationId xmlns:a16="http://schemas.microsoft.com/office/drawing/2014/main" id="{DFA453D4-052E-53B0-A83E-7E9BA1E9EDCA}"/>
              </a:ext>
            </a:extLst>
          </p:cNvPr>
          <p:cNvCxnSpPr>
            <a:cxnSpLocks/>
          </p:cNvCxnSpPr>
          <p:nvPr/>
        </p:nvCxnSpPr>
        <p:spPr>
          <a:xfrm flipV="1">
            <a:off x="5881697" y="6028960"/>
            <a:ext cx="5614978" cy="1480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450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75D6-555C-CBAF-A124-B986CEF9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44700"/>
            <a:ext cx="7660393" cy="7743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Motivation: Intro to Recommender System</a:t>
            </a:r>
            <a:endParaRPr lang="zh-CN" altLang="en-US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F60BE6-F109-ECB8-0978-9981A9601369}"/>
              </a:ext>
            </a:extLst>
          </p:cNvPr>
          <p:cNvSpPr txBox="1"/>
          <p:nvPr/>
        </p:nvSpPr>
        <p:spPr>
          <a:xfrm>
            <a:off x="0" y="6497388"/>
            <a:ext cx="178286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1. Motivation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DE9D6-D647-08E4-E262-A547705E9AFE}"/>
              </a:ext>
            </a:extLst>
          </p:cNvPr>
          <p:cNvSpPr txBox="1"/>
          <p:nvPr/>
        </p:nvSpPr>
        <p:spPr>
          <a:xfrm>
            <a:off x="686374" y="2209534"/>
            <a:ext cx="7419704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cs typeface="+mn-ea"/>
                <a:sym typeface="+mn-lt"/>
              </a:rPr>
              <a:t>Recommender System: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A subclass of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information filtering system </a:t>
            </a:r>
            <a:r>
              <a:rPr lang="en-US" altLang="zh-CN" dirty="0">
                <a:cs typeface="+mn-ea"/>
                <a:sym typeface="+mn-lt"/>
              </a:rPr>
              <a:t>that provides suggestions for items most pertinent to a particular user.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3" name="图片 33" descr="图片包含 图标&#10;&#10;已自动生成说明">
            <a:extLst>
              <a:ext uri="{FF2B5EF4-FFF2-40B4-BE49-F238E27FC236}">
                <a16:creationId xmlns:a16="http://schemas.microsoft.com/office/drawing/2014/main" id="{25E001B1-7FC2-D163-CCD2-CA9E6373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898" y="14559"/>
            <a:ext cx="2161101" cy="870514"/>
          </a:xfrm>
          <a:prstGeom prst="rect">
            <a:avLst/>
          </a:prstGeom>
        </p:spPr>
      </p:pic>
      <p:pic>
        <p:nvPicPr>
          <p:cNvPr id="34" name="图片 34" descr="徽标, 公司名称&#10;&#10;已自动生成说明">
            <a:extLst>
              <a:ext uri="{FF2B5EF4-FFF2-40B4-BE49-F238E27FC236}">
                <a16:creationId xmlns:a16="http://schemas.microsoft.com/office/drawing/2014/main" id="{87B2D459-AE2E-1F7A-FEFB-287C92201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0300" y="5712918"/>
            <a:ext cx="1191699" cy="1130523"/>
          </a:xfrm>
          <a:prstGeom prst="rect">
            <a:avLst/>
          </a:prstGeom>
        </p:spPr>
      </p:pic>
      <p:pic>
        <p:nvPicPr>
          <p:cNvPr id="38" name="图片 38" descr="图形用户界面&#10;&#10;已自动生成说明">
            <a:extLst>
              <a:ext uri="{FF2B5EF4-FFF2-40B4-BE49-F238E27FC236}">
                <a16:creationId xmlns:a16="http://schemas.microsoft.com/office/drawing/2014/main" id="{1AE595AC-FDB5-80B3-9E8C-660ABDEF5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037" y="2739575"/>
            <a:ext cx="3468209" cy="205538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0B0800-90D2-116E-0BAD-8A329C49C286}"/>
              </a:ext>
            </a:extLst>
          </p:cNvPr>
          <p:cNvGrpSpPr/>
          <p:nvPr/>
        </p:nvGrpSpPr>
        <p:grpSpPr>
          <a:xfrm>
            <a:off x="811785" y="3290825"/>
            <a:ext cx="6786700" cy="1789938"/>
            <a:chOff x="909390" y="2570470"/>
            <a:chExt cx="10463273" cy="2734134"/>
          </a:xfrm>
        </p:grpSpPr>
        <p:sp>
          <p:nvSpPr>
            <p:cNvPr id="43" name="íSḷíḓè">
              <a:extLst>
                <a:ext uri="{FF2B5EF4-FFF2-40B4-BE49-F238E27FC236}">
                  <a16:creationId xmlns:a16="http://schemas.microsoft.com/office/drawing/2014/main" id="{D11356FD-FEF2-05E6-AB25-C174CB89592D}"/>
                </a:ext>
              </a:extLst>
            </p:cNvPr>
            <p:cNvSpPr/>
            <p:nvPr/>
          </p:nvSpPr>
          <p:spPr>
            <a:xfrm>
              <a:off x="4806151" y="2570470"/>
              <a:ext cx="2578834" cy="801524"/>
            </a:xfrm>
            <a:prstGeom prst="roundRect">
              <a:avLst/>
            </a:prstGeom>
            <a:solidFill>
              <a:schemeClr val="accent1"/>
            </a:solidFill>
            <a:ln w="6055" cap="flat">
              <a:noFill/>
              <a:prstDash val="solid"/>
              <a:miter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r>
                <a:rPr lang="en-US" altLang="zh-CN" sz="1200" b="1" dirty="0">
                  <a:solidFill>
                    <a:srgbClr val="FFFFFF"/>
                  </a:solidFill>
                </a:rPr>
                <a:t>Recommendation System</a:t>
              </a:r>
            </a:p>
          </p:txBody>
        </p:sp>
        <p:cxnSp>
          <p:nvCxnSpPr>
            <p:cNvPr id="44" name="iṧļíďe">
              <a:extLst>
                <a:ext uri="{FF2B5EF4-FFF2-40B4-BE49-F238E27FC236}">
                  <a16:creationId xmlns:a16="http://schemas.microsoft.com/office/drawing/2014/main" id="{70190DBD-1485-7E24-CE71-3A4FE59A79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432069"/>
              <a:ext cx="0" cy="567860"/>
            </a:xfrm>
            <a:prstGeom prst="line">
              <a:avLst/>
            </a:prstGeom>
            <a:noFill/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íṩ1ïdé">
              <a:extLst>
                <a:ext uri="{FF2B5EF4-FFF2-40B4-BE49-F238E27FC236}">
                  <a16:creationId xmlns:a16="http://schemas.microsoft.com/office/drawing/2014/main" id="{29BC6C06-792E-D980-75E0-E3BA193F6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1737" y="3999929"/>
              <a:ext cx="8687662" cy="0"/>
            </a:xfrm>
            <a:prstGeom prst="line">
              <a:avLst/>
            </a:prstGeom>
            <a:noFill/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ïŝḻíďe">
              <a:extLst>
                <a:ext uri="{FF2B5EF4-FFF2-40B4-BE49-F238E27FC236}">
                  <a16:creationId xmlns:a16="http://schemas.microsoft.com/office/drawing/2014/main" id="{73644ED5-F731-4273-E1FE-2D6D9AF151BA}"/>
                </a:ext>
              </a:extLst>
            </p:cNvPr>
            <p:cNvCxnSpPr>
              <a:cxnSpLocks/>
            </p:cNvCxnSpPr>
            <p:nvPr/>
          </p:nvCxnSpPr>
          <p:spPr>
            <a:xfrm>
              <a:off x="1751737" y="3999929"/>
              <a:ext cx="0" cy="567860"/>
            </a:xfrm>
            <a:prstGeom prst="line">
              <a:avLst/>
            </a:prstGeom>
            <a:noFill/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îṧ1íḓé">
              <a:extLst>
                <a:ext uri="{FF2B5EF4-FFF2-40B4-BE49-F238E27FC236}">
                  <a16:creationId xmlns:a16="http://schemas.microsoft.com/office/drawing/2014/main" id="{27E26D3E-19CC-0268-7FBA-30421CB0C222}"/>
                </a:ext>
              </a:extLst>
            </p:cNvPr>
            <p:cNvSpPr/>
            <p:nvPr/>
          </p:nvSpPr>
          <p:spPr>
            <a:xfrm>
              <a:off x="909390" y="4567787"/>
              <a:ext cx="1684686" cy="736814"/>
            </a:xfrm>
            <a:prstGeom prst="roundRect">
              <a:avLst/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</a:rPr>
                <a:t>Content Based</a:t>
              </a:r>
            </a:p>
          </p:txBody>
        </p:sp>
        <p:cxnSp>
          <p:nvCxnSpPr>
            <p:cNvPr id="50" name="íṩľíḋê">
              <a:extLst>
                <a:ext uri="{FF2B5EF4-FFF2-40B4-BE49-F238E27FC236}">
                  <a16:creationId xmlns:a16="http://schemas.microsoft.com/office/drawing/2014/main" id="{0AC05DE8-CC47-87A3-2635-4813286A7A72}"/>
                </a:ext>
              </a:extLst>
            </p:cNvPr>
            <p:cNvCxnSpPr>
              <a:cxnSpLocks/>
            </p:cNvCxnSpPr>
            <p:nvPr/>
          </p:nvCxnSpPr>
          <p:spPr>
            <a:xfrm>
              <a:off x="4647625" y="3999929"/>
              <a:ext cx="0" cy="567860"/>
            </a:xfrm>
            <a:prstGeom prst="line">
              <a:avLst/>
            </a:prstGeom>
            <a:noFill/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îslïdê">
              <a:extLst>
                <a:ext uri="{FF2B5EF4-FFF2-40B4-BE49-F238E27FC236}">
                  <a16:creationId xmlns:a16="http://schemas.microsoft.com/office/drawing/2014/main" id="{5BD26658-5E7D-15A5-CC8C-5E87D161086D}"/>
                </a:ext>
              </a:extLst>
            </p:cNvPr>
            <p:cNvSpPr/>
            <p:nvPr/>
          </p:nvSpPr>
          <p:spPr>
            <a:xfrm>
              <a:off x="3805279" y="4567787"/>
              <a:ext cx="1684688" cy="736817"/>
            </a:xfrm>
            <a:prstGeom prst="roundRect">
              <a:avLst/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</a:rPr>
                <a:t>Collaborative Filtering</a:t>
              </a:r>
            </a:p>
          </p:txBody>
        </p:sp>
        <p:cxnSp>
          <p:nvCxnSpPr>
            <p:cNvPr id="53" name="îṧḻîḑe">
              <a:extLst>
                <a:ext uri="{FF2B5EF4-FFF2-40B4-BE49-F238E27FC236}">
                  <a16:creationId xmlns:a16="http://schemas.microsoft.com/office/drawing/2014/main" id="{6283B00E-7F69-30F5-9860-6D4C80D2C50E}"/>
                </a:ext>
              </a:extLst>
            </p:cNvPr>
            <p:cNvCxnSpPr>
              <a:cxnSpLocks/>
            </p:cNvCxnSpPr>
            <p:nvPr/>
          </p:nvCxnSpPr>
          <p:spPr>
            <a:xfrm>
              <a:off x="7543513" y="3999929"/>
              <a:ext cx="0" cy="567860"/>
            </a:xfrm>
            <a:prstGeom prst="line">
              <a:avLst/>
            </a:prstGeom>
            <a:noFill/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isḷíḍe">
              <a:extLst>
                <a:ext uri="{FF2B5EF4-FFF2-40B4-BE49-F238E27FC236}">
                  <a16:creationId xmlns:a16="http://schemas.microsoft.com/office/drawing/2014/main" id="{4B0C9441-67C2-44F8-E93C-0C09E7BFAED2}"/>
                </a:ext>
              </a:extLst>
            </p:cNvPr>
            <p:cNvSpPr/>
            <p:nvPr/>
          </p:nvSpPr>
          <p:spPr>
            <a:xfrm>
              <a:off x="6701164" y="4567787"/>
              <a:ext cx="1899203" cy="736814"/>
            </a:xfrm>
            <a:prstGeom prst="roundRect">
              <a:avLst/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</a:rPr>
                <a:t>Hybrid System</a:t>
              </a:r>
            </a:p>
          </p:txBody>
        </p:sp>
        <p:cxnSp>
          <p:nvCxnSpPr>
            <p:cNvPr id="56" name="iṩľiḑé">
              <a:extLst>
                <a:ext uri="{FF2B5EF4-FFF2-40B4-BE49-F238E27FC236}">
                  <a16:creationId xmlns:a16="http://schemas.microsoft.com/office/drawing/2014/main" id="{89DEE146-7682-AE6F-EDFA-97E1723C7454}"/>
                </a:ext>
              </a:extLst>
            </p:cNvPr>
            <p:cNvCxnSpPr>
              <a:cxnSpLocks/>
            </p:cNvCxnSpPr>
            <p:nvPr/>
          </p:nvCxnSpPr>
          <p:spPr>
            <a:xfrm>
              <a:off x="10439400" y="3999929"/>
              <a:ext cx="0" cy="567860"/>
            </a:xfrm>
            <a:prstGeom prst="line">
              <a:avLst/>
            </a:prstGeom>
            <a:noFill/>
            <a:ln>
              <a:solidFill>
                <a:schemeClr val="accent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ïşḷiḋe">
              <a:extLst>
                <a:ext uri="{FF2B5EF4-FFF2-40B4-BE49-F238E27FC236}">
                  <a16:creationId xmlns:a16="http://schemas.microsoft.com/office/drawing/2014/main" id="{FAE88C1C-4ACA-53CE-B72E-F012693F9E21}"/>
                </a:ext>
              </a:extLst>
            </p:cNvPr>
            <p:cNvSpPr/>
            <p:nvPr/>
          </p:nvSpPr>
          <p:spPr>
            <a:xfrm>
              <a:off x="9597053" y="4567787"/>
              <a:ext cx="1775610" cy="736812"/>
            </a:xfrm>
            <a:prstGeom prst="roundRect">
              <a:avLst/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 defTabSz="913765">
                <a:lnSpc>
                  <a:spcPct val="130000"/>
                </a:lnSpc>
              </a:pPr>
              <a:r>
                <a:rPr lang="en-US" altLang="zh-CN" sz="1000" b="1" dirty="0">
                  <a:solidFill>
                    <a:schemeClr val="tx1"/>
                  </a:solidFill>
                </a:rPr>
                <a:t>Deep Learning-Based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57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图表&#10;&#10;已自动生成说明">
            <a:extLst>
              <a:ext uri="{FF2B5EF4-FFF2-40B4-BE49-F238E27FC236}">
                <a16:creationId xmlns:a16="http://schemas.microsoft.com/office/drawing/2014/main" id="{383B95F9-3D75-62AB-E17A-F1D7C4F0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80755" y="1350390"/>
            <a:ext cx="4233247" cy="224040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48FF9E-E1BD-7D43-CB15-14D32A349E6F}"/>
              </a:ext>
            </a:extLst>
          </p:cNvPr>
          <p:cNvSpPr txBox="1"/>
          <p:nvPr/>
        </p:nvSpPr>
        <p:spPr>
          <a:xfrm>
            <a:off x="660400" y="500350"/>
            <a:ext cx="5385785" cy="528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cs typeface="+mn-ea"/>
                <a:sym typeface="+mn-lt"/>
              </a:rPr>
              <a:t>Motivation: GNN in 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7B5805-6BEC-4FBD-CB2A-88A9721358CF}"/>
              </a:ext>
            </a:extLst>
          </p:cNvPr>
          <p:cNvSpPr txBox="1"/>
          <p:nvPr/>
        </p:nvSpPr>
        <p:spPr>
          <a:xfrm>
            <a:off x="660400" y="1856366"/>
            <a:ext cx="5592932" cy="3718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2"/>
                </a:solidFill>
                <a:cs typeface="+mn-ea"/>
                <a:sym typeface="+mn-lt"/>
              </a:rPr>
              <a:t>Graph neural networks</a:t>
            </a:r>
            <a:r>
              <a:rPr lang="zh-CN" altLang="zh-CN" dirty="0">
                <a:cs typeface="+mn-ea"/>
                <a:sym typeface="+mn-lt"/>
              </a:rPr>
              <a:t> were designed to process </a:t>
            </a: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graph-structured</a:t>
            </a:r>
            <a:r>
              <a:rPr lang="zh-CN" altLang="zh-CN" dirty="0">
                <a:cs typeface="+mn-ea"/>
                <a:sym typeface="+mn-lt"/>
              </a:rPr>
              <a:t> data.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dirty="0">
                <a:cs typeface="+mn-ea"/>
                <a:sym typeface="+mn-lt"/>
              </a:rPr>
              <a:t>They use </a:t>
            </a:r>
            <a:r>
              <a:rPr lang="zh-CN" dirty="0">
                <a:solidFill>
                  <a:schemeClr val="tx2"/>
                </a:solidFill>
                <a:cs typeface="+mn-ea"/>
                <a:sym typeface="+mn-lt"/>
              </a:rPr>
              <a:t>neural networks </a:t>
            </a:r>
            <a:r>
              <a:rPr lang="zh-CN" dirty="0">
                <a:cs typeface="+mn-ea"/>
                <a:sym typeface="+mn-lt"/>
              </a:rPr>
              <a:t>to operate on nodes and edges in a graph, encoding the relationship between </a:t>
            </a:r>
            <a:r>
              <a:rPr lang="zh-CN" dirty="0">
                <a:solidFill>
                  <a:schemeClr val="tx2"/>
                </a:solidFill>
                <a:cs typeface="+mn-ea"/>
                <a:sym typeface="+mn-lt"/>
              </a:rPr>
              <a:t>nodes and learning patterns</a:t>
            </a:r>
            <a:r>
              <a:rPr lang="zh-CN" dirty="0">
                <a:cs typeface="+mn-ea"/>
                <a:sym typeface="+mn-lt"/>
              </a:rPr>
              <a:t> in the graph structure.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Data in Rec.sys has graph structure: User-item Bipartite Graph representation</a:t>
            </a:r>
          </a:p>
          <a:p>
            <a:pPr>
              <a:lnSpc>
                <a:spcPct val="120000"/>
              </a:lnSpc>
            </a:pPr>
            <a:r>
              <a:rPr lang="zh-CN" dirty="0">
                <a:cs typeface="+mn-ea"/>
                <a:sym typeface="+mn-lt"/>
              </a:rPr>
              <a:t> </a:t>
            </a:r>
          </a:p>
        </p:txBody>
      </p:sp>
      <p:pic>
        <p:nvPicPr>
          <p:cNvPr id="11" name="图片 11" descr="图示&#10;&#10;已自动生成说明">
            <a:extLst>
              <a:ext uri="{FF2B5EF4-FFF2-40B4-BE49-F238E27FC236}">
                <a16:creationId xmlns:a16="http://schemas.microsoft.com/office/drawing/2014/main" id="{0E967C26-4C31-8E99-AC47-78E55FBBD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881" y="3786830"/>
            <a:ext cx="4974765" cy="22404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1F281B-B363-B098-9484-2BB6DFA9EBC0}"/>
              </a:ext>
            </a:extLst>
          </p:cNvPr>
          <p:cNvSpPr txBox="1"/>
          <p:nvPr/>
        </p:nvSpPr>
        <p:spPr>
          <a:xfrm>
            <a:off x="0" y="6497388"/>
            <a:ext cx="178286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1. Motivation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3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A7C7-AA73-77B5-E6CB-2F690EAF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78162"/>
            <a:ext cx="9762385" cy="5291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Existing works of </a:t>
            </a: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GNN-based</a:t>
            </a:r>
            <a:r>
              <a:rPr lang="zh-CN" altLang="en-US" sz="2600" dirty="0">
                <a:latin typeface="+mn-lt"/>
                <a:ea typeface="+mn-ea"/>
                <a:cs typeface="+mn-ea"/>
                <a:sym typeface="+mn-lt"/>
              </a:rPr>
              <a:t> 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229A03-012C-E485-0E1B-408F3DFBD4B3}"/>
              </a:ext>
            </a:extLst>
          </p:cNvPr>
          <p:cNvSpPr txBox="1"/>
          <p:nvPr/>
        </p:nvSpPr>
        <p:spPr>
          <a:xfrm>
            <a:off x="660400" y="1252730"/>
            <a:ext cx="5506644" cy="17238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dirty="0">
                <a:cs typeface="+mn-ea"/>
                <a:sym typeface="+mn-lt"/>
              </a:rPr>
              <a:t>User-item Collaborative Filtering </a:t>
            </a:r>
            <a:endParaRPr lang="zh-CN" altLang="en-US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dirty="0">
                <a:cs typeface="+mn-ea"/>
                <a:sym typeface="+mn-lt"/>
              </a:rPr>
              <a:t>Sequential Recommendation</a:t>
            </a:r>
            <a:r>
              <a:rPr lang="zh-CN" altLang="en-US" dirty="0">
                <a:cs typeface="+mn-ea"/>
                <a:sym typeface="+mn-lt"/>
              </a:rPr>
              <a:t> 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dirty="0">
                <a:cs typeface="+mn-ea"/>
                <a:sym typeface="+mn-lt"/>
              </a:rPr>
              <a:t>Social Recommendation</a:t>
            </a:r>
            <a:endParaRPr lang="zh-CN" altLang="en-US" dirty="0"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endParaRPr lang="zh-CN" altLang="en-US" b="1" dirty="0">
              <a:cs typeface="+mn-ea"/>
              <a:sym typeface="+mn-lt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097104-94D5-AC33-884A-4D664EEA7B46}"/>
              </a:ext>
            </a:extLst>
          </p:cNvPr>
          <p:cNvSpPr txBox="1"/>
          <p:nvPr/>
        </p:nvSpPr>
        <p:spPr>
          <a:xfrm>
            <a:off x="660400" y="2475005"/>
            <a:ext cx="11082290" cy="4382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Collaborative Filtering:</a:t>
            </a:r>
          </a:p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dirty="0">
                <a:cs typeface="+mn-ea"/>
                <a:sym typeface="+mn-lt"/>
              </a:rPr>
              <a:t>Graph convolutional matrix completion. </a:t>
            </a:r>
            <a:r>
              <a:rPr lang="en-US" altLang="zh-CN" dirty="0">
                <a:cs typeface="+mn-ea"/>
                <a:sym typeface="+mn-lt"/>
              </a:rPr>
              <a:t>Be</a:t>
            </a:r>
            <a:r>
              <a:rPr lang="zh-CN" dirty="0">
                <a:cs typeface="+mn-ea"/>
                <a:sym typeface="+mn-lt"/>
              </a:rPr>
              <a:t>r</a:t>
            </a:r>
            <a:r>
              <a:rPr lang="en-US" altLang="zh-CN" dirty="0">
                <a:cs typeface="+mn-ea"/>
                <a:sym typeface="+mn-lt"/>
              </a:rPr>
              <a:t>g,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R.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V.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D.,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Kipf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T.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N.,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&amp;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Welling,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M.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(20</a:t>
            </a:r>
            <a:r>
              <a:rPr lang="zh-CN" dirty="0">
                <a:cs typeface="+mn-ea"/>
                <a:sym typeface="+mn-lt"/>
              </a:rPr>
              <a:t>17</a:t>
            </a:r>
            <a:r>
              <a:rPr lang="en-US" altLang="zh-CN" dirty="0">
                <a:cs typeface="+mn-ea"/>
                <a:sym typeface="+mn-lt"/>
              </a:rPr>
              <a:t>)</a:t>
            </a:r>
            <a:r>
              <a:rPr lang="zh-CN" dirty="0">
                <a:cs typeface="+mn-ea"/>
                <a:sym typeface="+mn-lt"/>
              </a:rPr>
              <a:t>.</a:t>
            </a:r>
            <a:r>
              <a:rPr lang="zh-CN" altLang="en-US" dirty="0">
                <a:cs typeface="+mn-ea"/>
                <a:sym typeface="+mn-lt"/>
              </a:rPr>
              <a:t> (KDD'18)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zh-CN" altLang="en-US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dirty="0">
                <a:cs typeface="+mn-ea"/>
                <a:sym typeface="+mn-lt"/>
              </a:rPr>
              <a:t>Neural graph collaborative filtering. </a:t>
            </a:r>
            <a:r>
              <a:rPr lang="en-US" altLang="zh-CN" dirty="0" err="1">
                <a:cs typeface="+mn-ea"/>
                <a:sym typeface="+mn-lt"/>
              </a:rPr>
              <a:t>Wa</a:t>
            </a:r>
            <a:r>
              <a:rPr lang="zh-CN" dirty="0">
                <a:cs typeface="+mn-ea"/>
                <a:sym typeface="+mn-lt"/>
              </a:rPr>
              <a:t>ng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X.,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H</a:t>
            </a:r>
            <a:r>
              <a:rPr lang="zh-CN" dirty="0">
                <a:cs typeface="+mn-ea"/>
                <a:sym typeface="+mn-lt"/>
              </a:rPr>
              <a:t>e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X.,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W</a:t>
            </a:r>
            <a:r>
              <a:rPr lang="zh-CN" dirty="0">
                <a:cs typeface="+mn-ea"/>
                <a:sym typeface="+mn-lt"/>
              </a:rPr>
              <a:t>an</a:t>
            </a:r>
            <a:r>
              <a:rPr lang="en-US" altLang="zh-CN" dirty="0">
                <a:cs typeface="+mn-ea"/>
                <a:sym typeface="+mn-lt"/>
              </a:rPr>
              <a:t>g,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zh-CN" dirty="0">
                <a:cs typeface="+mn-ea"/>
                <a:sym typeface="+mn-lt"/>
              </a:rPr>
              <a:t>M</a:t>
            </a:r>
            <a:r>
              <a:rPr lang="en-US" altLang="zh-CN" dirty="0">
                <a:cs typeface="+mn-ea"/>
                <a:sym typeface="+mn-lt"/>
              </a:rPr>
              <a:t>.,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F</a:t>
            </a:r>
            <a:r>
              <a:rPr lang="zh-CN" dirty="0">
                <a:cs typeface="+mn-ea"/>
                <a:sym typeface="+mn-lt"/>
              </a:rPr>
              <a:t>en</a:t>
            </a:r>
            <a:r>
              <a:rPr lang="en-US" altLang="zh-CN" dirty="0">
                <a:cs typeface="+mn-ea"/>
                <a:sym typeface="+mn-lt"/>
              </a:rPr>
              <a:t>g,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F.,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&amp;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C</a:t>
            </a:r>
            <a:r>
              <a:rPr lang="zh-CN" dirty="0">
                <a:cs typeface="+mn-ea"/>
                <a:sym typeface="+mn-lt"/>
              </a:rPr>
              <a:t>h</a:t>
            </a:r>
            <a:r>
              <a:rPr lang="en-US" altLang="zh-CN" dirty="0">
                <a:cs typeface="+mn-ea"/>
                <a:sym typeface="+mn-lt"/>
              </a:rPr>
              <a:t>u</a:t>
            </a:r>
            <a:r>
              <a:rPr lang="zh-CN" dirty="0">
                <a:cs typeface="+mn-ea"/>
                <a:sym typeface="+mn-lt"/>
              </a:rPr>
              <a:t>a</a:t>
            </a:r>
            <a:r>
              <a:rPr lang="en-US" altLang="zh-CN" dirty="0">
                <a:cs typeface="+mn-ea"/>
                <a:sym typeface="+mn-lt"/>
              </a:rPr>
              <a:t>,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T.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zh-CN" dirty="0">
                <a:cs typeface="+mn-ea"/>
                <a:sym typeface="+mn-lt"/>
              </a:rPr>
              <a:t>. </a:t>
            </a:r>
            <a:r>
              <a:rPr lang="en-US" altLang="zh-CN" dirty="0">
                <a:cs typeface="+mn-ea"/>
                <a:sym typeface="+mn-lt"/>
              </a:rPr>
              <a:t>(2019). (SIGIR'19)</a:t>
            </a:r>
            <a:endParaRPr lang="zh-CN" altLang="en-US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>
                <a:cs typeface="+mn-ea"/>
                <a:sym typeface="+mn-lt"/>
              </a:rPr>
              <a:t>LightGCN</a:t>
            </a:r>
            <a:r>
              <a:rPr lang="en-US" dirty="0">
                <a:cs typeface="+mn-ea"/>
                <a:sym typeface="+mn-lt"/>
              </a:rPr>
              <a:t>: Simplifying and powering graph convolution network for recommendation. He, X., Deng, K., Wang, X., Li, Y., Zhang, Y., &amp; Wang, M. (2020, July). (SIGIR'20)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zh-CN" dirty="0">
                <a:cs typeface="+mn-ea"/>
                <a:sym typeface="+mn-lt"/>
              </a:rPr>
              <a:t>…...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1F2BBD-0F5F-66A3-9EBC-21F515743998}"/>
              </a:ext>
            </a:extLst>
          </p:cNvPr>
          <p:cNvSpPr txBox="1"/>
          <p:nvPr/>
        </p:nvSpPr>
        <p:spPr>
          <a:xfrm>
            <a:off x="0" y="6497388"/>
            <a:ext cx="1941557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2. Background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03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 descr="图示, 示意图&#10;&#10;已自动生成说明">
            <a:extLst>
              <a:ext uri="{FF2B5EF4-FFF2-40B4-BE49-F238E27FC236}">
                <a16:creationId xmlns:a16="http://schemas.microsoft.com/office/drawing/2014/main" id="{B2FBA898-F599-626D-F972-22ABC572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41" y="144167"/>
            <a:ext cx="5177161" cy="2091629"/>
          </a:xfrm>
          <a:prstGeom prst="rect">
            <a:avLst/>
          </a:prstGeom>
        </p:spPr>
      </p:pic>
      <p:pic>
        <p:nvPicPr>
          <p:cNvPr id="8" name="图片 8" descr="图示&#10;&#10;已自动生成说明">
            <a:extLst>
              <a:ext uri="{FF2B5EF4-FFF2-40B4-BE49-F238E27FC236}">
                <a16:creationId xmlns:a16="http://schemas.microsoft.com/office/drawing/2014/main" id="{C23420A2-0277-41ED-44B3-D32B4D25F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041" y="2326124"/>
            <a:ext cx="5049999" cy="3909576"/>
          </a:xfrm>
          <a:prstGeom prst="rect">
            <a:avLst/>
          </a:prstGeom>
        </p:spPr>
      </p:pic>
      <p:pic>
        <p:nvPicPr>
          <p:cNvPr id="10" name="图片 10" descr="徽标, 公司名称&#10;&#10;已自动生成说明">
            <a:extLst>
              <a:ext uri="{FF2B5EF4-FFF2-40B4-BE49-F238E27FC236}">
                <a16:creationId xmlns:a16="http://schemas.microsoft.com/office/drawing/2014/main" id="{012C0EE5-5A04-7F71-F0B9-4067F7273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04" y="3964536"/>
            <a:ext cx="3645763" cy="779552"/>
          </a:xfrm>
          <a:prstGeom prst="rect">
            <a:avLst/>
          </a:prstGeom>
        </p:spPr>
      </p:pic>
      <p:pic>
        <p:nvPicPr>
          <p:cNvPr id="11" name="图片 11" descr="文本&#10;&#10;已自动生成说明">
            <a:extLst>
              <a:ext uri="{FF2B5EF4-FFF2-40B4-BE49-F238E27FC236}">
                <a16:creationId xmlns:a16="http://schemas.microsoft.com/office/drawing/2014/main" id="{A4A020FA-CA64-610B-B674-3339FB22C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04" y="5231198"/>
            <a:ext cx="3534791" cy="7902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B9EB26A-009B-8FB2-C0E5-2BAC245251FF}"/>
              </a:ext>
            </a:extLst>
          </p:cNvPr>
          <p:cNvSpPr txBox="1"/>
          <p:nvPr/>
        </p:nvSpPr>
        <p:spPr>
          <a:xfrm>
            <a:off x="606060" y="509043"/>
            <a:ext cx="5823857" cy="5283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cs typeface="+mn-ea"/>
                <a:sym typeface="+mn-lt"/>
              </a:rPr>
              <a:t>NGCF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AE3399-1CB4-D940-14AF-06D29906458D}"/>
              </a:ext>
            </a:extLst>
          </p:cNvPr>
          <p:cNvSpPr txBox="1"/>
          <p:nvPr/>
        </p:nvSpPr>
        <p:spPr>
          <a:xfrm>
            <a:off x="660400" y="1421222"/>
            <a:ext cx="4660776" cy="2056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altLang="zh-CN" dirty="0">
                <a:cs typeface="+mn-ea"/>
                <a:sym typeface="+mn-lt"/>
              </a:rPr>
              <a:t>I</a:t>
            </a:r>
            <a:r>
              <a:rPr lang="zh-CN" dirty="0">
                <a:cs typeface="+mn-ea"/>
                <a:sym typeface="+mn-lt"/>
              </a:rPr>
              <a:t>ntegrate the </a:t>
            </a:r>
            <a:r>
              <a:rPr lang="zh-CN" dirty="0">
                <a:solidFill>
                  <a:schemeClr val="tx2"/>
                </a:solidFill>
                <a:cs typeface="+mn-ea"/>
                <a:sym typeface="+mn-lt"/>
              </a:rPr>
              <a:t>user-item interactions </a:t>
            </a:r>
            <a:r>
              <a:rPr lang="zh-CN" dirty="0">
                <a:cs typeface="+mn-ea"/>
                <a:sym typeface="+mn-lt"/>
              </a:rPr>
              <a:t>— more specifically </a:t>
            </a:r>
            <a:r>
              <a:rPr lang="zh-CN" dirty="0">
                <a:solidFill>
                  <a:schemeClr val="tx2"/>
                </a:solidFill>
                <a:cs typeface="+mn-ea"/>
                <a:sym typeface="+mn-lt"/>
              </a:rPr>
              <a:t>the bipartite graph structure</a:t>
            </a:r>
            <a:r>
              <a:rPr lang="zh-CN" dirty="0">
                <a:cs typeface="+mn-ea"/>
                <a:sym typeface="+mn-lt"/>
              </a:rPr>
              <a:t> — into the embedding process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zh-CN" dirty="0">
                <a:cs typeface="+mn-ea"/>
                <a:sym typeface="+mn-lt"/>
              </a:rPr>
              <a:t>exploits the </a:t>
            </a:r>
            <a:r>
              <a:rPr lang="en-US" altLang="zh-CN" dirty="0">
                <a:cs typeface="+mn-ea"/>
                <a:sym typeface="+mn-lt"/>
              </a:rPr>
              <a:t>user-item</a:t>
            </a:r>
            <a:r>
              <a:rPr lang="zh-CN" dirty="0">
                <a:cs typeface="+mn-ea"/>
                <a:sym typeface="+mn-lt"/>
              </a:rPr>
              <a:t> graph structure by </a:t>
            </a:r>
            <a:r>
              <a:rPr lang="zh-CN" dirty="0">
                <a:solidFill>
                  <a:schemeClr val="tx2"/>
                </a:solidFill>
                <a:cs typeface="+mn-ea"/>
                <a:sym typeface="+mn-lt"/>
              </a:rPr>
              <a:t>propagating embeddings </a:t>
            </a:r>
            <a:r>
              <a:rPr lang="zh-CN" dirty="0">
                <a:cs typeface="+mn-ea"/>
                <a:sym typeface="+mn-lt"/>
              </a:rPr>
              <a:t>on it.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4CF8B8-5904-51B8-A21B-5A80ABBC565E}"/>
              </a:ext>
            </a:extLst>
          </p:cNvPr>
          <p:cNvSpPr txBox="1"/>
          <p:nvPr/>
        </p:nvSpPr>
        <p:spPr>
          <a:xfrm>
            <a:off x="0" y="6497388"/>
            <a:ext cx="1941557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2. Background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87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1875D6-555C-CBAF-A124-B986CEF9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76" y="522892"/>
            <a:ext cx="2183323" cy="505808"/>
          </a:xfrm>
        </p:spPr>
        <p:txBody>
          <a:bodyPr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 err="1">
                <a:latin typeface="+mn-lt"/>
                <a:ea typeface="+mn-ea"/>
                <a:cs typeface="+mn-ea"/>
                <a:sym typeface="+mn-lt"/>
              </a:rPr>
              <a:t>LightGCN</a:t>
            </a:r>
            <a:endParaRPr lang="zh-CN" altLang="en-US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EDD81-4FCB-A06A-44EF-A1436CD2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606953"/>
            <a:ext cx="6894576" cy="34838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A model including </a:t>
            </a:r>
            <a:r>
              <a:rPr lang="en-US" altLang="zh-CN" sz="1900" dirty="0">
                <a:solidFill>
                  <a:schemeClr val="tx2"/>
                </a:solidFill>
                <a:cs typeface="+mn-ea"/>
                <a:sym typeface="+mn-lt"/>
              </a:rPr>
              <a:t>only the most essential component</a:t>
            </a:r>
            <a:r>
              <a:rPr lang="en-US" altLang="zh-CN" sz="1900" dirty="0">
                <a:cs typeface="+mn-ea"/>
                <a:sym typeface="+mn-lt"/>
              </a:rPr>
              <a:t> in GCN -- </a:t>
            </a:r>
            <a:r>
              <a:rPr lang="en-US" altLang="zh-CN" sz="1900" dirty="0">
                <a:solidFill>
                  <a:schemeClr val="tx2"/>
                </a:solidFill>
                <a:cs typeface="+mn-ea"/>
                <a:sym typeface="+mn-lt"/>
              </a:rPr>
              <a:t>neighborhood aggregation</a:t>
            </a:r>
            <a:r>
              <a:rPr lang="en-US" altLang="zh-CN" sz="1900" dirty="0">
                <a:cs typeface="+mn-ea"/>
                <a:sym typeface="+mn-lt"/>
              </a:rPr>
              <a:t>, which is for collaborative filtering.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9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Learns user and item embeddings by </a:t>
            </a:r>
            <a:r>
              <a:rPr lang="en-US" altLang="zh-CN" sz="1900" dirty="0">
                <a:solidFill>
                  <a:schemeClr val="tx2"/>
                </a:solidFill>
                <a:cs typeface="+mn-ea"/>
                <a:sym typeface="+mn-lt"/>
              </a:rPr>
              <a:t>linearly propagating </a:t>
            </a:r>
            <a:r>
              <a:rPr lang="en-US" altLang="zh-CN" sz="1900" dirty="0">
                <a:cs typeface="+mn-ea"/>
                <a:sym typeface="+mn-lt"/>
              </a:rPr>
              <a:t>them on the user-item interaction graph.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9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Weighted </a:t>
            </a:r>
            <a:r>
              <a:rPr lang="en-US" altLang="zh-CN" sz="1900" dirty="0">
                <a:solidFill>
                  <a:schemeClr val="tx2"/>
                </a:solidFill>
                <a:cs typeface="+mn-ea"/>
                <a:sym typeface="+mn-lt"/>
              </a:rPr>
              <a:t>sum of</a:t>
            </a:r>
            <a:r>
              <a:rPr lang="en-US" altLang="zh-CN" sz="1900" dirty="0">
                <a:cs typeface="+mn-ea"/>
                <a:sym typeface="+mn-lt"/>
              </a:rPr>
              <a:t> the embeddings learned at all layers as the </a:t>
            </a:r>
            <a:r>
              <a:rPr lang="en-US" altLang="zh-CN" sz="1900" dirty="0">
                <a:solidFill>
                  <a:schemeClr val="tx2"/>
                </a:solidFill>
                <a:cs typeface="+mn-ea"/>
                <a:sym typeface="+mn-lt"/>
              </a:rPr>
              <a:t>final embedding.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900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Exhibits substantial improvements over Neural Graph Collaborative Filtering (NGCF) under exactly the same experimental setting.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17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50511-CE3B-FDB1-4D80-3F54D8C48150}"/>
              </a:ext>
            </a:extLst>
          </p:cNvPr>
          <p:cNvSpPr/>
          <p:nvPr/>
        </p:nvSpPr>
        <p:spPr>
          <a:xfrm>
            <a:off x="8628216" y="2374888"/>
            <a:ext cx="3407380" cy="2377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E83395-5EA3-F19C-E201-AF250BF4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6" y="2541181"/>
            <a:ext cx="4347583" cy="27824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9CEF1D-976E-FAEC-24EE-39D49A20B1E3}"/>
              </a:ext>
            </a:extLst>
          </p:cNvPr>
          <p:cNvSpPr txBox="1"/>
          <p:nvPr/>
        </p:nvSpPr>
        <p:spPr>
          <a:xfrm>
            <a:off x="0" y="6497388"/>
            <a:ext cx="1941557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2. Background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95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75D6-555C-CBAF-A124-B986CEF9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77516"/>
            <a:ext cx="3392218" cy="43848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latin typeface="+mn-lt"/>
                <a:ea typeface="+mn-ea"/>
                <a:cs typeface="+mn-ea"/>
                <a:sym typeface="+mn-lt"/>
              </a:rPr>
              <a:t>Sentiment Analysis</a:t>
            </a:r>
            <a:endParaRPr lang="zh-CN" altLang="en-US" sz="2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F60BE6-F109-ECB8-0978-9981A9601369}"/>
              </a:ext>
            </a:extLst>
          </p:cNvPr>
          <p:cNvSpPr txBox="1"/>
          <p:nvPr/>
        </p:nvSpPr>
        <p:spPr>
          <a:xfrm>
            <a:off x="0" y="6529961"/>
            <a:ext cx="3797854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3. Extra Future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C79D4-B6FA-C968-332B-AF1AE08423FA}"/>
              </a:ext>
            </a:extLst>
          </p:cNvPr>
          <p:cNvSpPr txBox="1"/>
          <p:nvPr/>
        </p:nvSpPr>
        <p:spPr>
          <a:xfrm>
            <a:off x="660400" y="1121432"/>
            <a:ext cx="8393595" cy="670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cs typeface="+mn-ea"/>
                <a:sym typeface="+mn-lt"/>
              </a:rPr>
              <a:t>Sentiment Analysis: </a:t>
            </a:r>
            <a:r>
              <a:rPr lang="en-US" altLang="zh-CN" dirty="0">
                <a:cs typeface="+mn-ea"/>
                <a:sym typeface="+mn-lt"/>
              </a:rPr>
              <a:t>A text classification tool that analyzes the information received and tells whether the underlying sentiment is positive, negative, or neutral.</a:t>
            </a:r>
            <a:endParaRPr lang="zh-CN" altLang="en-US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cs typeface="+mn-ea"/>
                <a:sym typeface="+mn-lt"/>
              </a:rPr>
              <a:t>Existing Approaches: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cs typeface="+mn-ea"/>
                <a:sym typeface="+mn-lt"/>
              </a:rPr>
              <a:t>K</a:t>
            </a:r>
            <a:r>
              <a:rPr lang="en-US" altLang="zh-CN" b="0" i="0" dirty="0">
                <a:solidFill>
                  <a:schemeClr val="tx2"/>
                </a:solidFill>
                <a:effectLst/>
                <a:cs typeface="+mn-ea"/>
                <a:sym typeface="+mn-lt"/>
              </a:rPr>
              <a:t>nowledge-based Techniques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cs typeface="+mn-ea"/>
                <a:sym typeface="+mn-lt"/>
              </a:rPr>
              <a:t>C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+mn-ea"/>
                <a:sym typeface="+mn-lt"/>
              </a:rPr>
              <a:t>lassify texts based on the presence of explicit affective words, such as happy, sad, fearful and bored.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02122"/>
              </a:solidFill>
              <a:effectLst/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2"/>
                </a:solidFill>
                <a:effectLst/>
                <a:cs typeface="+mn-ea"/>
                <a:sym typeface="+mn-lt"/>
              </a:rPr>
              <a:t>Statistical methods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02122"/>
                </a:solidFill>
                <a:effectLst/>
                <a:cs typeface="+mn-ea"/>
                <a:sym typeface="+mn-lt"/>
              </a:rPr>
              <a:t>Use Machine learning algorithms to generate models based on extracted text features and sentiment labels to make predictions.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02122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2"/>
                </a:solidFill>
                <a:effectLst/>
                <a:cs typeface="+mn-ea"/>
                <a:sym typeface="+mn-lt"/>
              </a:rPr>
              <a:t>Hybrid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02122"/>
                </a:solidFill>
                <a:cs typeface="+mn-ea"/>
                <a:sym typeface="+mn-lt"/>
              </a:rPr>
              <a:t>C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+mn-ea"/>
                <a:sym typeface="+mn-lt"/>
              </a:rPr>
              <a:t>ombine the ideal elements of knowledge-based techniques and statistical methods to improve predictive accuracy.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02122"/>
              </a:solidFill>
              <a:effectLst/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202122"/>
              </a:solidFill>
              <a:effectLst/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9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D7DD-C609-F9C3-EE2C-E6B4FFEB0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2" y="1391071"/>
            <a:ext cx="737443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Transformer is</a:t>
            </a:r>
            <a:r>
              <a:rPr lang="zh-CN" altLang="en-US" sz="1900" dirty="0">
                <a:cs typeface="+mn-ea"/>
                <a:sym typeface="+mn-lt"/>
              </a:rPr>
              <a:t> </a:t>
            </a:r>
            <a:r>
              <a:rPr lang="en-US" altLang="zh-CN" sz="1900" dirty="0">
                <a:cs typeface="+mn-ea"/>
                <a:sym typeface="+mn-lt"/>
              </a:rPr>
              <a:t>a</a:t>
            </a:r>
            <a:r>
              <a:rPr lang="zh-CN" altLang="en-US" sz="1900" dirty="0">
                <a:cs typeface="+mn-ea"/>
                <a:sym typeface="+mn-lt"/>
              </a:rPr>
              <a:t> </a:t>
            </a:r>
            <a:r>
              <a:rPr lang="en-US" altLang="zh-CN" sz="1900" dirty="0">
                <a:cs typeface="+mn-ea"/>
                <a:sym typeface="+mn-lt"/>
              </a:rPr>
              <a:t>deep</a:t>
            </a:r>
            <a:r>
              <a:rPr lang="zh-CN" altLang="en-US" sz="1900" dirty="0">
                <a:cs typeface="+mn-ea"/>
                <a:sym typeface="+mn-lt"/>
              </a:rPr>
              <a:t> </a:t>
            </a:r>
            <a:r>
              <a:rPr lang="en-US" altLang="zh-CN" sz="1900" dirty="0">
                <a:cs typeface="+mn-ea"/>
                <a:sym typeface="+mn-lt"/>
              </a:rPr>
              <a:t>learning</a:t>
            </a:r>
            <a:r>
              <a:rPr lang="zh-CN" altLang="en-US" sz="1900" dirty="0">
                <a:cs typeface="+mn-ea"/>
                <a:sym typeface="+mn-lt"/>
              </a:rPr>
              <a:t> </a:t>
            </a:r>
            <a:r>
              <a:rPr lang="en-US" altLang="zh-CN" sz="1900" dirty="0">
                <a:cs typeface="+mn-ea"/>
                <a:sym typeface="+mn-lt"/>
              </a:rPr>
              <a:t>model,</a:t>
            </a:r>
            <a:r>
              <a:rPr lang="zh-CN" altLang="en-US" sz="1900" dirty="0">
                <a:cs typeface="+mn-ea"/>
                <a:sym typeface="+mn-lt"/>
              </a:rPr>
              <a:t> </a:t>
            </a:r>
            <a:r>
              <a:rPr lang="en-US" altLang="zh-CN" sz="1900" dirty="0">
                <a:cs typeface="+mn-ea"/>
                <a:sym typeface="+mn-lt"/>
              </a:rPr>
              <a:t>which</a:t>
            </a:r>
            <a:r>
              <a:rPr lang="zh-CN" altLang="en-US" sz="1900" dirty="0">
                <a:cs typeface="+mn-ea"/>
                <a:sym typeface="+mn-lt"/>
              </a:rPr>
              <a:t> </a:t>
            </a:r>
            <a:r>
              <a:rPr lang="en-US" altLang="zh-CN" sz="1900" dirty="0">
                <a:cs typeface="+mn-ea"/>
                <a:sym typeface="+mn-lt"/>
              </a:rPr>
              <a:t>contains two parts, an encoder, and a decoder, and uses a "self-attention" mechanism to learn the relationships between words in different positions in the sentence.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1900" dirty="0"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19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GPT-2 is a large-scale, transformer-based, pre-trained model on a huge training set, built using only transformer decoder blocks, and has achieved excellent performance.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19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1900" dirty="0"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900" dirty="0">
                <a:cs typeface="+mn-ea"/>
                <a:sym typeface="+mn-lt"/>
              </a:rPr>
              <a:t>We will use GPT-2 to perform pre-processing processes such as tokenization, and word embedding on text data, and then build a classification layer on top of the GPT-2 model for sentiment analysis</a:t>
            </a:r>
            <a:r>
              <a:rPr lang="en-US" altLang="zh-CN" sz="1800" dirty="0">
                <a:cs typeface="+mn-ea"/>
                <a:sym typeface="+mn-lt"/>
              </a:rPr>
              <a:t>.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64EE4-C258-A2F8-2019-AB72E262C240}"/>
              </a:ext>
            </a:extLst>
          </p:cNvPr>
          <p:cNvSpPr txBox="1"/>
          <p:nvPr/>
        </p:nvSpPr>
        <p:spPr>
          <a:xfrm>
            <a:off x="660400" y="586893"/>
            <a:ext cx="636712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 dirty="0">
                <a:cs typeface="+mn-ea"/>
                <a:sym typeface="+mn-lt"/>
              </a:rPr>
              <a:t>Transformer-based Sentiment Analysis</a:t>
            </a:r>
            <a:endParaRPr lang="zh-CN" altLang="en-US" sz="2600" b="1" dirty="0">
              <a:cs typeface="+mn-ea"/>
              <a:sym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BDAE31-6778-AA55-4BF6-064F7C3F9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"/>
          <a:stretch/>
        </p:blipFill>
        <p:spPr bwMode="auto">
          <a:xfrm>
            <a:off x="8453269" y="1028700"/>
            <a:ext cx="3433970" cy="234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E5BC9C8-7FB4-BEFB-DA06-9B2E13BE1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6100" r="66125" b="6910"/>
          <a:stretch/>
        </p:blipFill>
        <p:spPr bwMode="auto">
          <a:xfrm>
            <a:off x="9188894" y="3335823"/>
            <a:ext cx="2209289" cy="279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79FFBB-78E2-7721-EAA7-CC56D941900E}"/>
              </a:ext>
            </a:extLst>
          </p:cNvPr>
          <p:cNvSpPr txBox="1"/>
          <p:nvPr/>
        </p:nvSpPr>
        <p:spPr>
          <a:xfrm>
            <a:off x="0" y="6529961"/>
            <a:ext cx="3797854" cy="65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Part 3. Extra Future</a:t>
            </a:r>
            <a:endParaRPr lang="zh-CN" altLang="en-US" sz="1600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9489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5d974633-c1d4-4e0c-bee4-9cf4d6a45ae4&quot;,&quot;Name&quot;:&quot;自定义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1763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9586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28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04296;"/>
  <p:tag name="ISLIDE.ICON" val="#158213;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sen5mxxv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4F806DEC71240BD3632C1C8D1B521" ma:contentTypeVersion="14" ma:contentTypeDescription="Create a new document." ma:contentTypeScope="" ma:versionID="6d1a14ad0299ae45a7794da49dc00c3f">
  <xsd:schema xmlns:xsd="http://www.w3.org/2001/XMLSchema" xmlns:xs="http://www.w3.org/2001/XMLSchema" xmlns:p="http://schemas.microsoft.com/office/2006/metadata/properties" xmlns:ns3="785640f8-7ca1-48db-a869-c4a4a736bd8e" xmlns:ns4="9abbb7fb-4107-487a-94e4-e9691aeb4682" targetNamespace="http://schemas.microsoft.com/office/2006/metadata/properties" ma:root="true" ma:fieldsID="d6dcff1ef00b011470af15efb9a2c31a" ns3:_="" ns4:_="">
    <xsd:import namespace="785640f8-7ca1-48db-a869-c4a4a736bd8e"/>
    <xsd:import namespace="9abbb7fb-4107-487a-94e4-e9691aeb46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640f8-7ca1-48db-a869-c4a4a736b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bb7fb-4107-487a-94e4-e9691aeb46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5640f8-7ca1-48db-a869-c4a4a736bd8e" xsi:nil="true"/>
  </documentManagement>
</p:properties>
</file>

<file path=customXml/itemProps1.xml><?xml version="1.0" encoding="utf-8"?>
<ds:datastoreItem xmlns:ds="http://schemas.openxmlformats.org/officeDocument/2006/customXml" ds:itemID="{A78ECAC7-A8AD-480E-974C-39FCB630B9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C3B19B-5435-457A-9771-84D1202BD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640f8-7ca1-48db-a869-c4a4a736bd8e"/>
    <ds:schemaRef ds:uri="9abbb7fb-4107-487a-94e4-e9691aeb4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50EBF6-3E1D-4A39-B9B1-97AAAB8384E9}">
  <ds:schemaRefs>
    <ds:schemaRef ds:uri="http://schemas.microsoft.com/office/2006/metadata/properties"/>
    <ds:schemaRef ds:uri="http://schemas.microsoft.com/office/infopath/2007/PartnerControls"/>
    <ds:schemaRef ds:uri="785640f8-7ca1-48db-a869-c4a4a736bd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1056</Words>
  <Application>Microsoft Office PowerPoint</Application>
  <PresentationFormat>宽屏</PresentationFormat>
  <Paragraphs>152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Impact</vt:lpstr>
      <vt:lpstr>Wingdings</vt:lpstr>
      <vt:lpstr>Office Theme</vt:lpstr>
      <vt:lpstr>PowerPoint 演示文稿</vt:lpstr>
      <vt:lpstr>PowerPoint 演示文稿</vt:lpstr>
      <vt:lpstr>Motivation: Intro to Recommender System</vt:lpstr>
      <vt:lpstr>PowerPoint 演示文稿</vt:lpstr>
      <vt:lpstr>Existing works of GNN-based RS</vt:lpstr>
      <vt:lpstr>PowerPoint 演示文稿</vt:lpstr>
      <vt:lpstr>LightGCN</vt:lpstr>
      <vt:lpstr>Sentiment Analysis</vt:lpstr>
      <vt:lpstr>PowerPoint 演示文稿</vt:lpstr>
      <vt:lpstr>Contents in Final Report</vt:lpstr>
      <vt:lpstr>Our Plans</vt:lpstr>
      <vt:lpstr>Teamwork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Xin</dc:creator>
  <cp:lastModifiedBy>ZHOU Xin</cp:lastModifiedBy>
  <cp:revision>10</cp:revision>
  <dcterms:created xsi:type="dcterms:W3CDTF">2023-01-24T09:06:54Z</dcterms:created>
  <dcterms:modified xsi:type="dcterms:W3CDTF">2023-01-30T07:41:42Z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0x0101008714F806DEC71240BD3632C1C8D1B521</vt:lpwstr>
  </property>
</Properties>
</file>