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23E6-6AB7-4DF4-A1F9-5300C67722CE}" type="datetimeFigureOut">
              <a:rPr lang="zh-TW" altLang="en-US" smtClean="0"/>
              <a:t>2018/8/22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4BAC1-959E-44F3-B6CE-9A63DF796B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96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23E6-6AB7-4DF4-A1F9-5300C67722CE}" type="datetimeFigureOut">
              <a:rPr lang="zh-TW" altLang="en-US" smtClean="0"/>
              <a:t>2018/8/22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4BAC1-959E-44F3-B6CE-9A63DF796B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132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23E6-6AB7-4DF4-A1F9-5300C67722CE}" type="datetimeFigureOut">
              <a:rPr lang="zh-TW" altLang="en-US" smtClean="0"/>
              <a:t>2018/8/22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4BAC1-959E-44F3-B6CE-9A63DF796B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743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23E6-6AB7-4DF4-A1F9-5300C67722CE}" type="datetimeFigureOut">
              <a:rPr lang="zh-TW" altLang="en-US" smtClean="0"/>
              <a:t>2018/8/22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4BAC1-959E-44F3-B6CE-9A63DF796B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15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23E6-6AB7-4DF4-A1F9-5300C67722CE}" type="datetimeFigureOut">
              <a:rPr lang="zh-TW" altLang="en-US" smtClean="0"/>
              <a:t>2018/8/22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4BAC1-959E-44F3-B6CE-9A63DF796B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87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23E6-6AB7-4DF4-A1F9-5300C67722CE}" type="datetimeFigureOut">
              <a:rPr lang="zh-TW" altLang="en-US" smtClean="0"/>
              <a:t>2018/8/22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4BAC1-959E-44F3-B6CE-9A63DF796B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46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23E6-6AB7-4DF4-A1F9-5300C67722CE}" type="datetimeFigureOut">
              <a:rPr lang="zh-TW" altLang="en-US" smtClean="0"/>
              <a:t>2018/8/22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4BAC1-959E-44F3-B6CE-9A63DF796B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491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23E6-6AB7-4DF4-A1F9-5300C67722CE}" type="datetimeFigureOut">
              <a:rPr lang="zh-TW" altLang="en-US" smtClean="0"/>
              <a:t>2018/8/22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4BAC1-959E-44F3-B6CE-9A63DF796B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67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23E6-6AB7-4DF4-A1F9-5300C67722CE}" type="datetimeFigureOut">
              <a:rPr lang="zh-TW" altLang="en-US" smtClean="0"/>
              <a:t>2018/8/22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4BAC1-959E-44F3-B6CE-9A63DF796B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7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23E6-6AB7-4DF4-A1F9-5300C67722CE}" type="datetimeFigureOut">
              <a:rPr lang="zh-TW" altLang="en-US" smtClean="0"/>
              <a:t>2018/8/22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4BAC1-959E-44F3-B6CE-9A63DF796B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010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23E6-6AB7-4DF4-A1F9-5300C67722CE}" type="datetimeFigureOut">
              <a:rPr lang="zh-TW" altLang="en-US" smtClean="0"/>
              <a:t>2018/8/22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4BAC1-959E-44F3-B6CE-9A63DF796B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93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323E6-6AB7-4DF4-A1F9-5300C67722CE}" type="datetimeFigureOut">
              <a:rPr lang="zh-TW" altLang="en-US" smtClean="0"/>
              <a:t>2018/8/22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4BAC1-959E-44F3-B6CE-9A63DF796B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39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707501"/>
            <a:ext cx="9144000" cy="1457229"/>
          </a:xfrm>
        </p:spPr>
        <p:txBody>
          <a:bodyPr/>
          <a:lstStyle/>
          <a:p>
            <a:r>
              <a:rPr lang="en-US" altLang="zh-TW" dirty="0" err="1" smtClean="0"/>
              <a:t>Gparted</a:t>
            </a:r>
            <a:r>
              <a:rPr lang="en-US" altLang="zh-TW" dirty="0" smtClean="0"/>
              <a:t> </a:t>
            </a:r>
            <a:r>
              <a:rPr lang="zh-TW" altLang="en-US" dirty="0" smtClean="0"/>
              <a:t>使用步驟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876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9918"/>
            <a:ext cx="10515600" cy="1074868"/>
          </a:xfrm>
        </p:spPr>
        <p:txBody>
          <a:bodyPr/>
          <a:lstStyle/>
          <a:p>
            <a:pPr algn="ctr"/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使用情況</a:t>
            </a:r>
            <a:endParaRPr lang="en-US" altLang="zh-TW" dirty="0" smtClean="0"/>
          </a:p>
          <a:p>
            <a:r>
              <a:rPr lang="zh-TW" altLang="en-US" dirty="0" smtClean="0"/>
              <a:t>如何使用</a:t>
            </a:r>
            <a:r>
              <a:rPr lang="en-US" altLang="zh-TW" dirty="0" err="1" smtClean="0"/>
              <a:t>Gparted</a:t>
            </a:r>
            <a:endParaRPr lang="en-US" altLang="zh-TW" dirty="0" smtClean="0"/>
          </a:p>
          <a:p>
            <a:r>
              <a:rPr lang="en-US" altLang="zh-TW" dirty="0" smtClean="0"/>
              <a:t>Install step</a:t>
            </a:r>
          </a:p>
          <a:p>
            <a:r>
              <a:rPr lang="en-US" altLang="zh-TW" dirty="0" smtClean="0"/>
              <a:t>Using step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3378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17241"/>
            <a:ext cx="10515600" cy="1233488"/>
          </a:xfrm>
        </p:spPr>
        <p:txBody>
          <a:bodyPr/>
          <a:lstStyle/>
          <a:p>
            <a:pPr algn="ctr"/>
            <a:r>
              <a:rPr lang="zh-TW" altLang="en-US" dirty="0" smtClean="0"/>
              <a:t>使用情況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903445"/>
            <a:ext cx="10515600" cy="4273518"/>
          </a:xfrm>
        </p:spPr>
        <p:txBody>
          <a:bodyPr/>
          <a:lstStyle/>
          <a:p>
            <a:r>
              <a:rPr lang="zh-TW" altLang="en-US" dirty="0" smtClean="0"/>
              <a:t>當想要將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linux</a:t>
            </a:r>
            <a:r>
              <a:rPr lang="zh-TW" altLang="en-US" dirty="0" smtClean="0"/>
              <a:t>系統的硬碟空間</a:t>
            </a:r>
            <a:r>
              <a:rPr lang="en-US" altLang="zh-TW" dirty="0" smtClean="0"/>
              <a:t>(</a:t>
            </a:r>
            <a:r>
              <a:rPr lang="zh-TW" altLang="en-US" dirty="0" smtClean="0"/>
              <a:t>大小</a:t>
            </a:r>
            <a:r>
              <a:rPr lang="en-US" altLang="zh-TW" dirty="0" smtClean="0"/>
              <a:t>)</a:t>
            </a:r>
            <a:r>
              <a:rPr lang="zh-TW" altLang="en-US" dirty="0" smtClean="0"/>
              <a:t>重新分配</a:t>
            </a:r>
            <a:r>
              <a:rPr lang="en-US" altLang="zh-TW" dirty="0" smtClean="0"/>
              <a:t>,</a:t>
            </a:r>
            <a:r>
              <a:rPr lang="zh-TW" altLang="en-US" dirty="0" smtClean="0"/>
              <a:t>但又不想重灌系統時</a:t>
            </a:r>
            <a:endParaRPr lang="en-US" altLang="zh-TW" dirty="0" smtClean="0"/>
          </a:p>
          <a:p>
            <a:r>
              <a:rPr lang="zh-TW" altLang="en-US" dirty="0" smtClean="0"/>
              <a:t>新增硬碟要格式化配置空間時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3825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如何使用</a:t>
            </a:r>
            <a:r>
              <a:rPr lang="en-US" altLang="zh-TW" dirty="0" err="1" smtClean="0"/>
              <a:t>Gparted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Linux</a:t>
            </a:r>
            <a:r>
              <a:rPr lang="zh-TW" altLang="en-US" dirty="0" smtClean="0"/>
              <a:t>系統可用</a:t>
            </a:r>
            <a:r>
              <a:rPr lang="en-US" altLang="zh-TW" dirty="0" smtClean="0"/>
              <a:t>apt-get install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,</a:t>
            </a:r>
            <a:r>
              <a:rPr lang="zh-TW" altLang="en-US" dirty="0" smtClean="0"/>
              <a:t>這邊以</a:t>
            </a:r>
            <a:r>
              <a:rPr lang="en-US" altLang="zh-TW" dirty="0" smtClean="0"/>
              <a:t>Live CD</a:t>
            </a:r>
            <a:r>
              <a:rPr lang="zh-TW" altLang="en-US" dirty="0" smtClean="0"/>
              <a:t>開機的方式使用</a:t>
            </a:r>
            <a:endParaRPr lang="en-US" altLang="zh-TW" dirty="0" smtClean="0"/>
          </a:p>
          <a:p>
            <a:r>
              <a:rPr lang="en-US" altLang="zh-TW" dirty="0" smtClean="0"/>
              <a:t>!!! </a:t>
            </a:r>
            <a:r>
              <a:rPr lang="zh-TW" altLang="en-US" dirty="0" smtClean="0"/>
              <a:t>不可以有</a:t>
            </a:r>
            <a:r>
              <a:rPr lang="en-US" altLang="zh-TW" dirty="0" smtClean="0"/>
              <a:t>snapshot, </a:t>
            </a:r>
            <a:r>
              <a:rPr lang="zh-TW" altLang="en-US" dirty="0" smtClean="0"/>
              <a:t>原因大概是因為</a:t>
            </a:r>
            <a:r>
              <a:rPr lang="en-US" altLang="zh-TW" dirty="0" smtClean="0"/>
              <a:t>snapshot</a:t>
            </a:r>
            <a:r>
              <a:rPr lang="zh-TW" altLang="en-US" dirty="0" smtClean="0"/>
              <a:t>前後的硬體配置設定不同會導致讀取時有問題</a:t>
            </a:r>
            <a:r>
              <a:rPr lang="en-US" altLang="zh-TW" dirty="0" smtClean="0"/>
              <a:t>…</a:t>
            </a:r>
            <a:r>
              <a:rPr lang="zh-TW" altLang="en-US" dirty="0" smtClean="0"/>
              <a:t>所以最好是備份必要的東西到其它地方</a:t>
            </a:r>
            <a:r>
              <a:rPr lang="en-US" altLang="zh-TW" dirty="0" smtClean="0"/>
              <a:t>,</a:t>
            </a:r>
            <a:r>
              <a:rPr lang="zh-TW" altLang="en-US" dirty="0" smtClean="0"/>
              <a:t>並且將</a:t>
            </a:r>
            <a:r>
              <a:rPr lang="en-US" altLang="zh-TW" dirty="0" smtClean="0"/>
              <a:t>snapshot</a:t>
            </a:r>
            <a:r>
              <a:rPr lang="zh-TW" altLang="en-US" smtClean="0"/>
              <a:t>全部刪除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2774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14604"/>
            <a:ext cx="10515600" cy="1093529"/>
          </a:xfrm>
        </p:spPr>
        <p:txBody>
          <a:bodyPr/>
          <a:lstStyle/>
          <a:p>
            <a:pPr algn="ctr"/>
            <a:r>
              <a:rPr lang="en-US" altLang="zh-TW" dirty="0" smtClean="0"/>
              <a:t>Install step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61025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Download </a:t>
            </a:r>
            <a:r>
              <a:rPr lang="en-US" altLang="zh-TW" dirty="0" err="1" smtClean="0"/>
              <a:t>iso</a:t>
            </a:r>
            <a:r>
              <a:rPr lang="en-US" altLang="zh-TW" dirty="0" smtClean="0"/>
              <a:t> data:</a:t>
            </a:r>
          </a:p>
          <a:p>
            <a:pPr lvl="1"/>
            <a:r>
              <a:rPr lang="en-US" altLang="zh-TW" dirty="0" smtClean="0"/>
              <a:t>https://gparted.org/download.php   -- download latest version</a:t>
            </a:r>
          </a:p>
          <a:p>
            <a:r>
              <a:rPr lang="en-US" altLang="zh-TW" dirty="0" smtClean="0"/>
              <a:t>Ensure already expand disk storage and not allocated</a:t>
            </a:r>
          </a:p>
          <a:p>
            <a:r>
              <a:rPr lang="en-US" altLang="zh-TW" dirty="0" smtClean="0"/>
              <a:t>Ensure VM setting has already insert </a:t>
            </a:r>
            <a:r>
              <a:rPr lang="en-US" altLang="zh-TW" dirty="0" err="1" smtClean="0"/>
              <a:t>iso</a:t>
            </a:r>
            <a:r>
              <a:rPr lang="en-US" altLang="zh-TW" dirty="0" smtClean="0"/>
              <a:t> into CD-ROM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468" y="3303037"/>
            <a:ext cx="6391275" cy="320645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710335" y="5029200"/>
            <a:ext cx="3237722" cy="12316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956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98579"/>
            <a:ext cx="10515600" cy="1196166"/>
          </a:xfrm>
        </p:spPr>
        <p:txBody>
          <a:bodyPr/>
          <a:lstStyle/>
          <a:p>
            <a:pPr algn="ctr"/>
            <a:r>
              <a:rPr lang="en-US" altLang="zh-TW" dirty="0" smtClean="0"/>
              <a:t>Install step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3183" y="1670180"/>
            <a:ext cx="11243387" cy="4506783"/>
          </a:xfrm>
        </p:spPr>
        <p:txBody>
          <a:bodyPr/>
          <a:lstStyle/>
          <a:p>
            <a:r>
              <a:rPr lang="en-US" altLang="zh-TW" dirty="0" smtClean="0"/>
              <a:t>Restart VM (Enter F2 to enter BIOS)</a:t>
            </a:r>
          </a:p>
          <a:p>
            <a:pPr lvl="1"/>
            <a:r>
              <a:rPr lang="en-US" altLang="zh-TW" dirty="0" smtClean="0"/>
              <a:t>Alter to boot from CD-ROM, then F10 to save setting</a:t>
            </a:r>
          </a:p>
          <a:p>
            <a:r>
              <a:rPr lang="en-US" altLang="zh-TW" dirty="0" smtClean="0"/>
              <a:t>When reboot , the below screen will appear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Choose default and then choose some options in next page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709" y="3097763"/>
            <a:ext cx="6326155" cy="135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8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77282"/>
            <a:ext cx="10515600" cy="1205496"/>
          </a:xfrm>
        </p:spPr>
        <p:txBody>
          <a:bodyPr/>
          <a:lstStyle/>
          <a:p>
            <a:pPr algn="ctr"/>
            <a:r>
              <a:rPr lang="en-US" altLang="zh-TW" dirty="0" smtClean="0"/>
              <a:t>Install step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6571" y="1382778"/>
            <a:ext cx="11579290" cy="5195304"/>
          </a:xfrm>
        </p:spPr>
        <p:txBody>
          <a:bodyPr/>
          <a:lstStyle/>
          <a:p>
            <a:r>
              <a:rPr lang="en-US" altLang="zh-TW" dirty="0" smtClean="0"/>
              <a:t>Choose “Don’t touch </a:t>
            </a:r>
            <a:r>
              <a:rPr lang="en-US" altLang="zh-TW" dirty="0" err="1" smtClean="0"/>
              <a:t>keymap</a:t>
            </a:r>
            <a:r>
              <a:rPr lang="en-US" altLang="zh-TW" dirty="0" smtClean="0"/>
              <a:t>”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Then, choose language (traditional Chinese: 30, US English: 33)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240" y="1767182"/>
            <a:ext cx="4739951" cy="27954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240" y="4947074"/>
            <a:ext cx="4739951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2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69182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Using step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7159" y="1604864"/>
            <a:ext cx="11159412" cy="4917233"/>
          </a:xfrm>
        </p:spPr>
        <p:txBody>
          <a:bodyPr/>
          <a:lstStyle/>
          <a:p>
            <a:r>
              <a:rPr lang="en-US" altLang="zh-TW" dirty="0" smtClean="0"/>
              <a:t>Enter </a:t>
            </a:r>
            <a:r>
              <a:rPr lang="en-US" altLang="zh-TW" dirty="0" err="1" smtClean="0"/>
              <a:t>Gparted</a:t>
            </a:r>
            <a:r>
              <a:rPr lang="en-US" altLang="zh-TW" dirty="0" smtClean="0"/>
              <a:t> screen, then will show the disk partition like below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You will have a </a:t>
            </a:r>
            <a:r>
              <a:rPr lang="en-US" altLang="zh-TW" dirty="0" err="1" smtClean="0"/>
              <a:t>diskspace</a:t>
            </a:r>
            <a:r>
              <a:rPr lang="en-US" altLang="zh-TW" dirty="0" smtClean="0"/>
              <a:t>( /dev/sda1) and unallocated area, possibly it will also have a swap/extend area between the two areas</a:t>
            </a:r>
          </a:p>
          <a:p>
            <a:r>
              <a:rPr lang="en-US" altLang="zh-TW" dirty="0" smtClean="0"/>
              <a:t>!!! If we want to reallocated the space of original one and unallocated, they must be neighbors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3" y="2061048"/>
            <a:ext cx="6624734" cy="266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0588"/>
            <a:ext cx="10515600" cy="1130851"/>
          </a:xfrm>
        </p:spPr>
        <p:txBody>
          <a:bodyPr/>
          <a:lstStyle/>
          <a:p>
            <a:pPr algn="ctr"/>
            <a:r>
              <a:rPr lang="en-US" altLang="zh-TW" dirty="0" smtClean="0"/>
              <a:t>Using step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902" y="1576873"/>
            <a:ext cx="11579289" cy="460009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If there are swap/extend area between the others, we have to do below steps</a:t>
            </a:r>
          </a:p>
          <a:p>
            <a:pPr lvl="1"/>
            <a:r>
              <a:rPr lang="en-US" altLang="zh-TW" dirty="0" smtClean="0"/>
              <a:t>Choose swap area and right-click choose delete</a:t>
            </a:r>
          </a:p>
          <a:p>
            <a:pPr lvl="1"/>
            <a:r>
              <a:rPr lang="en-US" altLang="zh-TW" dirty="0" smtClean="0"/>
              <a:t>Choose extend area and also delete</a:t>
            </a:r>
          </a:p>
          <a:p>
            <a:pPr lvl="1"/>
            <a:r>
              <a:rPr lang="en-US" altLang="zh-TW" dirty="0" smtClean="0"/>
              <a:t>At this time, /dev/sda1 and unallocated area should be neighbor. Then choose /dev/sda1 and right-click choose Resize/Move to resize the space , remind to remain 2~4G space for swap use</a:t>
            </a:r>
          </a:p>
          <a:p>
            <a:pPr lvl="1"/>
            <a:r>
              <a:rPr lang="en-US" altLang="zh-TW" dirty="0" smtClean="0"/>
              <a:t>After setting the space , the remain unallocated will be new a partition and choose to be 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/swap space</a:t>
            </a:r>
          </a:p>
          <a:p>
            <a:pPr lvl="1"/>
            <a:r>
              <a:rPr lang="en-US" altLang="zh-TW" dirty="0" smtClean="0"/>
              <a:t>Press the Apply </a:t>
            </a:r>
            <a:r>
              <a:rPr lang="en-US" altLang="zh-TW" dirty="0" err="1" smtClean="0"/>
              <a:t>botton</a:t>
            </a:r>
            <a:r>
              <a:rPr lang="en-US" altLang="zh-TW" dirty="0" smtClean="0"/>
              <a:t> to activate setting</a:t>
            </a:r>
          </a:p>
          <a:p>
            <a:r>
              <a:rPr lang="en-US" altLang="zh-TW" dirty="0" smtClean="0"/>
              <a:t>!!! If press apply </a:t>
            </a:r>
            <a:r>
              <a:rPr lang="en-US" altLang="zh-TW" dirty="0" err="1" smtClean="0"/>
              <a:t>botton</a:t>
            </a:r>
            <a:r>
              <a:rPr lang="en-US" altLang="zh-TW" dirty="0" smtClean="0"/>
              <a:t> , then windows disappear.  Try again from beginning and choose US English language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4460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364</Words>
  <Application>Microsoft Office PowerPoint</Application>
  <PresentationFormat>寬螢幕</PresentationFormat>
  <Paragraphs>50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Gparted 使用步驟</vt:lpstr>
      <vt:lpstr>Outline</vt:lpstr>
      <vt:lpstr>使用情況</vt:lpstr>
      <vt:lpstr>如何使用Gparted</vt:lpstr>
      <vt:lpstr>Install step</vt:lpstr>
      <vt:lpstr>Install step (cont.)</vt:lpstr>
      <vt:lpstr>Install step</vt:lpstr>
      <vt:lpstr>Using step </vt:lpstr>
      <vt:lpstr>Using step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Gparted 使用步驟</dc:title>
  <dc:creator>陳尚文</dc:creator>
  <cp:lastModifiedBy>陳尚文</cp:lastModifiedBy>
  <cp:revision>7</cp:revision>
  <dcterms:created xsi:type="dcterms:W3CDTF">2018-08-22T05:45:46Z</dcterms:created>
  <dcterms:modified xsi:type="dcterms:W3CDTF">2018-08-22T06:27:34Z</dcterms:modified>
</cp:coreProperties>
</file>