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9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2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4C5D-8671-4B07-8AF4-385208480422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7757-E97E-46A9-9D69-AD047BA79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 shit</a:t>
            </a:r>
          </a:p>
        </p:txBody>
      </p:sp>
    </p:spTree>
    <p:extLst>
      <p:ext uri="{BB962C8B-B14F-4D97-AF65-F5344CB8AC3E}">
        <p14:creationId xmlns:p14="http://schemas.microsoft.com/office/powerpoint/2010/main" val="254938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Fire_spell_9: </a:t>
            </a:r>
            <a:r>
              <a:rPr lang="en-US" b="1" dirty="0"/>
              <a:t>Purgatory Strike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Purgatory Strike</a:t>
            </a:r>
          </a:p>
          <a:p>
            <a:r>
              <a:rPr lang="en-US" dirty="0"/>
              <a:t>Description: The player summons a pentagram on the ground and any enemies within will be stunned.</a:t>
            </a:r>
          </a:p>
          <a:p>
            <a:r>
              <a:rPr lang="en-US" dirty="0"/>
              <a:t>Type: Projectile</a:t>
            </a:r>
          </a:p>
          <a:p>
            <a:r>
              <a:rPr lang="en-US" dirty="0"/>
              <a:t>(Stun) Duration: 3/5/7 sec</a:t>
            </a:r>
          </a:p>
          <a:p>
            <a:r>
              <a:rPr lang="en-US" dirty="0"/>
              <a:t>Damage: 0/2/4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5/7/9 sec</a:t>
            </a:r>
          </a:p>
          <a:p>
            <a:r>
              <a:rPr lang="en-US" dirty="0"/>
              <a:t>Mana Cost: 6/6/6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4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Fire_spell_10: </a:t>
            </a:r>
            <a:r>
              <a:rPr lang="en-US" b="1" dirty="0"/>
              <a:t>Summon: Flame Elemental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Summon: Flame Elemental</a:t>
            </a:r>
          </a:p>
          <a:p>
            <a:r>
              <a:rPr lang="en-US" dirty="0"/>
              <a:t>Description: The player summons a flame elemental called </a:t>
            </a:r>
            <a:r>
              <a:rPr lang="en-US" b="1" dirty="0" err="1"/>
              <a:t>Flamey</a:t>
            </a:r>
            <a:r>
              <a:rPr lang="en-US" dirty="0"/>
              <a:t>.</a:t>
            </a:r>
          </a:p>
          <a:p>
            <a:r>
              <a:rPr lang="en-US" dirty="0"/>
              <a:t>Type: Summon</a:t>
            </a:r>
          </a:p>
          <a:p>
            <a:r>
              <a:rPr lang="en-US" dirty="0" err="1"/>
              <a:t>Flamey’s</a:t>
            </a:r>
            <a:r>
              <a:rPr lang="en-US" dirty="0"/>
              <a:t> Damage: 16/24/30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40/52/67 sec</a:t>
            </a:r>
          </a:p>
          <a:p>
            <a:r>
              <a:rPr lang="en-US" dirty="0"/>
              <a:t>Mana Cost: 21/30/39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877531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Water_spell_1: </a:t>
            </a:r>
            <a:r>
              <a:rPr lang="en-US" b="1" dirty="0"/>
              <a:t>Hydro Pump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Hydro Pump</a:t>
            </a:r>
          </a:p>
          <a:p>
            <a:r>
              <a:rPr lang="en-US" dirty="0"/>
              <a:t>Description: The player shoots a globe of water in a straight line hitting  and damaging the first enemy in its path.</a:t>
            </a:r>
          </a:p>
          <a:p>
            <a:r>
              <a:rPr lang="en-US" dirty="0"/>
              <a:t>Type: Projectile, </a:t>
            </a:r>
            <a:r>
              <a:rPr lang="en-US" dirty="0" err="1"/>
              <a:t>Skillshot</a:t>
            </a:r>
            <a:endParaRPr lang="en-US" dirty="0"/>
          </a:p>
          <a:p>
            <a:r>
              <a:rPr lang="en-US" dirty="0"/>
              <a:t>Damage: 4/6/9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5/6/8 Sec</a:t>
            </a:r>
          </a:p>
          <a:p>
            <a:r>
              <a:rPr lang="en-US" dirty="0"/>
              <a:t>Mana Cost: 3/5/6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Water_spell_2: </a:t>
            </a:r>
            <a:r>
              <a:rPr lang="en-US" b="1" dirty="0"/>
              <a:t>Tsunami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Tsunami</a:t>
            </a:r>
          </a:p>
          <a:p>
            <a:r>
              <a:rPr lang="en-US" dirty="0"/>
              <a:t>Description: The player shoots a tsunami in a straight line damaging all enemies caught by it.</a:t>
            </a:r>
          </a:p>
          <a:p>
            <a:r>
              <a:rPr lang="en-US" dirty="0"/>
              <a:t>Type: </a:t>
            </a:r>
            <a:r>
              <a:rPr lang="en-US" dirty="0" err="1"/>
              <a:t>Skillshot</a:t>
            </a:r>
            <a:endParaRPr lang="en-US" dirty="0"/>
          </a:p>
          <a:p>
            <a:r>
              <a:rPr lang="en-US" dirty="0"/>
              <a:t>Damage: 7/9/12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9/12/15 Sec</a:t>
            </a:r>
          </a:p>
          <a:p>
            <a:r>
              <a:rPr lang="en-US" dirty="0"/>
              <a:t>Mana Cost: 5/8/9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Water_spell_3: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Flame Ooze</a:t>
            </a:r>
          </a:p>
          <a:p>
            <a:r>
              <a:rPr lang="en-US" dirty="0"/>
              <a:t>Description: The player spawns a blob of fire at a target location which burns the enemy on the respective tile.</a:t>
            </a:r>
          </a:p>
          <a:p>
            <a:r>
              <a:rPr lang="en-US" dirty="0"/>
              <a:t>Type: </a:t>
            </a:r>
            <a:r>
              <a:rPr lang="en-US" dirty="0" err="1"/>
              <a:t>Debuff</a:t>
            </a:r>
            <a:r>
              <a:rPr lang="en-US" dirty="0"/>
              <a:t>, DoT</a:t>
            </a:r>
          </a:p>
          <a:p>
            <a:r>
              <a:rPr lang="en-US" dirty="0"/>
              <a:t>Damage: 1/2/2 Instant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DoT Damage: 2/2/3 </a:t>
            </a:r>
            <a:r>
              <a:rPr lang="en-US" dirty="0" err="1"/>
              <a:t>Dmg</a:t>
            </a:r>
            <a:r>
              <a:rPr lang="en-US" dirty="0"/>
              <a:t>/Sec</a:t>
            </a:r>
          </a:p>
          <a:p>
            <a:r>
              <a:rPr lang="en-US" dirty="0"/>
              <a:t>Cooldown: 3/4/5 Sec</a:t>
            </a:r>
          </a:p>
          <a:p>
            <a:r>
              <a:rPr lang="en-US" dirty="0"/>
              <a:t>Mana Cost: 3/3/3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6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Water_spell_4: </a:t>
            </a:r>
            <a:r>
              <a:rPr lang="en-US" b="1" dirty="0" err="1"/>
              <a:t>Firey</a:t>
            </a:r>
            <a:r>
              <a:rPr lang="en-US" b="1" dirty="0"/>
              <a:t> Aura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err="1"/>
              <a:t>Firey</a:t>
            </a:r>
            <a:r>
              <a:rPr lang="en-US" dirty="0"/>
              <a:t> Aura</a:t>
            </a:r>
          </a:p>
          <a:p>
            <a:r>
              <a:rPr lang="en-US" dirty="0"/>
              <a:t>Description: The player engulfs in flames thus making melee opponents take damage if hit.</a:t>
            </a:r>
          </a:p>
          <a:p>
            <a:r>
              <a:rPr lang="en-US" dirty="0"/>
              <a:t>Type: Buff</a:t>
            </a:r>
          </a:p>
          <a:p>
            <a:r>
              <a:rPr lang="en-US" dirty="0"/>
              <a:t>Duration: 3/7/10 sec</a:t>
            </a:r>
          </a:p>
          <a:p>
            <a:r>
              <a:rPr lang="en-US" dirty="0"/>
              <a:t>Damage: 1/3/5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6/8/10 sec</a:t>
            </a:r>
          </a:p>
          <a:p>
            <a:r>
              <a:rPr lang="en-US" dirty="0"/>
              <a:t>Mana Cost: 3/4/5</a:t>
            </a:r>
          </a:p>
          <a:p>
            <a:r>
              <a:rPr lang="en-US" dirty="0"/>
              <a:t>Upgrade Levels: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4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3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Water_spell_5: </a:t>
            </a:r>
            <a:r>
              <a:rPr lang="en-US" b="1" dirty="0"/>
              <a:t>Blaze Stomp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Blaze Stomp</a:t>
            </a:r>
          </a:p>
          <a:p>
            <a:r>
              <a:rPr lang="en-US" dirty="0"/>
              <a:t>Description: The player stomps the ground releasing fire from the ground.</a:t>
            </a:r>
          </a:p>
          <a:p>
            <a:r>
              <a:rPr lang="en-US" dirty="0"/>
              <a:t>Type: </a:t>
            </a:r>
            <a:r>
              <a:rPr lang="en-US" dirty="0" err="1"/>
              <a:t>AoE</a:t>
            </a:r>
            <a:endParaRPr lang="en-US" dirty="0"/>
          </a:p>
          <a:p>
            <a:r>
              <a:rPr lang="en-US" dirty="0"/>
              <a:t>Damage: 6/7/9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7/8/10 sec</a:t>
            </a:r>
          </a:p>
          <a:p>
            <a:r>
              <a:rPr lang="en-US" dirty="0"/>
              <a:t>Mana Cost: 4/5/6</a:t>
            </a:r>
          </a:p>
          <a:p>
            <a:r>
              <a:rPr lang="en-US" dirty="0"/>
              <a:t>Upgrade Levels: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6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Water_spell_6: </a:t>
            </a:r>
            <a:r>
              <a:rPr lang="en-US" b="1" dirty="0" err="1"/>
              <a:t>Imbune</a:t>
            </a:r>
            <a:r>
              <a:rPr lang="en-US" b="1" dirty="0"/>
              <a:t>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err="1"/>
              <a:t>Imbune</a:t>
            </a:r>
            <a:r>
              <a:rPr lang="en-US" dirty="0"/>
              <a:t> Fire</a:t>
            </a:r>
          </a:p>
          <a:p>
            <a:r>
              <a:rPr lang="en-US" dirty="0"/>
              <a:t>Description: </a:t>
            </a:r>
            <a:r>
              <a:rPr lang="en-US" dirty="0" err="1"/>
              <a:t>Imbune</a:t>
            </a:r>
            <a:r>
              <a:rPr lang="en-US" dirty="0"/>
              <a:t> player’s weapon with flames and that deals bonus magic damage.</a:t>
            </a:r>
          </a:p>
          <a:p>
            <a:r>
              <a:rPr lang="en-US" dirty="0"/>
              <a:t>Type: Buff</a:t>
            </a:r>
          </a:p>
          <a:p>
            <a:r>
              <a:rPr lang="en-US" dirty="0"/>
              <a:t>Duration: 5 hits</a:t>
            </a:r>
          </a:p>
          <a:p>
            <a:r>
              <a:rPr lang="en-US" dirty="0"/>
              <a:t>Damage: 2/2/3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3/4/5 sec</a:t>
            </a:r>
          </a:p>
          <a:p>
            <a:r>
              <a:rPr lang="en-US" dirty="0"/>
              <a:t>Mana Cost: 3/3/3</a:t>
            </a:r>
          </a:p>
          <a:p>
            <a:r>
              <a:rPr lang="en-US" dirty="0"/>
              <a:t>Upgrade Levels: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Water_spell_7: </a:t>
            </a:r>
            <a:r>
              <a:rPr lang="en-US" b="1" dirty="0"/>
              <a:t>Hell Orbs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Hell Orbs</a:t>
            </a:r>
          </a:p>
          <a:p>
            <a:r>
              <a:rPr lang="en-US" dirty="0"/>
              <a:t>Description: The player summons 3 fire orbs that orbit around and block any incoming projectile attack.</a:t>
            </a:r>
          </a:p>
          <a:p>
            <a:r>
              <a:rPr lang="en-US" dirty="0"/>
              <a:t>Type: Buff, Projectile</a:t>
            </a:r>
          </a:p>
          <a:p>
            <a:r>
              <a:rPr lang="en-US" dirty="0"/>
              <a:t>Duration: 10/15/25 sec</a:t>
            </a:r>
          </a:p>
          <a:p>
            <a:r>
              <a:rPr lang="en-US" dirty="0"/>
              <a:t>Damage: 0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10/12/12 sec</a:t>
            </a:r>
          </a:p>
          <a:p>
            <a:r>
              <a:rPr lang="en-US" dirty="0"/>
              <a:t>Mana Cost: 3/5/6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690688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Water_spell_8: </a:t>
            </a:r>
            <a:r>
              <a:rPr lang="en-US" b="1" dirty="0"/>
              <a:t>Magma Armor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/>
          </a:bodyPr>
          <a:lstStyle/>
          <a:p>
            <a:r>
              <a:rPr lang="en-US" dirty="0"/>
              <a:t>Name: Magma Armor</a:t>
            </a:r>
          </a:p>
          <a:p>
            <a:r>
              <a:rPr lang="en-US" dirty="0"/>
              <a:t>Description: The player passively gains more damage on fire skills while </a:t>
            </a:r>
            <a:r>
              <a:rPr lang="en-US" b="1" dirty="0"/>
              <a:t>Hell Orbs </a:t>
            </a:r>
            <a:r>
              <a:rPr lang="en-US" dirty="0"/>
              <a:t>and </a:t>
            </a:r>
            <a:r>
              <a:rPr lang="en-US" b="1" dirty="0" err="1"/>
              <a:t>Firey</a:t>
            </a:r>
            <a:r>
              <a:rPr lang="en-US" b="1" dirty="0"/>
              <a:t> Aura</a:t>
            </a:r>
            <a:r>
              <a:rPr lang="en-US" dirty="0"/>
              <a:t> are active.</a:t>
            </a:r>
            <a:endParaRPr lang="en-US" b="1" dirty="0"/>
          </a:p>
          <a:p>
            <a:r>
              <a:rPr lang="en-US" dirty="0"/>
              <a:t>Type: Passive</a:t>
            </a:r>
          </a:p>
          <a:p>
            <a:r>
              <a:rPr lang="en-US" dirty="0"/>
              <a:t>Damage: +10%/+15%/+25%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Fire_spell_1: </a:t>
            </a:r>
            <a:r>
              <a:rPr lang="en-US" b="1" dirty="0"/>
              <a:t>Fireball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Fireball</a:t>
            </a:r>
          </a:p>
          <a:p>
            <a:r>
              <a:rPr lang="en-US" dirty="0"/>
              <a:t>Description: The player shoots a fireball in a straight line hitting  and damaging the first enemy in its path.</a:t>
            </a:r>
          </a:p>
          <a:p>
            <a:r>
              <a:rPr lang="en-US" dirty="0"/>
              <a:t>Type: Projectile, </a:t>
            </a:r>
            <a:r>
              <a:rPr lang="en-US" dirty="0" err="1"/>
              <a:t>Skillshot</a:t>
            </a:r>
            <a:endParaRPr lang="en-US" dirty="0"/>
          </a:p>
          <a:p>
            <a:r>
              <a:rPr lang="en-US" dirty="0"/>
              <a:t>Damage: 4/6/9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5/6/8 Sec</a:t>
            </a:r>
          </a:p>
          <a:p>
            <a:r>
              <a:rPr lang="en-US" dirty="0"/>
              <a:t>Mana Cost: 3/5/6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1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Water_spell_9: </a:t>
            </a:r>
            <a:r>
              <a:rPr lang="en-US" b="1" dirty="0"/>
              <a:t>Purgatory Strike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Purgatory Strike</a:t>
            </a:r>
          </a:p>
          <a:p>
            <a:r>
              <a:rPr lang="en-US" dirty="0"/>
              <a:t>Description: The player summons a pentagram on the ground and any enemies within will be stunned.</a:t>
            </a:r>
          </a:p>
          <a:p>
            <a:r>
              <a:rPr lang="en-US" dirty="0"/>
              <a:t>Type: Projectile, CC</a:t>
            </a:r>
          </a:p>
          <a:p>
            <a:r>
              <a:rPr lang="en-US" dirty="0"/>
              <a:t>Duration: 3/5/7 sec</a:t>
            </a:r>
          </a:p>
          <a:p>
            <a:r>
              <a:rPr lang="en-US" dirty="0"/>
              <a:t>Damage: 0/2/4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5/7/9 sec</a:t>
            </a:r>
          </a:p>
          <a:p>
            <a:r>
              <a:rPr lang="en-US" dirty="0"/>
              <a:t>Mana Cost: 6/6/6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4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9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Water_spell_10: </a:t>
            </a:r>
            <a:r>
              <a:rPr lang="en-US" b="1" dirty="0"/>
              <a:t>Summon: Flame Elemental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Summon: Flame Elemental</a:t>
            </a:r>
          </a:p>
          <a:p>
            <a:r>
              <a:rPr lang="en-US" dirty="0"/>
              <a:t>Description: The player summons a flame elemental called </a:t>
            </a:r>
            <a:r>
              <a:rPr lang="en-US" b="1" dirty="0" err="1"/>
              <a:t>Flamey</a:t>
            </a:r>
            <a:r>
              <a:rPr lang="en-US" dirty="0"/>
              <a:t>.</a:t>
            </a:r>
          </a:p>
          <a:p>
            <a:r>
              <a:rPr lang="en-US" dirty="0"/>
              <a:t>Type: Summon</a:t>
            </a:r>
          </a:p>
          <a:p>
            <a:r>
              <a:rPr lang="en-US" dirty="0" err="1"/>
              <a:t>Flamey’s</a:t>
            </a:r>
            <a:r>
              <a:rPr lang="en-US" dirty="0"/>
              <a:t> Damage: 16/24/30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40/52/67 sec</a:t>
            </a:r>
          </a:p>
          <a:p>
            <a:r>
              <a:rPr lang="en-US" dirty="0"/>
              <a:t>Mana Cost: 21/30/39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877531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6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Mud_spell_1: </a:t>
            </a:r>
            <a:r>
              <a:rPr lang="en-US" b="1" dirty="0"/>
              <a:t>The Pond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/>
          </a:bodyPr>
          <a:lstStyle/>
          <a:p>
            <a:r>
              <a:rPr lang="en-US" dirty="0"/>
              <a:t>Name: The Pond</a:t>
            </a:r>
          </a:p>
          <a:p>
            <a:r>
              <a:rPr lang="en-US" dirty="0"/>
              <a:t>Description: The player spawns a mud pond snaring each enemy in range</a:t>
            </a:r>
          </a:p>
          <a:p>
            <a:r>
              <a:rPr lang="en-US" dirty="0"/>
              <a:t>Type: </a:t>
            </a:r>
            <a:r>
              <a:rPr lang="en-US" dirty="0" err="1"/>
              <a:t>Debuff</a:t>
            </a:r>
            <a:endParaRPr lang="en-US" dirty="0"/>
          </a:p>
          <a:p>
            <a:r>
              <a:rPr lang="en-US" dirty="0"/>
              <a:t>Duration: 3/5/8 sec</a:t>
            </a:r>
          </a:p>
          <a:p>
            <a:r>
              <a:rPr lang="en-US" dirty="0"/>
              <a:t>Cooldown: 21/30/42 Sec</a:t>
            </a:r>
          </a:p>
          <a:p>
            <a:r>
              <a:rPr lang="en-US" dirty="0"/>
              <a:t>Mana Cost: 12/16/20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6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Sand_spell_1: </a:t>
            </a:r>
            <a:r>
              <a:rPr lang="en-US" b="1" dirty="0"/>
              <a:t>Sand Burial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Sand Burial</a:t>
            </a:r>
          </a:p>
          <a:p>
            <a:r>
              <a:rPr lang="en-US" dirty="0"/>
              <a:t>Description: The player buries their foe in sand making them invulnerable and dealing damage.</a:t>
            </a:r>
          </a:p>
          <a:p>
            <a:r>
              <a:rPr lang="en-US" dirty="0"/>
              <a:t>Type: Projectile</a:t>
            </a:r>
          </a:p>
          <a:p>
            <a:r>
              <a:rPr lang="en-US" dirty="0"/>
              <a:t>(Stun) Duration: 3/5/7 sec</a:t>
            </a:r>
          </a:p>
          <a:p>
            <a:r>
              <a:rPr lang="en-US" dirty="0"/>
              <a:t>Damage: 0/2/4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5/7/9 sec</a:t>
            </a:r>
          </a:p>
          <a:p>
            <a:r>
              <a:rPr lang="en-US" dirty="0"/>
              <a:t>Mana Cost: 6/6/6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4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Fire_spell_2: </a:t>
            </a:r>
            <a:r>
              <a:rPr lang="en-US" b="1" dirty="0"/>
              <a:t>Fire Breath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Fire Breath</a:t>
            </a:r>
          </a:p>
          <a:p>
            <a:r>
              <a:rPr lang="en-US" dirty="0"/>
              <a:t>Description: The player shoots a trail of fire in a straight line damaging all enemies caught by it.</a:t>
            </a:r>
          </a:p>
          <a:p>
            <a:r>
              <a:rPr lang="en-US" dirty="0"/>
              <a:t>Type: </a:t>
            </a:r>
            <a:r>
              <a:rPr lang="en-US" dirty="0" err="1"/>
              <a:t>Skillshot</a:t>
            </a:r>
            <a:endParaRPr lang="en-US" dirty="0"/>
          </a:p>
          <a:p>
            <a:r>
              <a:rPr lang="en-US" dirty="0"/>
              <a:t>Damage: 7/9/12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9/12/15 Sec</a:t>
            </a:r>
          </a:p>
          <a:p>
            <a:r>
              <a:rPr lang="en-US" dirty="0"/>
              <a:t>Mana Cost: 5/8/9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6" y="1825624"/>
            <a:ext cx="3779984" cy="37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2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Fire_spell_3: </a:t>
            </a:r>
            <a:r>
              <a:rPr lang="en-US" b="1" dirty="0"/>
              <a:t>Flame Ooze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Flame Ooze</a:t>
            </a:r>
          </a:p>
          <a:p>
            <a:r>
              <a:rPr lang="en-US" dirty="0"/>
              <a:t>Description: The player spawns a blob of fire at a target location which burns the enemy on the respective tile.</a:t>
            </a:r>
          </a:p>
          <a:p>
            <a:r>
              <a:rPr lang="en-US" dirty="0"/>
              <a:t>Type: </a:t>
            </a:r>
            <a:r>
              <a:rPr lang="en-US" dirty="0" err="1"/>
              <a:t>Debuff</a:t>
            </a:r>
            <a:r>
              <a:rPr lang="en-US" dirty="0"/>
              <a:t>, DoT</a:t>
            </a:r>
          </a:p>
          <a:p>
            <a:r>
              <a:rPr lang="en-US" dirty="0"/>
              <a:t>Damage: 1/2/2 Instant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DoT Damage: 2/2/3 </a:t>
            </a:r>
            <a:r>
              <a:rPr lang="en-US" dirty="0" err="1"/>
              <a:t>Dmg</a:t>
            </a:r>
            <a:r>
              <a:rPr lang="en-US" dirty="0"/>
              <a:t>/Sec</a:t>
            </a:r>
          </a:p>
          <a:p>
            <a:r>
              <a:rPr lang="en-US" dirty="0"/>
              <a:t>Cooldown: 3/4/5 Sec</a:t>
            </a:r>
          </a:p>
          <a:p>
            <a:r>
              <a:rPr lang="en-US" dirty="0"/>
              <a:t>Mana Cost: 3/3/3 MP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6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Fire_spell_4: </a:t>
            </a:r>
            <a:r>
              <a:rPr lang="en-US" b="1" dirty="0" err="1"/>
              <a:t>Firey</a:t>
            </a:r>
            <a:r>
              <a:rPr lang="en-US" b="1" dirty="0"/>
              <a:t> Aura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err="1"/>
              <a:t>Firey</a:t>
            </a:r>
            <a:r>
              <a:rPr lang="en-US" dirty="0"/>
              <a:t> Aura</a:t>
            </a:r>
          </a:p>
          <a:p>
            <a:r>
              <a:rPr lang="en-US" dirty="0"/>
              <a:t>Description: The player engulfs in flames thus making melee opponents take damage if hit.</a:t>
            </a:r>
          </a:p>
          <a:p>
            <a:r>
              <a:rPr lang="en-US" dirty="0"/>
              <a:t>Type: Buff</a:t>
            </a:r>
          </a:p>
          <a:p>
            <a:r>
              <a:rPr lang="en-US" dirty="0"/>
              <a:t>Duration: 3/7/10 sec</a:t>
            </a:r>
          </a:p>
          <a:p>
            <a:r>
              <a:rPr lang="en-US" dirty="0"/>
              <a:t>Damage: 1/3/5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6/8/10 sec</a:t>
            </a:r>
          </a:p>
          <a:p>
            <a:r>
              <a:rPr lang="en-US" dirty="0"/>
              <a:t>Mana Cost: 3/4/5</a:t>
            </a:r>
          </a:p>
          <a:p>
            <a:r>
              <a:rPr lang="en-US" dirty="0"/>
              <a:t>Upgrade Levels: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17" y="1825624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2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Fire_spell_5: </a:t>
            </a:r>
            <a:r>
              <a:rPr lang="en-US" b="1" dirty="0"/>
              <a:t>Blaze Stomp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/>
          <a:lstStyle/>
          <a:p>
            <a:r>
              <a:rPr lang="en-US" dirty="0"/>
              <a:t>Name: Blaze Stomp</a:t>
            </a:r>
          </a:p>
          <a:p>
            <a:r>
              <a:rPr lang="en-US" dirty="0"/>
              <a:t>Description: The player stomps the ground releasing fire from the ground.</a:t>
            </a:r>
          </a:p>
          <a:p>
            <a:r>
              <a:rPr lang="en-US" dirty="0"/>
              <a:t>Type: </a:t>
            </a:r>
            <a:r>
              <a:rPr lang="en-US" dirty="0" err="1"/>
              <a:t>AoE</a:t>
            </a:r>
            <a:endParaRPr lang="en-US" dirty="0"/>
          </a:p>
          <a:p>
            <a:r>
              <a:rPr lang="en-US" dirty="0"/>
              <a:t>Damage: 6/7/9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7/8/10 sec</a:t>
            </a:r>
          </a:p>
          <a:p>
            <a:r>
              <a:rPr lang="en-US" dirty="0"/>
              <a:t>Mana Cost: 4/5/6</a:t>
            </a:r>
          </a:p>
          <a:p>
            <a:r>
              <a:rPr lang="en-US" dirty="0"/>
              <a:t>Upgrade Levels: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825626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0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Fire_spell_6: </a:t>
            </a:r>
            <a:r>
              <a:rPr lang="en-US" b="1" dirty="0" err="1"/>
              <a:t>Imbune</a:t>
            </a:r>
            <a:r>
              <a:rPr lang="en-US" b="1" dirty="0"/>
              <a:t>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</a:t>
            </a:r>
            <a:r>
              <a:rPr lang="en-US" dirty="0" err="1"/>
              <a:t>Imbune</a:t>
            </a:r>
            <a:r>
              <a:rPr lang="en-US" dirty="0"/>
              <a:t> Fire</a:t>
            </a:r>
          </a:p>
          <a:p>
            <a:r>
              <a:rPr lang="en-US" dirty="0"/>
              <a:t>Description: </a:t>
            </a:r>
            <a:r>
              <a:rPr lang="en-US" dirty="0" err="1"/>
              <a:t>Imbune</a:t>
            </a:r>
            <a:r>
              <a:rPr lang="en-US" dirty="0"/>
              <a:t> player’s weapon with flames and that deals bonus magic damage.</a:t>
            </a:r>
          </a:p>
          <a:p>
            <a:r>
              <a:rPr lang="en-US" dirty="0"/>
              <a:t>Type: Buff</a:t>
            </a:r>
          </a:p>
          <a:p>
            <a:r>
              <a:rPr lang="en-US" dirty="0"/>
              <a:t>Duration: 5 hits</a:t>
            </a:r>
          </a:p>
          <a:p>
            <a:r>
              <a:rPr lang="en-US" dirty="0"/>
              <a:t>Damage: 2/2/3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3/4/5 sec</a:t>
            </a:r>
          </a:p>
          <a:p>
            <a:r>
              <a:rPr lang="en-US" dirty="0"/>
              <a:t>Mana Cost: 3/3/3</a:t>
            </a:r>
          </a:p>
          <a:p>
            <a:r>
              <a:rPr lang="en-US" dirty="0"/>
              <a:t>Upgrade Levels: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Fire_spell_7: </a:t>
            </a:r>
            <a:r>
              <a:rPr lang="en-US" b="1" dirty="0"/>
              <a:t>Hell Orbs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Hell Orbs</a:t>
            </a:r>
          </a:p>
          <a:p>
            <a:r>
              <a:rPr lang="en-US" dirty="0"/>
              <a:t>Description: The player summons 3 fire orbs that orbit around and block any incoming projectile attack.</a:t>
            </a:r>
          </a:p>
          <a:p>
            <a:r>
              <a:rPr lang="en-US" dirty="0"/>
              <a:t>Type: Buff, Projectile</a:t>
            </a:r>
          </a:p>
          <a:p>
            <a:r>
              <a:rPr lang="en-US" dirty="0"/>
              <a:t>Duration: 10/15/25 sec</a:t>
            </a:r>
          </a:p>
          <a:p>
            <a:r>
              <a:rPr lang="en-US" dirty="0"/>
              <a:t>Damage: 0 </a:t>
            </a:r>
            <a:r>
              <a:rPr lang="en-US" dirty="0" err="1"/>
              <a:t>dmg</a:t>
            </a:r>
            <a:endParaRPr lang="en-US" dirty="0"/>
          </a:p>
          <a:p>
            <a:r>
              <a:rPr lang="en-US" dirty="0"/>
              <a:t>Cooldown: 10/12/12 sec</a:t>
            </a:r>
          </a:p>
          <a:p>
            <a:r>
              <a:rPr lang="en-US" dirty="0"/>
              <a:t>Mana Cost: 3/5/6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7" y="1690687"/>
            <a:ext cx="3779983" cy="3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Fire_spell_8: </a:t>
            </a:r>
            <a:r>
              <a:rPr lang="en-US" b="1" dirty="0"/>
              <a:t>Magma Armor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57455" cy="4351338"/>
          </a:xfrm>
        </p:spPr>
        <p:txBody>
          <a:bodyPr>
            <a:normAutofit/>
          </a:bodyPr>
          <a:lstStyle/>
          <a:p>
            <a:r>
              <a:rPr lang="en-US" dirty="0"/>
              <a:t>Name: Magma Armor</a:t>
            </a:r>
          </a:p>
          <a:p>
            <a:r>
              <a:rPr lang="en-US" dirty="0"/>
              <a:t>Description: The player passively gains more damage on fire skills while </a:t>
            </a:r>
            <a:r>
              <a:rPr lang="en-US" b="1" dirty="0"/>
              <a:t>Hell Orbs </a:t>
            </a:r>
            <a:r>
              <a:rPr lang="en-US" dirty="0"/>
              <a:t>and </a:t>
            </a:r>
            <a:r>
              <a:rPr lang="en-US" b="1" dirty="0" err="1"/>
              <a:t>Firey</a:t>
            </a:r>
            <a:r>
              <a:rPr lang="en-US" b="1" dirty="0"/>
              <a:t> Aura</a:t>
            </a:r>
            <a:r>
              <a:rPr lang="en-US" dirty="0"/>
              <a:t> are active.</a:t>
            </a:r>
            <a:endParaRPr lang="en-US" b="1" dirty="0"/>
          </a:p>
          <a:p>
            <a:r>
              <a:rPr lang="en-US" dirty="0"/>
              <a:t>Type: Passive</a:t>
            </a:r>
          </a:p>
          <a:p>
            <a:r>
              <a:rPr lang="en-US" dirty="0"/>
              <a:t>Damage: +10%/+15%/+25%</a:t>
            </a:r>
          </a:p>
          <a:p>
            <a:r>
              <a:rPr lang="en-US" dirty="0"/>
              <a:t>Upgrade Levels: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18" y="1825625"/>
            <a:ext cx="3779982" cy="37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1045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Spells</vt:lpstr>
      <vt:lpstr>Fire_spell_1: Fireball</vt:lpstr>
      <vt:lpstr>Fire_spell_2: Fire Breath</vt:lpstr>
      <vt:lpstr>Fire_spell_3: Flame Ooze</vt:lpstr>
      <vt:lpstr>Fire_spell_4: Firey Aura</vt:lpstr>
      <vt:lpstr>Fire_spell_5: Blaze Stomp</vt:lpstr>
      <vt:lpstr>Fire_spell_6: Imbune Fire</vt:lpstr>
      <vt:lpstr>Fire_spell_7: Hell Orbs</vt:lpstr>
      <vt:lpstr>Fire_spell_8: Magma Armor</vt:lpstr>
      <vt:lpstr>Fire_spell_9: Purgatory Strike</vt:lpstr>
      <vt:lpstr>Fire_spell_10: Summon: Flame Elemental</vt:lpstr>
      <vt:lpstr>Water_spell_1: Hydro Pump</vt:lpstr>
      <vt:lpstr>Water_spell_2: Tsunami</vt:lpstr>
      <vt:lpstr>Water_spell_3: </vt:lpstr>
      <vt:lpstr>Water_spell_4: Firey Aura</vt:lpstr>
      <vt:lpstr>Water_spell_5: Blaze Stomp</vt:lpstr>
      <vt:lpstr>Water_spell_6: Imbune Fire</vt:lpstr>
      <vt:lpstr>Water_spell_7: Hell Orbs</vt:lpstr>
      <vt:lpstr>Water_spell_8: Magma Armor</vt:lpstr>
      <vt:lpstr>Water_spell_9: Purgatory Strike</vt:lpstr>
      <vt:lpstr>Water_spell_10: Summon: Flame Elemental</vt:lpstr>
      <vt:lpstr>Mud_spell_1: The Pond</vt:lpstr>
      <vt:lpstr>Sand_spell_1: Sand Burial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Spells</dc:title>
  <dc:creator>Andrew Smith</dc:creator>
  <cp:lastModifiedBy>Andrew Smith</cp:lastModifiedBy>
  <cp:revision>43</cp:revision>
  <dcterms:created xsi:type="dcterms:W3CDTF">2016-09-13T14:37:23Z</dcterms:created>
  <dcterms:modified xsi:type="dcterms:W3CDTF">2016-09-17T17:59:16Z</dcterms:modified>
</cp:coreProperties>
</file>