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2385-E8AD-4E6A-B2AC-60A03A29B02D}" type="datetimeFigureOut">
              <a:rPr lang="en-NZ" smtClean="0"/>
              <a:pPr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D427-AD51-460D-8D46-F8A2175F247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onnect logo"/>
          <p:cNvPicPr>
            <a:picLocks noChangeAspect="1" noChangeArrowheads="1"/>
          </p:cNvPicPr>
          <p:nvPr/>
        </p:nvPicPr>
        <p:blipFill>
          <a:blip r:embed="rId2" cstate="print"/>
          <a:srcRect l="15499" t="24951" r="16542" b="42300"/>
          <a:stretch>
            <a:fillRect/>
          </a:stretch>
        </p:blipFill>
        <p:spPr bwMode="auto">
          <a:xfrm>
            <a:off x="1905000" y="0"/>
            <a:ext cx="4343400" cy="1600200"/>
          </a:xfrm>
          <a:prstGeom prst="rect">
            <a:avLst/>
          </a:prstGeom>
          <a:noFill/>
        </p:spPr>
      </p:pic>
      <p:pic>
        <p:nvPicPr>
          <p:cNvPr id="11268" name="Picture 4" descr="Image result for uo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52600"/>
            <a:ext cx="4610100" cy="2095501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514600" y="3962400"/>
            <a:ext cx="35814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0"/>
            <a:bevelB w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2000" y="381000"/>
            <a:ext cx="3581400" cy="1981200"/>
            <a:chOff x="762000" y="381000"/>
            <a:chExt cx="3581400" cy="1981200"/>
          </a:xfrm>
        </p:grpSpPr>
        <p:sp>
          <p:nvSpPr>
            <p:cNvPr id="3" name="Rounded Rectangle 2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348738" y="685800"/>
              <a:ext cx="233172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Active </a:t>
              </a:r>
            </a:p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Questions</a:t>
              </a:r>
              <a:endPara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3000" y="4495800"/>
            <a:ext cx="3581400" cy="1981200"/>
            <a:chOff x="4953000" y="4495800"/>
            <a:chExt cx="3581400" cy="1981200"/>
          </a:xfrm>
        </p:grpSpPr>
        <p:sp>
          <p:nvSpPr>
            <p:cNvPr id="15" name="Rounded Rectangle 14"/>
            <p:cNvSpPr/>
            <p:nvPr/>
          </p:nvSpPr>
          <p:spPr>
            <a:xfrm>
              <a:off x="4953000" y="44958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7973" y="5083314"/>
              <a:ext cx="21953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Feedback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7323" y="381000"/>
            <a:ext cx="3589477" cy="1981200"/>
            <a:chOff x="753923" y="381000"/>
            <a:chExt cx="3589477" cy="1981200"/>
          </a:xfrm>
        </p:grpSpPr>
        <p:sp>
          <p:nvSpPr>
            <p:cNvPr id="18" name="Rounded Rectangle 17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3923" y="762000"/>
              <a:ext cx="3578352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3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Ask the</a:t>
              </a:r>
            </a:p>
            <a:p>
              <a:pPr algn="ctr"/>
              <a:r>
                <a:rPr lang="en-US" sz="33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Lecturer a question</a:t>
              </a:r>
              <a:endParaRPr lang="en-US" sz="33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" y="4419600"/>
            <a:ext cx="3581400" cy="1981200"/>
            <a:chOff x="762000" y="381000"/>
            <a:chExt cx="3581400" cy="1981200"/>
          </a:xfrm>
        </p:grpSpPr>
        <p:sp>
          <p:nvSpPr>
            <p:cNvPr id="21" name="Rounded Rectangle 20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6332" y="685800"/>
              <a:ext cx="3577068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Answers to past</a:t>
              </a:r>
            </a:p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Questions</a:t>
              </a:r>
              <a:endPara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52400"/>
            <a:ext cx="3581400" cy="1981200"/>
            <a:chOff x="762000" y="381000"/>
            <a:chExt cx="3581400" cy="1981200"/>
          </a:xfrm>
        </p:grpSpPr>
        <p:sp>
          <p:nvSpPr>
            <p:cNvPr id="3" name="Rounded Rectangle 2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31696" y="685800"/>
              <a:ext cx="296581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Create a new</a:t>
              </a:r>
              <a:endPara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Question</a:t>
              </a:r>
              <a:endPara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" y="2286000"/>
            <a:ext cx="3581400" cy="1981200"/>
            <a:chOff x="762000" y="381000"/>
            <a:chExt cx="3581400" cy="1981200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8738" y="685800"/>
              <a:ext cx="233172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Saved</a:t>
              </a:r>
              <a:endPara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Questions</a:t>
              </a:r>
              <a:endPara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152400"/>
            <a:ext cx="3581400" cy="1981200"/>
            <a:chOff x="762000" y="381000"/>
            <a:chExt cx="3581400" cy="1981200"/>
          </a:xfrm>
        </p:grpSpPr>
        <p:sp>
          <p:nvSpPr>
            <p:cNvPr id="9" name="Rounded Rectangle 8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80878" y="968514"/>
              <a:ext cx="207672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Statistics</a:t>
              </a:r>
              <a:endPara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2286000"/>
            <a:ext cx="3581400" cy="1981200"/>
            <a:chOff x="762000" y="381000"/>
            <a:chExt cx="3581400" cy="1981200"/>
          </a:xfrm>
        </p:grpSpPr>
        <p:sp>
          <p:nvSpPr>
            <p:cNvPr id="12" name="Rounded Rectangle 11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70543" y="968514"/>
              <a:ext cx="289739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Create a Test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4572000"/>
            <a:ext cx="3581400" cy="1981200"/>
            <a:chOff x="762000" y="381000"/>
            <a:chExt cx="3581400" cy="19812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3125" y="968514"/>
              <a:ext cx="3414075" cy="67710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Fastest Answers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382" t="18750" r="30893" b="6250"/>
          <a:stretch>
            <a:fillRect/>
          </a:stretch>
        </p:blipFill>
        <p:spPr bwMode="auto">
          <a:xfrm>
            <a:off x="2743200" y="762000"/>
            <a:ext cx="464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524000"/>
            <a:ext cx="3581400" cy="1981200"/>
            <a:chOff x="762000" y="381000"/>
            <a:chExt cx="3581400" cy="1981200"/>
          </a:xfrm>
        </p:grpSpPr>
        <p:sp>
          <p:nvSpPr>
            <p:cNvPr id="4" name="Rounded Rectangle 3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685800"/>
              <a:ext cx="2667000" cy="129266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Confirm selected questions and save test</a:t>
              </a:r>
              <a:endParaRPr lang="en-US" sz="2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-656683" y="143470"/>
            <a:ext cx="1037617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 cmpd="sng">
                  <a:solidFill>
                    <a:schemeClr val="bg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Select a saved test to make it active</a:t>
            </a:r>
            <a:endParaRPr lang="en-US" sz="5400" b="1" cap="none" spc="0" dirty="0">
              <a:ln w="0" cmpd="sng">
                <a:solidFill>
                  <a:schemeClr val="bg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05400" y="1600200"/>
            <a:ext cx="3581400" cy="1981200"/>
            <a:chOff x="762000" y="381000"/>
            <a:chExt cx="358140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685800"/>
              <a:ext cx="266700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Activate </a:t>
              </a:r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r>
                <a:rPr lang="en-US" sz="3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elected </a:t>
              </a:r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</a:t>
              </a:r>
              <a:r>
                <a:rPr lang="en-US" sz="3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est</a:t>
              </a:r>
              <a:endPara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143470"/>
            <a:ext cx="388119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 cmpd="sng">
                  <a:solidFill>
                    <a:schemeClr val="bg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Creating Test</a:t>
            </a:r>
            <a:endParaRPr lang="en-US" sz="5400" b="1" cap="none" spc="0" dirty="0">
              <a:ln w="0" cmpd="sng">
                <a:solidFill>
                  <a:schemeClr val="bg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3200" y="1143000"/>
            <a:ext cx="3581400" cy="1981200"/>
            <a:chOff x="762000" y="381000"/>
            <a:chExt cx="35814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838" y="968514"/>
              <a:ext cx="33726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 Questions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3200" y="3505200"/>
            <a:ext cx="3581400" cy="1981200"/>
            <a:chOff x="762000" y="381000"/>
            <a:chExt cx="358140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762000" y="381000"/>
              <a:ext cx="35814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/>
              <a:bevelB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15945" y="968514"/>
              <a:ext cx="2488438" cy="67710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Saved Tests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79001" y="5706070"/>
            <a:ext cx="650479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419100"/>
              <a:extrusionClr>
                <a:schemeClr val="tx1">
                  <a:lumMod val="85000"/>
                  <a:lumOff val="15000"/>
                </a:schemeClr>
              </a:extrusionClr>
            </a:sp3d>
          </a:bodyPr>
          <a:lstStyle/>
          <a:p>
            <a:pPr algn="ctr"/>
            <a:r>
              <a:rPr lang="en-US" sz="4000" b="1" cap="none" spc="0" dirty="0" smtClean="0">
                <a:ln w="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Creating </a:t>
            </a:r>
            <a:r>
              <a:rPr lang="en-US" sz="4000" b="1" cap="none" spc="0" dirty="0" smtClean="0">
                <a:ln w="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new question</a:t>
            </a:r>
            <a:endParaRPr lang="en-US" sz="4000" b="1" cap="none" spc="0" dirty="0">
              <a:ln w="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</dc:creator>
  <cp:lastModifiedBy>JOEL</cp:lastModifiedBy>
  <cp:revision>87</cp:revision>
  <dcterms:created xsi:type="dcterms:W3CDTF">2017-03-25T06:18:37Z</dcterms:created>
  <dcterms:modified xsi:type="dcterms:W3CDTF">2017-04-28T06:43:23Z</dcterms:modified>
</cp:coreProperties>
</file>