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ati Bina" userId="01c811fd6e736512" providerId="LiveId" clId="{72CC6AFE-075A-9447-B579-7AE87901C1A9}"/>
    <pc:docChg chg="undo custSel mod addSld modSld addMainMaster delMainMaster">
      <pc:chgData name="lawati Bina" userId="01c811fd6e736512" providerId="LiveId" clId="{72CC6AFE-075A-9447-B579-7AE87901C1A9}" dt="2021-10-07T11:00:32.147" v="18" actId="14100"/>
      <pc:docMkLst>
        <pc:docMk/>
      </pc:docMkLst>
      <pc:sldChg chg="addSp delSp modSp mod setBg modClrScheme chgLayout">
        <pc:chgData name="lawati Bina" userId="01c811fd6e736512" providerId="LiveId" clId="{72CC6AFE-075A-9447-B579-7AE87901C1A9}" dt="2021-10-07T11:00:32.147" v="18" actId="14100"/>
        <pc:sldMkLst>
          <pc:docMk/>
          <pc:sldMk cId="2800020035" sldId="256"/>
        </pc:sldMkLst>
        <pc:spChg chg="add mod">
          <ac:chgData name="lawati Bina" userId="01c811fd6e736512" providerId="LiveId" clId="{72CC6AFE-075A-9447-B579-7AE87901C1A9}" dt="2021-10-06T09:17:29.781" v="7" actId="26606"/>
          <ac:spMkLst>
            <pc:docMk/>
            <pc:sldMk cId="2800020035" sldId="256"/>
            <ac:spMk id="2" creationId="{00000000-0000-0000-0000-000000000000}"/>
          </ac:spMkLst>
        </pc:spChg>
        <pc:spChg chg="del mod replId">
          <ac:chgData name="lawati Bina" userId="01c811fd6e736512" providerId="LiveId" clId="{72CC6AFE-075A-9447-B579-7AE87901C1A9}" dt="2021-10-06T09:17:29.781" v="7" actId="26606"/>
          <ac:spMkLst>
            <pc:docMk/>
            <pc:sldMk cId="2800020035" sldId="256"/>
            <ac:spMk id="2" creationId="{F5C098F8-D74C-A74B-94D0-CF8E5A2F61C0}"/>
          </ac:spMkLst>
        </pc:spChg>
        <pc:spChg chg="del mod replId">
          <ac:chgData name="lawati Bina" userId="01c811fd6e736512" providerId="LiveId" clId="{72CC6AFE-075A-9447-B579-7AE87901C1A9}" dt="2021-10-06T09:17:29.781" v="7" actId="26606"/>
          <ac:spMkLst>
            <pc:docMk/>
            <pc:sldMk cId="2800020035" sldId="256"/>
            <ac:spMk id="3" creationId="{30B34B01-26EA-3F48-B6B3-858DD0B9E87F}"/>
          </ac:spMkLst>
        </pc:spChg>
        <pc:spChg chg="add">
          <ac:chgData name="lawati Bina" userId="01c811fd6e736512" providerId="LiveId" clId="{72CC6AFE-075A-9447-B579-7AE87901C1A9}" dt="2021-10-06T09:18:32.135" v="12" actId="139"/>
          <ac:spMkLst>
            <pc:docMk/>
            <pc:sldMk cId="2800020035" sldId="256"/>
            <ac:spMk id="4" creationId="{F7A40124-7483-E04C-BBD7-2F5BFF0D269D}"/>
          </ac:spMkLst>
        </pc:spChg>
        <pc:spChg chg="add mod">
          <ac:chgData name="lawati Bina" userId="01c811fd6e736512" providerId="LiveId" clId="{72CC6AFE-075A-9447-B579-7AE87901C1A9}" dt="2021-10-07T11:00:32.147" v="18" actId="14100"/>
          <ac:spMkLst>
            <pc:docMk/>
            <pc:sldMk cId="2800020035" sldId="256"/>
            <ac:spMk id="5" creationId="{0CD14450-CA65-B245-B741-951CAF14CA01}"/>
          </ac:spMkLst>
        </pc:spChg>
        <pc:spChg chg="add">
          <ac:chgData name="lawati Bina" userId="01c811fd6e736512" providerId="LiveId" clId="{72CC6AFE-075A-9447-B579-7AE87901C1A9}" dt="2021-10-06T09:17:19.307" v="4" actId="26606"/>
          <ac:spMkLst>
            <pc:docMk/>
            <pc:sldMk cId="2800020035" sldId="256"/>
            <ac:spMk id="9" creationId="{19F9BF86-FE94-4517-B97D-026C7515E589}"/>
          </ac:spMkLst>
        </pc:spChg>
        <pc:spChg chg="add">
          <ac:chgData name="lawati Bina" userId="01c811fd6e736512" providerId="LiveId" clId="{72CC6AFE-075A-9447-B579-7AE87901C1A9}" dt="2021-10-06T09:17:29.781" v="7" actId="26606"/>
          <ac:spMkLst>
            <pc:docMk/>
            <pc:sldMk cId="2800020035" sldId="256"/>
            <ac:spMk id="9" creationId="{A512846D-642B-42C7-A845-0CD48A66EBE4}"/>
          </ac:spMkLst>
        </pc:spChg>
        <pc:spChg chg="add">
          <ac:chgData name="lawati Bina" userId="01c811fd6e736512" providerId="LiveId" clId="{72CC6AFE-075A-9447-B579-7AE87901C1A9}" dt="2021-10-06T09:17:29.781" v="7" actId="26606"/>
          <ac:spMkLst>
            <pc:docMk/>
            <pc:sldMk cId="2800020035" sldId="256"/>
            <ac:spMk id="11" creationId="{7575D6C8-F038-4FF5-B1D7-0C9145AA2B97}"/>
          </ac:spMkLst>
        </pc:spChg>
        <pc:spChg chg="add">
          <ac:chgData name="lawati Bina" userId="01c811fd6e736512" providerId="LiveId" clId="{72CC6AFE-075A-9447-B579-7AE87901C1A9}" dt="2021-10-06T09:17:19.307" v="4" actId="26606"/>
          <ac:spMkLst>
            <pc:docMk/>
            <pc:sldMk cId="2800020035" sldId="256"/>
            <ac:spMk id="11" creationId="{D30DD7D3-2712-4491-B2C2-5FC23330C7CB}"/>
          </ac:spMkLst>
        </pc:spChg>
        <pc:picChg chg="add">
          <ac:chgData name="lawati Bina" userId="01c811fd6e736512" providerId="LiveId" clId="{72CC6AFE-075A-9447-B579-7AE87901C1A9}" dt="2021-10-06T09:17:19.307" v="4" actId="26606"/>
          <ac:picMkLst>
            <pc:docMk/>
            <pc:sldMk cId="2800020035" sldId="256"/>
            <ac:picMk id="3" creationId="{4F03778C-AD99-4BA9-8986-C86173672F76}"/>
          </ac:picMkLst>
        </pc:picChg>
        <pc:picChg chg="add">
          <ac:chgData name="lawati Bina" userId="01c811fd6e736512" providerId="LiveId" clId="{72CC6AFE-075A-9447-B579-7AE87901C1A9}" dt="2021-10-06T09:17:29.781" v="7" actId="26606"/>
          <ac:picMkLst>
            <pc:docMk/>
            <pc:sldMk cId="2800020035" sldId="256"/>
            <ac:picMk id="3" creationId="{94883B69-E4B1-4954-B37D-7CF0A5B01C9E}"/>
          </ac:picMkLst>
        </pc:picChg>
        <pc:cxnChg chg="add">
          <ac:chgData name="lawati Bina" userId="01c811fd6e736512" providerId="LiveId" clId="{72CC6AFE-075A-9447-B579-7AE87901C1A9}" dt="2021-10-06T09:17:19.307" v="4" actId="26606"/>
          <ac:cxnSpMkLst>
            <pc:docMk/>
            <pc:sldMk cId="2800020035" sldId="256"/>
            <ac:cxnSpMk id="13" creationId="{FFD0734C-004D-4938-8EA0-2C3867A11A66}"/>
          </ac:cxnSpMkLst>
        </pc:cxnChg>
      </pc:sldChg>
      <pc:sldChg chg="addSp delSp modSp new mod setBg modClrScheme chgLayout">
        <pc:chgData name="lawati Bina" userId="01c811fd6e736512" providerId="LiveId" clId="{72CC6AFE-075A-9447-B579-7AE87901C1A9}" dt="2021-10-06T09:18:19.726" v="11" actId="14100"/>
        <pc:sldMkLst>
          <pc:docMk/>
          <pc:sldMk cId="1464595981" sldId="257"/>
        </pc:sldMkLst>
        <pc:spChg chg="add mod">
          <ac:chgData name="lawati Bina" userId="01c811fd6e736512" providerId="LiveId" clId="{72CC6AFE-075A-9447-B579-7AE87901C1A9}" dt="2021-10-06T09:17:29.781" v="7" actId="26606"/>
          <ac:spMkLst>
            <pc:docMk/>
            <pc:sldMk cId="1464595981" sldId="257"/>
            <ac:spMk id="2" creationId="{00000000-0000-0000-0000-000000000000}"/>
          </ac:spMkLst>
        </pc:spChg>
        <pc:spChg chg="del mod replId">
          <ac:chgData name="lawati Bina" userId="01c811fd6e736512" providerId="LiveId" clId="{72CC6AFE-075A-9447-B579-7AE87901C1A9}" dt="2021-10-06T09:17:29.781" v="7" actId="26606"/>
          <ac:spMkLst>
            <pc:docMk/>
            <pc:sldMk cId="1464595981" sldId="257"/>
            <ac:spMk id="2" creationId="{CC6673E4-0524-9A41-9282-95612A0EEABA}"/>
          </ac:spMkLst>
        </pc:spChg>
        <pc:spChg chg="add mod">
          <ac:chgData name="lawati Bina" userId="01c811fd6e736512" providerId="LiveId" clId="{72CC6AFE-075A-9447-B579-7AE87901C1A9}" dt="2021-10-06T09:17:29.781" v="7" actId="26606"/>
          <ac:spMkLst>
            <pc:docMk/>
            <pc:sldMk cId="1464595981" sldId="257"/>
            <ac:spMk id="3" creationId="{00000000-0000-0000-0000-000000000000}"/>
          </ac:spMkLst>
        </pc:spChg>
        <pc:spChg chg="del mod replId">
          <ac:chgData name="lawati Bina" userId="01c811fd6e736512" providerId="LiveId" clId="{72CC6AFE-075A-9447-B579-7AE87901C1A9}" dt="2021-10-06T09:17:29.781" v="7" actId="26606"/>
          <ac:spMkLst>
            <pc:docMk/>
            <pc:sldMk cId="1464595981" sldId="257"/>
            <ac:spMk id="3" creationId="{3B39F2A9-28AD-304D-8718-AF4B78062486}"/>
          </ac:spMkLst>
        </pc:spChg>
        <pc:spChg chg="add">
          <ac:chgData name="lawati Bina" userId="01c811fd6e736512" providerId="LiveId" clId="{72CC6AFE-075A-9447-B579-7AE87901C1A9}" dt="2021-10-06T09:17:29.781" v="7" actId="26606"/>
          <ac:spMkLst>
            <pc:docMk/>
            <pc:sldMk cId="1464595981" sldId="257"/>
            <ac:spMk id="9" creationId="{5D3E2EEE-5E2B-473D-B932-CC1CB66592CD}"/>
          </ac:spMkLst>
        </pc:spChg>
        <pc:spChg chg="add">
          <ac:chgData name="lawati Bina" userId="01c811fd6e736512" providerId="LiveId" clId="{72CC6AFE-075A-9447-B579-7AE87901C1A9}" dt="2021-10-06T09:17:19.307" v="4" actId="26606"/>
          <ac:spMkLst>
            <pc:docMk/>
            <pc:sldMk cId="1464595981" sldId="257"/>
            <ac:spMk id="9" creationId="{DBDA151C-5770-45E4-AAFF-59E7F403866D}"/>
          </ac:spMkLst>
        </pc:spChg>
        <pc:spChg chg="add">
          <ac:chgData name="lawati Bina" userId="01c811fd6e736512" providerId="LiveId" clId="{72CC6AFE-075A-9447-B579-7AE87901C1A9}" dt="2021-10-06T09:17:29.781" v="7" actId="26606"/>
          <ac:spMkLst>
            <pc:docMk/>
            <pc:sldMk cId="1464595981" sldId="257"/>
            <ac:spMk id="11" creationId="{DA6166AB-7C94-4F8D-A863-A23201F5F3D0}"/>
          </ac:spMkLst>
        </pc:spChg>
        <pc:cxnChg chg="add mod">
          <ac:chgData name="lawati Bina" userId="01c811fd6e736512" providerId="LiveId" clId="{72CC6AFE-075A-9447-B579-7AE87901C1A9}" dt="2021-10-06T09:18:19.726" v="11" actId="14100"/>
          <ac:cxnSpMkLst>
            <pc:docMk/>
            <pc:sldMk cId="1464595981" sldId="257"/>
            <ac:cxnSpMk id="4" creationId="{90DE2336-9EC2-4D45-B0DC-EE1EDC293CD7}"/>
          </ac:cxnSpMkLst>
        </pc:cxnChg>
        <pc:cxnChg chg="add">
          <ac:chgData name="lawati Bina" userId="01c811fd6e736512" providerId="LiveId" clId="{72CC6AFE-075A-9447-B579-7AE87901C1A9}" dt="2021-10-06T09:17:19.307" v="4" actId="26606"/>
          <ac:cxnSpMkLst>
            <pc:docMk/>
            <pc:sldMk cId="1464595981" sldId="257"/>
            <ac:cxnSpMk id="11" creationId="{B209265E-E0D7-493B-97CE-2263D50C3F0A}"/>
          </ac:cxnSpMkLst>
        </pc:cxnChg>
      </pc:sldChg>
      <pc:sldChg chg="addSp delSp modSp new mod setBg modClrScheme chgLayout">
        <pc:chgData name="lawati Bina" userId="01c811fd6e736512" providerId="LiveId" clId="{72CC6AFE-075A-9447-B579-7AE87901C1A9}" dt="2021-10-06T09:17:29.781" v="7" actId="26606"/>
        <pc:sldMkLst>
          <pc:docMk/>
          <pc:sldMk cId="581854905" sldId="258"/>
        </pc:sldMkLst>
        <pc:spChg chg="add mod">
          <ac:chgData name="lawati Bina" userId="01c811fd6e736512" providerId="LiveId" clId="{72CC6AFE-075A-9447-B579-7AE87901C1A9}" dt="2021-10-06T09:17:29.781" v="7" actId="26606"/>
          <ac:spMkLst>
            <pc:docMk/>
            <pc:sldMk cId="581854905" sldId="258"/>
            <ac:spMk id="2" creationId="{00000000-0000-0000-0000-000000000000}"/>
          </ac:spMkLst>
        </pc:spChg>
        <pc:spChg chg="del mod replId">
          <ac:chgData name="lawati Bina" userId="01c811fd6e736512" providerId="LiveId" clId="{72CC6AFE-075A-9447-B579-7AE87901C1A9}" dt="2021-10-06T09:17:29.781" v="7" actId="26606"/>
          <ac:spMkLst>
            <pc:docMk/>
            <pc:sldMk cId="581854905" sldId="258"/>
            <ac:spMk id="2" creationId="{FD8EF6E0-51DB-3E47-8E54-5D67E87AB221}"/>
          </ac:spMkLst>
        </pc:spChg>
        <pc:spChg chg="add mod">
          <ac:chgData name="lawati Bina" userId="01c811fd6e736512" providerId="LiveId" clId="{72CC6AFE-075A-9447-B579-7AE87901C1A9}" dt="2021-10-06T09:17:29.781" v="7" actId="26606"/>
          <ac:spMkLst>
            <pc:docMk/>
            <pc:sldMk cId="581854905" sldId="258"/>
            <ac:spMk id="3" creationId="{00000000-0000-0000-0000-000000000000}"/>
          </ac:spMkLst>
        </pc:spChg>
        <pc:spChg chg="del mod replId">
          <ac:chgData name="lawati Bina" userId="01c811fd6e736512" providerId="LiveId" clId="{72CC6AFE-075A-9447-B579-7AE87901C1A9}" dt="2021-10-06T09:17:29.781" v="7" actId="26606"/>
          <ac:spMkLst>
            <pc:docMk/>
            <pc:sldMk cId="581854905" sldId="258"/>
            <ac:spMk id="3" creationId="{9790DAD8-4F81-034E-8234-542A45930956}"/>
          </ac:spMkLst>
        </pc:spChg>
        <pc:spChg chg="add">
          <ac:chgData name="lawati Bina" userId="01c811fd6e736512" providerId="LiveId" clId="{72CC6AFE-075A-9447-B579-7AE87901C1A9}" dt="2021-10-06T09:17:29.781" v="7" actId="26606"/>
          <ac:spMkLst>
            <pc:docMk/>
            <pc:sldMk cId="581854905" sldId="258"/>
            <ac:spMk id="9" creationId="{5D3E2EEE-5E2B-473D-B932-CC1CB66592CD}"/>
          </ac:spMkLst>
        </pc:spChg>
        <pc:spChg chg="add">
          <ac:chgData name="lawati Bina" userId="01c811fd6e736512" providerId="LiveId" clId="{72CC6AFE-075A-9447-B579-7AE87901C1A9}" dt="2021-10-06T09:17:19.307" v="4" actId="26606"/>
          <ac:spMkLst>
            <pc:docMk/>
            <pc:sldMk cId="581854905" sldId="258"/>
            <ac:spMk id="9" creationId="{DBDA151C-5770-45E4-AAFF-59E7F403866D}"/>
          </ac:spMkLst>
        </pc:spChg>
        <pc:spChg chg="add">
          <ac:chgData name="lawati Bina" userId="01c811fd6e736512" providerId="LiveId" clId="{72CC6AFE-075A-9447-B579-7AE87901C1A9}" dt="2021-10-06T09:17:29.781" v="7" actId="26606"/>
          <ac:spMkLst>
            <pc:docMk/>
            <pc:sldMk cId="581854905" sldId="258"/>
            <ac:spMk id="11" creationId="{DA6166AB-7C94-4F8D-A863-A23201F5F3D0}"/>
          </ac:spMkLst>
        </pc:spChg>
        <pc:cxnChg chg="add">
          <ac:chgData name="lawati Bina" userId="01c811fd6e736512" providerId="LiveId" clId="{72CC6AFE-075A-9447-B579-7AE87901C1A9}" dt="2021-10-06T09:17:19.307" v="4" actId="26606"/>
          <ac:cxnSpMkLst>
            <pc:docMk/>
            <pc:sldMk cId="581854905" sldId="258"/>
            <ac:cxnSpMk id="11" creationId="{B209265E-E0D7-493B-97CE-2263D50C3F0A}"/>
          </ac:cxnSpMkLst>
        </pc:cxnChg>
      </pc:sldChg>
      <pc:sldMasterChg chg="del delSldLayout">
        <pc:chgData name="lawati Bina" userId="01c811fd6e736512" providerId="LiveId" clId="{72CC6AFE-075A-9447-B579-7AE87901C1A9}" dt="2021-10-06T09:17:29.781" v="7" actId="26606"/>
        <pc:sldMasterMkLst>
          <pc:docMk/>
          <pc:sldMasterMk cId="3539967271" sldId="2147483648"/>
        </pc:sldMasterMkLst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464554934" sldId="2147483649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3183765442" sldId="2147483650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1516737342" sldId="2147483651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964504506" sldId="2147483652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2059737940" sldId="2147483653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2498339614" sldId="2147483654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47861730" sldId="2147483655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2839962133" sldId="2147483656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687408073" sldId="2147483657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2509195971" sldId="2147483658"/>
          </pc:sldLayoutMkLst>
        </pc:sldLayoutChg>
        <pc:sldLayoutChg chg="del">
          <pc:chgData name="lawati Bina" userId="01c811fd6e736512" providerId="LiveId" clId="{72CC6AFE-075A-9447-B579-7AE87901C1A9}" dt="2021-10-06T09:17:29.781" v="7" actId="26606"/>
          <pc:sldLayoutMkLst>
            <pc:docMk/>
            <pc:sldMasterMk cId="3539967271" sldId="2147483648"/>
            <pc:sldLayoutMk cId="153789703" sldId="2147483659"/>
          </pc:sldLayoutMkLst>
        </pc:sldLayoutChg>
      </pc:sldMasterChg>
      <pc:sldMasterChg chg="add addSldLayout">
        <pc:chgData name="lawati Bina" userId="01c811fd6e736512" providerId="LiveId" clId="{72CC6AFE-075A-9447-B579-7AE87901C1A9}" dt="2021-10-06T09:17:29.781" v="7" actId="26606"/>
        <pc:sldMasterMkLst>
          <pc:docMk/>
          <pc:sldMasterMk cId="1323828369" sldId="2147483660"/>
        </pc:sldMasterMkLst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3586534414" sldId="2147483661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1205228640" sldId="2147483662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138925757" sldId="2147483663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1917494592" sldId="2147483664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2114564358" sldId="2147483665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935884898" sldId="2147483666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2715007715" sldId="2147483667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4207091768" sldId="2147483668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2638471458" sldId="2147483669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4237784897" sldId="2147483670"/>
          </pc:sldLayoutMkLst>
        </pc:sldLayoutChg>
        <pc:sldLayoutChg chg="add">
          <pc:chgData name="lawati Bina" userId="01c811fd6e736512" providerId="LiveId" clId="{72CC6AFE-075A-9447-B579-7AE87901C1A9}" dt="2021-10-06T09:17:29.781" v="7" actId="26606"/>
          <pc:sldLayoutMkLst>
            <pc:docMk/>
            <pc:sldMasterMk cId="1323828369" sldId="2147483660"/>
            <pc:sldLayoutMk cId="3360794554" sldId="2147483671"/>
          </pc:sldLayoutMkLst>
        </pc:sldLayoutChg>
      </pc:sldMasterChg>
      <pc:sldMasterChg chg="add addSldLayout">
        <pc:chgData name="lawati Bina" userId="01c811fd6e736512" providerId="LiveId" clId="{72CC6AFE-075A-9447-B579-7AE87901C1A9}" dt="2021-10-06T09:17:19.307" v="4" actId="26606"/>
        <pc:sldMasterMkLst>
          <pc:docMk/>
          <pc:sldMasterMk cId="3760568039" sldId="2147483660"/>
        </pc:sldMasterMkLst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2765697326" sldId="2147483661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3460330657" sldId="2147483662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2317555896" sldId="2147483663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1686822484" sldId="2147483664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733257977" sldId="2147483665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1274292322" sldId="2147483666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3379513519" sldId="2147483667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3585438084" sldId="2147483668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3936807495" sldId="2147483669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4161945473" sldId="2147483670"/>
          </pc:sldLayoutMkLst>
        </pc:sldLayoutChg>
        <pc:sldLayoutChg chg="add">
          <pc:chgData name="lawati Bina" userId="01c811fd6e736512" providerId="LiveId" clId="{72CC6AFE-075A-9447-B579-7AE87901C1A9}" dt="2021-10-06T09:17:19.307" v="4" actId="26606"/>
          <pc:sldLayoutMkLst>
            <pc:docMk/>
            <pc:sldMasterMk cId="3760568039" sldId="2147483660"/>
            <pc:sldLayoutMk cId="3436627952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AB75-8C94-9442-8743-6B2DE13A3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557A8-C489-4947-9AC0-74B349163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3AE5-CAE5-554C-99B4-2F7E1892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0B14-DB4C-1842-92B0-B6060054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ABB3-7082-804C-AF43-E1DA666E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4826-AF96-B84D-9746-B3A8DD9A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2B993-DC86-6645-A64F-F4BAA6ACB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6196-5903-6047-88F0-303E4F84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0D7D-08AC-A540-896E-B955638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C534-6274-D942-9937-B4F2DB9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9EC21-4BC9-9047-BCAA-993374B9A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DB5A5-2C52-0F4E-813B-DA74728F0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C827-B0FE-AE4F-9D95-09F8167B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7170-EB6F-C049-8CD4-DF6240EA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04C65-7B95-9A4A-880E-FB3A9A81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E89C-AC33-8F42-BBBB-E65AD9E0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E7D0-B89B-A84B-ABEF-B10EEB0A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BB86-7F59-BA4E-9022-1A919FDC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59FB-E62F-F641-A6B5-114CAF29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88D4-AD40-734D-AE5B-2A071207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0A32-62BE-2A41-844C-66744710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1DDD7-F16A-0E46-A5D6-5BAD0A7B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07F3-4901-9D46-9B01-2BA9273F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9DC1-E065-8540-80C5-16BE3D3C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10E8-2F51-D843-9F4F-9DC2B66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3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616C-7E42-5245-A367-996F5CD6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5F01-0FF8-0446-A7F8-63F339790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FB255-0500-0042-AE0B-D3EAB330F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0FE2A-EAC7-2F4F-9A17-BDEC9B5B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398A-E9B9-EB4A-844D-C5E85D4A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6D456-A1E1-9E47-B02E-A2E908F8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E57E-6434-064D-8657-CBCB20F5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978F3-B0BA-9D48-BD56-E9CF6FAA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85282-2B66-2243-85E3-E9DA62E55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985C0-3B81-CE43-BA1D-0CEF61AC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E5869-3C80-9D4A-9B75-C8F0CF448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E3CF4-7093-B040-9A54-1D40B3CF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A0B1C-F9F3-8040-BAD0-83A18308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2435E-E61B-8D4A-A165-436A0F2C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3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E3F5-EF0F-8048-925F-4FD4A3A8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E4B87-BFE2-194C-AE24-D75AF37C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E54FD-6D65-0049-A176-36127C04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804E3-2426-C346-BDC6-28517508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A4A38-9BB0-F146-9FAA-C14235E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51353-8C4C-FA47-922A-03101E37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B79AB-79AF-404B-A3D6-81DFC8B1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281-422E-194F-BCBE-BA0FF2D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7F10-9161-C44D-9106-E0285642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353EB-94C4-B24F-812A-6A87A3F0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AE19-4AD5-E343-B72B-47513EDB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9BA5-EC46-2044-B197-BD91186C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3030-9F2D-344B-8156-49EC891D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C219-8CDC-0C41-8B33-DDF28361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A0EA2-1C04-2D46-96A4-E65EE57B1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C9F22-759A-384B-9590-53BCD981C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78FCC-06A1-2F4B-8753-CABAFFD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781AA-F629-1A48-8DBD-2A0FF739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B93C-B6DB-E446-8DCD-AF1F565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5FA42-8833-714D-B1AD-D0A5DD61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78BD-1EB4-4E42-B2F2-4221367B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8A13-1322-3F4C-9D6B-A81B9EAD0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1F90-A11F-2043-9332-ED239977180C}" type="datetimeFigureOut">
              <a:rPr lang="en-US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0B8B-7E9B-DD40-929A-A3EDC6E97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578D-07DA-D045-8573-8253D406B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AF16-3F43-1340-9D3A-4917A6843B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98F8-D74C-A74B-94D0-CF8E5A2F6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34B01-26EA-3F48-B6B3-858DD0B9E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40124-7483-E04C-BBD7-2F5BFF0D269D}"/>
              </a:ext>
            </a:extLst>
          </p:cNvPr>
          <p:cNvSpPr txBox="1"/>
          <p:nvPr/>
        </p:nvSpPr>
        <p:spPr>
          <a:xfrm>
            <a:off x="5182191" y="25110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14450-CA65-B245-B741-951CAF14CA01}"/>
              </a:ext>
            </a:extLst>
          </p:cNvPr>
          <p:cNvSpPr/>
          <p:nvPr/>
        </p:nvSpPr>
        <p:spPr>
          <a:xfrm>
            <a:off x="5405585" y="2033647"/>
            <a:ext cx="690415" cy="156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73E4-0524-9A41-9282-95612A0E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F2A9-28AD-304D-8718-AF4B7806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DE2336-9EC2-4D45-B0DC-EE1EDC293CD7}"/>
              </a:ext>
            </a:extLst>
          </p:cNvPr>
          <p:cNvCxnSpPr>
            <a:cxnSpLocks/>
          </p:cNvCxnSpPr>
          <p:nvPr/>
        </p:nvCxnSpPr>
        <p:spPr>
          <a:xfrm flipV="1">
            <a:off x="5182191" y="2378292"/>
            <a:ext cx="302079" cy="1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9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F6E0-51DB-3E47-8E54-5D67E87A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DAD8-4F81-034E-8234-542A4593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lawati Bina</dc:creator>
  <cp:lastModifiedBy>lawati Bina</cp:lastModifiedBy>
  <cp:revision>3</cp:revision>
  <dcterms:created xsi:type="dcterms:W3CDTF">2021-10-06T09:16:55Z</dcterms:created>
  <dcterms:modified xsi:type="dcterms:W3CDTF">2021-10-07T11:00:43Z</dcterms:modified>
</cp:coreProperties>
</file>