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9" r:id="rId5"/>
    <p:sldId id="260" r:id="rId6"/>
    <p:sldId id="262" r:id="rId7"/>
    <p:sldId id="263" r:id="rId9"/>
    <p:sldId id="264" r:id="rId10"/>
    <p:sldId id="265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 userDrawn="1">
          <p15:clr>
            <a:srgbClr val="A4A3A4"/>
          </p15:clr>
        </p15:guide>
        <p15:guide id="2" pos="37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32"/>
        <p:guide pos="378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730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9" Type="http://schemas.openxmlformats.org/officeDocument/2006/relationships/tags" Target="../tags/tag160.xml"/><Relationship Id="rId98" Type="http://schemas.openxmlformats.org/officeDocument/2006/relationships/tags" Target="../tags/tag159.xml"/><Relationship Id="rId97" Type="http://schemas.openxmlformats.org/officeDocument/2006/relationships/tags" Target="../tags/tag158.xml"/><Relationship Id="rId96" Type="http://schemas.openxmlformats.org/officeDocument/2006/relationships/tags" Target="../tags/tag157.xml"/><Relationship Id="rId95" Type="http://schemas.openxmlformats.org/officeDocument/2006/relationships/tags" Target="../tags/tag156.xml"/><Relationship Id="rId94" Type="http://schemas.openxmlformats.org/officeDocument/2006/relationships/tags" Target="../tags/tag155.xml"/><Relationship Id="rId93" Type="http://schemas.openxmlformats.org/officeDocument/2006/relationships/tags" Target="../tags/tag154.xml"/><Relationship Id="rId92" Type="http://schemas.openxmlformats.org/officeDocument/2006/relationships/tags" Target="../tags/tag153.xml"/><Relationship Id="rId91" Type="http://schemas.openxmlformats.org/officeDocument/2006/relationships/tags" Target="../tags/tag152.xml"/><Relationship Id="rId90" Type="http://schemas.openxmlformats.org/officeDocument/2006/relationships/tags" Target="../tags/tag151.xml"/><Relationship Id="rId9" Type="http://schemas.openxmlformats.org/officeDocument/2006/relationships/tags" Target="../tags/tag70.xml"/><Relationship Id="rId89" Type="http://schemas.openxmlformats.org/officeDocument/2006/relationships/tags" Target="../tags/tag150.xml"/><Relationship Id="rId88" Type="http://schemas.openxmlformats.org/officeDocument/2006/relationships/tags" Target="../tags/tag149.xml"/><Relationship Id="rId87" Type="http://schemas.openxmlformats.org/officeDocument/2006/relationships/tags" Target="../tags/tag148.xml"/><Relationship Id="rId86" Type="http://schemas.openxmlformats.org/officeDocument/2006/relationships/tags" Target="../tags/tag147.xml"/><Relationship Id="rId85" Type="http://schemas.openxmlformats.org/officeDocument/2006/relationships/tags" Target="../tags/tag146.xml"/><Relationship Id="rId84" Type="http://schemas.openxmlformats.org/officeDocument/2006/relationships/tags" Target="../tags/tag145.xml"/><Relationship Id="rId83" Type="http://schemas.openxmlformats.org/officeDocument/2006/relationships/tags" Target="../tags/tag144.xml"/><Relationship Id="rId82" Type="http://schemas.openxmlformats.org/officeDocument/2006/relationships/tags" Target="../tags/tag143.xml"/><Relationship Id="rId81" Type="http://schemas.openxmlformats.org/officeDocument/2006/relationships/tags" Target="../tags/tag142.xml"/><Relationship Id="rId80" Type="http://schemas.openxmlformats.org/officeDocument/2006/relationships/tags" Target="../tags/tag141.xml"/><Relationship Id="rId8" Type="http://schemas.openxmlformats.org/officeDocument/2006/relationships/tags" Target="../tags/tag69.xml"/><Relationship Id="rId79" Type="http://schemas.openxmlformats.org/officeDocument/2006/relationships/tags" Target="../tags/tag140.xml"/><Relationship Id="rId78" Type="http://schemas.openxmlformats.org/officeDocument/2006/relationships/tags" Target="../tags/tag139.xml"/><Relationship Id="rId77" Type="http://schemas.openxmlformats.org/officeDocument/2006/relationships/tags" Target="../tags/tag138.xml"/><Relationship Id="rId76" Type="http://schemas.openxmlformats.org/officeDocument/2006/relationships/tags" Target="../tags/tag137.xml"/><Relationship Id="rId75" Type="http://schemas.openxmlformats.org/officeDocument/2006/relationships/tags" Target="../tags/tag136.xml"/><Relationship Id="rId74" Type="http://schemas.openxmlformats.org/officeDocument/2006/relationships/tags" Target="../tags/tag135.xml"/><Relationship Id="rId73" Type="http://schemas.openxmlformats.org/officeDocument/2006/relationships/tags" Target="../tags/tag134.xml"/><Relationship Id="rId72" Type="http://schemas.openxmlformats.org/officeDocument/2006/relationships/tags" Target="../tags/tag133.xml"/><Relationship Id="rId71" Type="http://schemas.openxmlformats.org/officeDocument/2006/relationships/tags" Target="../tags/tag132.xml"/><Relationship Id="rId70" Type="http://schemas.openxmlformats.org/officeDocument/2006/relationships/tags" Target="../tags/tag131.xml"/><Relationship Id="rId7" Type="http://schemas.openxmlformats.org/officeDocument/2006/relationships/tags" Target="../tags/tag68.xml"/><Relationship Id="rId69" Type="http://schemas.openxmlformats.org/officeDocument/2006/relationships/tags" Target="../tags/tag130.xml"/><Relationship Id="rId68" Type="http://schemas.openxmlformats.org/officeDocument/2006/relationships/tags" Target="../tags/tag129.xml"/><Relationship Id="rId67" Type="http://schemas.openxmlformats.org/officeDocument/2006/relationships/tags" Target="../tags/tag128.xml"/><Relationship Id="rId66" Type="http://schemas.openxmlformats.org/officeDocument/2006/relationships/tags" Target="../tags/tag127.xml"/><Relationship Id="rId65" Type="http://schemas.openxmlformats.org/officeDocument/2006/relationships/tags" Target="../tags/tag126.xml"/><Relationship Id="rId64" Type="http://schemas.openxmlformats.org/officeDocument/2006/relationships/tags" Target="../tags/tag125.xml"/><Relationship Id="rId63" Type="http://schemas.openxmlformats.org/officeDocument/2006/relationships/tags" Target="../tags/tag124.xml"/><Relationship Id="rId62" Type="http://schemas.openxmlformats.org/officeDocument/2006/relationships/tags" Target="../tags/tag123.xml"/><Relationship Id="rId61" Type="http://schemas.openxmlformats.org/officeDocument/2006/relationships/tags" Target="../tags/tag122.xml"/><Relationship Id="rId60" Type="http://schemas.openxmlformats.org/officeDocument/2006/relationships/tags" Target="../tags/tag121.xml"/><Relationship Id="rId6" Type="http://schemas.openxmlformats.org/officeDocument/2006/relationships/tags" Target="../tags/tag67.xml"/><Relationship Id="rId59" Type="http://schemas.openxmlformats.org/officeDocument/2006/relationships/tags" Target="../tags/tag120.xml"/><Relationship Id="rId58" Type="http://schemas.openxmlformats.org/officeDocument/2006/relationships/tags" Target="../tags/tag119.xml"/><Relationship Id="rId57" Type="http://schemas.openxmlformats.org/officeDocument/2006/relationships/tags" Target="../tags/tag118.xml"/><Relationship Id="rId56" Type="http://schemas.openxmlformats.org/officeDocument/2006/relationships/tags" Target="../tags/tag117.xml"/><Relationship Id="rId55" Type="http://schemas.openxmlformats.org/officeDocument/2006/relationships/tags" Target="../tags/tag116.xml"/><Relationship Id="rId54" Type="http://schemas.openxmlformats.org/officeDocument/2006/relationships/tags" Target="../tags/tag115.xml"/><Relationship Id="rId53" Type="http://schemas.openxmlformats.org/officeDocument/2006/relationships/tags" Target="../tags/tag114.xml"/><Relationship Id="rId52" Type="http://schemas.openxmlformats.org/officeDocument/2006/relationships/tags" Target="../tags/tag113.xml"/><Relationship Id="rId51" Type="http://schemas.openxmlformats.org/officeDocument/2006/relationships/tags" Target="../tags/tag112.xml"/><Relationship Id="rId50" Type="http://schemas.openxmlformats.org/officeDocument/2006/relationships/tags" Target="../tags/tag111.xml"/><Relationship Id="rId5" Type="http://schemas.openxmlformats.org/officeDocument/2006/relationships/tags" Target="../tags/tag66.xml"/><Relationship Id="rId49" Type="http://schemas.openxmlformats.org/officeDocument/2006/relationships/tags" Target="../tags/tag110.xml"/><Relationship Id="rId48" Type="http://schemas.openxmlformats.org/officeDocument/2006/relationships/tags" Target="../tags/tag109.xml"/><Relationship Id="rId47" Type="http://schemas.openxmlformats.org/officeDocument/2006/relationships/tags" Target="../tags/tag108.xml"/><Relationship Id="rId46" Type="http://schemas.openxmlformats.org/officeDocument/2006/relationships/tags" Target="../tags/tag107.xml"/><Relationship Id="rId45" Type="http://schemas.openxmlformats.org/officeDocument/2006/relationships/tags" Target="../tags/tag106.xml"/><Relationship Id="rId44" Type="http://schemas.openxmlformats.org/officeDocument/2006/relationships/tags" Target="../tags/tag105.xml"/><Relationship Id="rId43" Type="http://schemas.openxmlformats.org/officeDocument/2006/relationships/tags" Target="../tags/tag104.xml"/><Relationship Id="rId42" Type="http://schemas.openxmlformats.org/officeDocument/2006/relationships/tags" Target="../tags/tag103.xml"/><Relationship Id="rId41" Type="http://schemas.openxmlformats.org/officeDocument/2006/relationships/tags" Target="../tags/tag102.xml"/><Relationship Id="rId40" Type="http://schemas.openxmlformats.org/officeDocument/2006/relationships/tags" Target="../tags/tag101.xml"/><Relationship Id="rId4" Type="http://schemas.openxmlformats.org/officeDocument/2006/relationships/tags" Target="../tags/tag65.xml"/><Relationship Id="rId39" Type="http://schemas.openxmlformats.org/officeDocument/2006/relationships/tags" Target="../tags/tag100.xml"/><Relationship Id="rId38" Type="http://schemas.openxmlformats.org/officeDocument/2006/relationships/tags" Target="../tags/tag99.xml"/><Relationship Id="rId37" Type="http://schemas.openxmlformats.org/officeDocument/2006/relationships/tags" Target="../tags/tag98.xml"/><Relationship Id="rId36" Type="http://schemas.openxmlformats.org/officeDocument/2006/relationships/tags" Target="../tags/tag97.xml"/><Relationship Id="rId35" Type="http://schemas.openxmlformats.org/officeDocument/2006/relationships/tags" Target="../tags/tag96.xml"/><Relationship Id="rId34" Type="http://schemas.openxmlformats.org/officeDocument/2006/relationships/tags" Target="../tags/tag95.xml"/><Relationship Id="rId33" Type="http://schemas.openxmlformats.org/officeDocument/2006/relationships/tags" Target="../tags/tag94.xml"/><Relationship Id="rId32" Type="http://schemas.openxmlformats.org/officeDocument/2006/relationships/tags" Target="../tags/tag93.xml"/><Relationship Id="rId310" Type="http://schemas.openxmlformats.org/officeDocument/2006/relationships/slideLayout" Target="../slideLayouts/slideLayout1.xml"/><Relationship Id="rId31" Type="http://schemas.openxmlformats.org/officeDocument/2006/relationships/tags" Target="../tags/tag92.xml"/><Relationship Id="rId309" Type="http://schemas.openxmlformats.org/officeDocument/2006/relationships/tags" Target="../tags/tag368.xml"/><Relationship Id="rId308" Type="http://schemas.openxmlformats.org/officeDocument/2006/relationships/tags" Target="../tags/tag367.xml"/><Relationship Id="rId307" Type="http://schemas.openxmlformats.org/officeDocument/2006/relationships/image" Target="../media/image3.png"/><Relationship Id="rId306" Type="http://schemas.openxmlformats.org/officeDocument/2006/relationships/tags" Target="../tags/tag366.xml"/><Relationship Id="rId305" Type="http://schemas.openxmlformats.org/officeDocument/2006/relationships/image" Target="../media/image2.png"/><Relationship Id="rId304" Type="http://schemas.openxmlformats.org/officeDocument/2006/relationships/tags" Target="../tags/tag365.xml"/><Relationship Id="rId303" Type="http://schemas.openxmlformats.org/officeDocument/2006/relationships/tags" Target="../tags/tag364.xml"/><Relationship Id="rId302" Type="http://schemas.openxmlformats.org/officeDocument/2006/relationships/tags" Target="../tags/tag363.xml"/><Relationship Id="rId301" Type="http://schemas.openxmlformats.org/officeDocument/2006/relationships/tags" Target="../tags/tag362.xml"/><Relationship Id="rId300" Type="http://schemas.openxmlformats.org/officeDocument/2006/relationships/tags" Target="../tags/tag361.xml"/><Relationship Id="rId30" Type="http://schemas.openxmlformats.org/officeDocument/2006/relationships/tags" Target="../tags/tag91.xml"/><Relationship Id="rId3" Type="http://schemas.openxmlformats.org/officeDocument/2006/relationships/tags" Target="../tags/tag64.xml"/><Relationship Id="rId299" Type="http://schemas.openxmlformats.org/officeDocument/2006/relationships/tags" Target="../tags/tag360.xml"/><Relationship Id="rId298" Type="http://schemas.openxmlformats.org/officeDocument/2006/relationships/tags" Target="../tags/tag359.xml"/><Relationship Id="rId297" Type="http://schemas.openxmlformats.org/officeDocument/2006/relationships/tags" Target="../tags/tag358.xml"/><Relationship Id="rId296" Type="http://schemas.openxmlformats.org/officeDocument/2006/relationships/tags" Target="../tags/tag357.xml"/><Relationship Id="rId295" Type="http://schemas.openxmlformats.org/officeDocument/2006/relationships/tags" Target="../tags/tag356.xml"/><Relationship Id="rId294" Type="http://schemas.openxmlformats.org/officeDocument/2006/relationships/tags" Target="../tags/tag355.xml"/><Relationship Id="rId293" Type="http://schemas.openxmlformats.org/officeDocument/2006/relationships/tags" Target="../tags/tag354.xml"/><Relationship Id="rId292" Type="http://schemas.openxmlformats.org/officeDocument/2006/relationships/tags" Target="../tags/tag353.xml"/><Relationship Id="rId291" Type="http://schemas.openxmlformats.org/officeDocument/2006/relationships/tags" Target="../tags/tag352.xml"/><Relationship Id="rId290" Type="http://schemas.openxmlformats.org/officeDocument/2006/relationships/tags" Target="../tags/tag351.xml"/><Relationship Id="rId29" Type="http://schemas.openxmlformats.org/officeDocument/2006/relationships/tags" Target="../tags/tag90.xml"/><Relationship Id="rId289" Type="http://schemas.openxmlformats.org/officeDocument/2006/relationships/tags" Target="../tags/tag350.xml"/><Relationship Id="rId288" Type="http://schemas.openxmlformats.org/officeDocument/2006/relationships/tags" Target="../tags/tag349.xml"/><Relationship Id="rId287" Type="http://schemas.openxmlformats.org/officeDocument/2006/relationships/tags" Target="../tags/tag348.xml"/><Relationship Id="rId286" Type="http://schemas.openxmlformats.org/officeDocument/2006/relationships/tags" Target="../tags/tag347.xml"/><Relationship Id="rId285" Type="http://schemas.openxmlformats.org/officeDocument/2006/relationships/tags" Target="../tags/tag346.xml"/><Relationship Id="rId284" Type="http://schemas.openxmlformats.org/officeDocument/2006/relationships/tags" Target="../tags/tag345.xml"/><Relationship Id="rId283" Type="http://schemas.openxmlformats.org/officeDocument/2006/relationships/tags" Target="../tags/tag344.xml"/><Relationship Id="rId282" Type="http://schemas.openxmlformats.org/officeDocument/2006/relationships/tags" Target="../tags/tag343.xml"/><Relationship Id="rId281" Type="http://schemas.openxmlformats.org/officeDocument/2006/relationships/tags" Target="../tags/tag342.xml"/><Relationship Id="rId280" Type="http://schemas.openxmlformats.org/officeDocument/2006/relationships/tags" Target="../tags/tag341.xml"/><Relationship Id="rId28" Type="http://schemas.openxmlformats.org/officeDocument/2006/relationships/tags" Target="../tags/tag89.xml"/><Relationship Id="rId279" Type="http://schemas.openxmlformats.org/officeDocument/2006/relationships/tags" Target="../tags/tag340.xml"/><Relationship Id="rId278" Type="http://schemas.openxmlformats.org/officeDocument/2006/relationships/tags" Target="../tags/tag339.xml"/><Relationship Id="rId277" Type="http://schemas.openxmlformats.org/officeDocument/2006/relationships/tags" Target="../tags/tag338.xml"/><Relationship Id="rId276" Type="http://schemas.openxmlformats.org/officeDocument/2006/relationships/tags" Target="../tags/tag337.xml"/><Relationship Id="rId275" Type="http://schemas.openxmlformats.org/officeDocument/2006/relationships/tags" Target="../tags/tag336.xml"/><Relationship Id="rId274" Type="http://schemas.openxmlformats.org/officeDocument/2006/relationships/tags" Target="../tags/tag335.xml"/><Relationship Id="rId273" Type="http://schemas.openxmlformats.org/officeDocument/2006/relationships/tags" Target="../tags/tag334.xml"/><Relationship Id="rId272" Type="http://schemas.openxmlformats.org/officeDocument/2006/relationships/tags" Target="../tags/tag333.xml"/><Relationship Id="rId271" Type="http://schemas.openxmlformats.org/officeDocument/2006/relationships/tags" Target="../tags/tag332.xml"/><Relationship Id="rId270" Type="http://schemas.openxmlformats.org/officeDocument/2006/relationships/tags" Target="../tags/tag331.xml"/><Relationship Id="rId27" Type="http://schemas.openxmlformats.org/officeDocument/2006/relationships/tags" Target="../tags/tag88.xml"/><Relationship Id="rId269" Type="http://schemas.openxmlformats.org/officeDocument/2006/relationships/tags" Target="../tags/tag330.xml"/><Relationship Id="rId268" Type="http://schemas.openxmlformats.org/officeDocument/2006/relationships/tags" Target="../tags/tag329.xml"/><Relationship Id="rId267" Type="http://schemas.openxmlformats.org/officeDocument/2006/relationships/tags" Target="../tags/tag328.xml"/><Relationship Id="rId266" Type="http://schemas.openxmlformats.org/officeDocument/2006/relationships/tags" Target="../tags/tag327.xml"/><Relationship Id="rId265" Type="http://schemas.openxmlformats.org/officeDocument/2006/relationships/tags" Target="../tags/tag326.xml"/><Relationship Id="rId264" Type="http://schemas.openxmlformats.org/officeDocument/2006/relationships/tags" Target="../tags/tag325.xml"/><Relationship Id="rId263" Type="http://schemas.openxmlformats.org/officeDocument/2006/relationships/tags" Target="../tags/tag324.xml"/><Relationship Id="rId262" Type="http://schemas.openxmlformats.org/officeDocument/2006/relationships/tags" Target="../tags/tag323.xml"/><Relationship Id="rId261" Type="http://schemas.openxmlformats.org/officeDocument/2006/relationships/tags" Target="../tags/tag322.xml"/><Relationship Id="rId260" Type="http://schemas.openxmlformats.org/officeDocument/2006/relationships/tags" Target="../tags/tag321.xml"/><Relationship Id="rId26" Type="http://schemas.openxmlformats.org/officeDocument/2006/relationships/tags" Target="../tags/tag87.xml"/><Relationship Id="rId259" Type="http://schemas.openxmlformats.org/officeDocument/2006/relationships/tags" Target="../tags/tag320.xml"/><Relationship Id="rId258" Type="http://schemas.openxmlformats.org/officeDocument/2006/relationships/tags" Target="../tags/tag319.xml"/><Relationship Id="rId257" Type="http://schemas.openxmlformats.org/officeDocument/2006/relationships/tags" Target="../tags/tag318.xml"/><Relationship Id="rId256" Type="http://schemas.openxmlformats.org/officeDocument/2006/relationships/tags" Target="../tags/tag317.xml"/><Relationship Id="rId255" Type="http://schemas.openxmlformats.org/officeDocument/2006/relationships/tags" Target="../tags/tag316.xml"/><Relationship Id="rId254" Type="http://schemas.openxmlformats.org/officeDocument/2006/relationships/tags" Target="../tags/tag315.xml"/><Relationship Id="rId253" Type="http://schemas.openxmlformats.org/officeDocument/2006/relationships/tags" Target="../tags/tag314.xml"/><Relationship Id="rId252" Type="http://schemas.openxmlformats.org/officeDocument/2006/relationships/tags" Target="../tags/tag313.xml"/><Relationship Id="rId251" Type="http://schemas.openxmlformats.org/officeDocument/2006/relationships/tags" Target="../tags/tag312.xml"/><Relationship Id="rId250" Type="http://schemas.openxmlformats.org/officeDocument/2006/relationships/tags" Target="../tags/tag311.xml"/><Relationship Id="rId25" Type="http://schemas.openxmlformats.org/officeDocument/2006/relationships/tags" Target="../tags/tag86.xml"/><Relationship Id="rId249" Type="http://schemas.openxmlformats.org/officeDocument/2006/relationships/tags" Target="../tags/tag310.xml"/><Relationship Id="rId248" Type="http://schemas.openxmlformats.org/officeDocument/2006/relationships/tags" Target="../tags/tag309.xml"/><Relationship Id="rId247" Type="http://schemas.openxmlformats.org/officeDocument/2006/relationships/tags" Target="../tags/tag308.xml"/><Relationship Id="rId246" Type="http://schemas.openxmlformats.org/officeDocument/2006/relationships/tags" Target="../tags/tag307.xml"/><Relationship Id="rId245" Type="http://schemas.openxmlformats.org/officeDocument/2006/relationships/tags" Target="../tags/tag306.xml"/><Relationship Id="rId244" Type="http://schemas.openxmlformats.org/officeDocument/2006/relationships/tags" Target="../tags/tag305.xml"/><Relationship Id="rId243" Type="http://schemas.openxmlformats.org/officeDocument/2006/relationships/tags" Target="../tags/tag304.xml"/><Relationship Id="rId242" Type="http://schemas.openxmlformats.org/officeDocument/2006/relationships/tags" Target="../tags/tag303.xml"/><Relationship Id="rId241" Type="http://schemas.openxmlformats.org/officeDocument/2006/relationships/tags" Target="../tags/tag302.xml"/><Relationship Id="rId240" Type="http://schemas.openxmlformats.org/officeDocument/2006/relationships/tags" Target="../tags/tag301.xml"/><Relationship Id="rId24" Type="http://schemas.openxmlformats.org/officeDocument/2006/relationships/tags" Target="../tags/tag85.xml"/><Relationship Id="rId239" Type="http://schemas.openxmlformats.org/officeDocument/2006/relationships/tags" Target="../tags/tag300.xml"/><Relationship Id="rId238" Type="http://schemas.openxmlformats.org/officeDocument/2006/relationships/tags" Target="../tags/tag299.xml"/><Relationship Id="rId237" Type="http://schemas.openxmlformats.org/officeDocument/2006/relationships/tags" Target="../tags/tag298.xml"/><Relationship Id="rId236" Type="http://schemas.openxmlformats.org/officeDocument/2006/relationships/tags" Target="../tags/tag297.xml"/><Relationship Id="rId235" Type="http://schemas.openxmlformats.org/officeDocument/2006/relationships/tags" Target="../tags/tag296.xml"/><Relationship Id="rId234" Type="http://schemas.openxmlformats.org/officeDocument/2006/relationships/tags" Target="../tags/tag295.xml"/><Relationship Id="rId233" Type="http://schemas.openxmlformats.org/officeDocument/2006/relationships/tags" Target="../tags/tag294.xml"/><Relationship Id="rId232" Type="http://schemas.openxmlformats.org/officeDocument/2006/relationships/tags" Target="../tags/tag293.xml"/><Relationship Id="rId231" Type="http://schemas.openxmlformats.org/officeDocument/2006/relationships/tags" Target="../tags/tag292.xml"/><Relationship Id="rId230" Type="http://schemas.openxmlformats.org/officeDocument/2006/relationships/tags" Target="../tags/tag291.xml"/><Relationship Id="rId23" Type="http://schemas.openxmlformats.org/officeDocument/2006/relationships/tags" Target="../tags/tag84.xml"/><Relationship Id="rId229" Type="http://schemas.openxmlformats.org/officeDocument/2006/relationships/tags" Target="../tags/tag290.xml"/><Relationship Id="rId228" Type="http://schemas.openxmlformats.org/officeDocument/2006/relationships/tags" Target="../tags/tag289.xml"/><Relationship Id="rId227" Type="http://schemas.openxmlformats.org/officeDocument/2006/relationships/tags" Target="../tags/tag288.xml"/><Relationship Id="rId226" Type="http://schemas.openxmlformats.org/officeDocument/2006/relationships/tags" Target="../tags/tag287.xml"/><Relationship Id="rId225" Type="http://schemas.openxmlformats.org/officeDocument/2006/relationships/tags" Target="../tags/tag286.xml"/><Relationship Id="rId224" Type="http://schemas.openxmlformats.org/officeDocument/2006/relationships/tags" Target="../tags/tag285.xml"/><Relationship Id="rId223" Type="http://schemas.openxmlformats.org/officeDocument/2006/relationships/tags" Target="../tags/tag284.xml"/><Relationship Id="rId222" Type="http://schemas.openxmlformats.org/officeDocument/2006/relationships/tags" Target="../tags/tag283.xml"/><Relationship Id="rId221" Type="http://schemas.openxmlformats.org/officeDocument/2006/relationships/tags" Target="../tags/tag282.xml"/><Relationship Id="rId220" Type="http://schemas.openxmlformats.org/officeDocument/2006/relationships/tags" Target="../tags/tag281.xml"/><Relationship Id="rId22" Type="http://schemas.openxmlformats.org/officeDocument/2006/relationships/tags" Target="../tags/tag83.xml"/><Relationship Id="rId219" Type="http://schemas.openxmlformats.org/officeDocument/2006/relationships/tags" Target="../tags/tag280.xml"/><Relationship Id="rId218" Type="http://schemas.openxmlformats.org/officeDocument/2006/relationships/tags" Target="../tags/tag279.xml"/><Relationship Id="rId217" Type="http://schemas.openxmlformats.org/officeDocument/2006/relationships/tags" Target="../tags/tag278.xml"/><Relationship Id="rId216" Type="http://schemas.openxmlformats.org/officeDocument/2006/relationships/tags" Target="../tags/tag277.xml"/><Relationship Id="rId215" Type="http://schemas.openxmlformats.org/officeDocument/2006/relationships/tags" Target="../tags/tag276.xml"/><Relationship Id="rId214" Type="http://schemas.openxmlformats.org/officeDocument/2006/relationships/tags" Target="../tags/tag275.xml"/><Relationship Id="rId213" Type="http://schemas.openxmlformats.org/officeDocument/2006/relationships/tags" Target="../tags/tag274.xml"/><Relationship Id="rId212" Type="http://schemas.openxmlformats.org/officeDocument/2006/relationships/tags" Target="../tags/tag273.xml"/><Relationship Id="rId211" Type="http://schemas.openxmlformats.org/officeDocument/2006/relationships/tags" Target="../tags/tag272.xml"/><Relationship Id="rId210" Type="http://schemas.openxmlformats.org/officeDocument/2006/relationships/tags" Target="../tags/tag271.xml"/><Relationship Id="rId21" Type="http://schemas.openxmlformats.org/officeDocument/2006/relationships/tags" Target="../tags/tag82.xml"/><Relationship Id="rId209" Type="http://schemas.openxmlformats.org/officeDocument/2006/relationships/tags" Target="../tags/tag270.xml"/><Relationship Id="rId208" Type="http://schemas.openxmlformats.org/officeDocument/2006/relationships/tags" Target="../tags/tag269.xml"/><Relationship Id="rId207" Type="http://schemas.openxmlformats.org/officeDocument/2006/relationships/tags" Target="../tags/tag268.xml"/><Relationship Id="rId206" Type="http://schemas.openxmlformats.org/officeDocument/2006/relationships/tags" Target="../tags/tag267.xml"/><Relationship Id="rId205" Type="http://schemas.openxmlformats.org/officeDocument/2006/relationships/tags" Target="../tags/tag266.xml"/><Relationship Id="rId204" Type="http://schemas.openxmlformats.org/officeDocument/2006/relationships/tags" Target="../tags/tag265.xml"/><Relationship Id="rId203" Type="http://schemas.openxmlformats.org/officeDocument/2006/relationships/tags" Target="../tags/tag264.xml"/><Relationship Id="rId202" Type="http://schemas.openxmlformats.org/officeDocument/2006/relationships/tags" Target="../tags/tag263.xml"/><Relationship Id="rId201" Type="http://schemas.openxmlformats.org/officeDocument/2006/relationships/tags" Target="../tags/tag262.xml"/><Relationship Id="rId200" Type="http://schemas.openxmlformats.org/officeDocument/2006/relationships/tags" Target="../tags/tag261.xml"/><Relationship Id="rId20" Type="http://schemas.openxmlformats.org/officeDocument/2006/relationships/tags" Target="../tags/tag81.xml"/><Relationship Id="rId2" Type="http://schemas.openxmlformats.org/officeDocument/2006/relationships/tags" Target="../tags/tag63.xml"/><Relationship Id="rId199" Type="http://schemas.openxmlformats.org/officeDocument/2006/relationships/tags" Target="../tags/tag260.xml"/><Relationship Id="rId198" Type="http://schemas.openxmlformats.org/officeDocument/2006/relationships/tags" Target="../tags/tag259.xml"/><Relationship Id="rId197" Type="http://schemas.openxmlformats.org/officeDocument/2006/relationships/tags" Target="../tags/tag258.xml"/><Relationship Id="rId196" Type="http://schemas.openxmlformats.org/officeDocument/2006/relationships/tags" Target="../tags/tag257.xml"/><Relationship Id="rId195" Type="http://schemas.openxmlformats.org/officeDocument/2006/relationships/tags" Target="../tags/tag256.xml"/><Relationship Id="rId194" Type="http://schemas.openxmlformats.org/officeDocument/2006/relationships/tags" Target="../tags/tag255.xml"/><Relationship Id="rId193" Type="http://schemas.openxmlformats.org/officeDocument/2006/relationships/tags" Target="../tags/tag254.xml"/><Relationship Id="rId192" Type="http://schemas.openxmlformats.org/officeDocument/2006/relationships/tags" Target="../tags/tag253.xml"/><Relationship Id="rId191" Type="http://schemas.openxmlformats.org/officeDocument/2006/relationships/tags" Target="../tags/tag252.xml"/><Relationship Id="rId190" Type="http://schemas.openxmlformats.org/officeDocument/2006/relationships/tags" Target="../tags/tag251.xml"/><Relationship Id="rId19" Type="http://schemas.openxmlformats.org/officeDocument/2006/relationships/tags" Target="../tags/tag80.xml"/><Relationship Id="rId189" Type="http://schemas.openxmlformats.org/officeDocument/2006/relationships/tags" Target="../tags/tag250.xml"/><Relationship Id="rId188" Type="http://schemas.openxmlformats.org/officeDocument/2006/relationships/tags" Target="../tags/tag249.xml"/><Relationship Id="rId187" Type="http://schemas.openxmlformats.org/officeDocument/2006/relationships/tags" Target="../tags/tag248.xml"/><Relationship Id="rId186" Type="http://schemas.openxmlformats.org/officeDocument/2006/relationships/tags" Target="../tags/tag247.xml"/><Relationship Id="rId185" Type="http://schemas.openxmlformats.org/officeDocument/2006/relationships/tags" Target="../tags/tag246.xml"/><Relationship Id="rId184" Type="http://schemas.openxmlformats.org/officeDocument/2006/relationships/tags" Target="../tags/tag245.xml"/><Relationship Id="rId183" Type="http://schemas.openxmlformats.org/officeDocument/2006/relationships/tags" Target="../tags/tag244.xml"/><Relationship Id="rId182" Type="http://schemas.openxmlformats.org/officeDocument/2006/relationships/tags" Target="../tags/tag243.xml"/><Relationship Id="rId181" Type="http://schemas.openxmlformats.org/officeDocument/2006/relationships/tags" Target="../tags/tag242.xml"/><Relationship Id="rId180" Type="http://schemas.openxmlformats.org/officeDocument/2006/relationships/tags" Target="../tags/tag241.xml"/><Relationship Id="rId18" Type="http://schemas.openxmlformats.org/officeDocument/2006/relationships/tags" Target="../tags/tag79.xml"/><Relationship Id="rId179" Type="http://schemas.openxmlformats.org/officeDocument/2006/relationships/tags" Target="../tags/tag240.xml"/><Relationship Id="rId178" Type="http://schemas.openxmlformats.org/officeDocument/2006/relationships/tags" Target="../tags/tag239.xml"/><Relationship Id="rId177" Type="http://schemas.openxmlformats.org/officeDocument/2006/relationships/tags" Target="../tags/tag238.xml"/><Relationship Id="rId176" Type="http://schemas.openxmlformats.org/officeDocument/2006/relationships/tags" Target="../tags/tag237.xml"/><Relationship Id="rId175" Type="http://schemas.openxmlformats.org/officeDocument/2006/relationships/tags" Target="../tags/tag236.xml"/><Relationship Id="rId174" Type="http://schemas.openxmlformats.org/officeDocument/2006/relationships/tags" Target="../tags/tag235.xml"/><Relationship Id="rId173" Type="http://schemas.openxmlformats.org/officeDocument/2006/relationships/tags" Target="../tags/tag234.xml"/><Relationship Id="rId172" Type="http://schemas.openxmlformats.org/officeDocument/2006/relationships/tags" Target="../tags/tag233.xml"/><Relationship Id="rId171" Type="http://schemas.openxmlformats.org/officeDocument/2006/relationships/tags" Target="../tags/tag232.xml"/><Relationship Id="rId170" Type="http://schemas.openxmlformats.org/officeDocument/2006/relationships/tags" Target="../tags/tag231.xml"/><Relationship Id="rId17" Type="http://schemas.openxmlformats.org/officeDocument/2006/relationships/tags" Target="../tags/tag78.xml"/><Relationship Id="rId169" Type="http://schemas.openxmlformats.org/officeDocument/2006/relationships/tags" Target="../tags/tag230.xml"/><Relationship Id="rId168" Type="http://schemas.openxmlformats.org/officeDocument/2006/relationships/tags" Target="../tags/tag229.xml"/><Relationship Id="rId167" Type="http://schemas.openxmlformats.org/officeDocument/2006/relationships/tags" Target="../tags/tag228.xml"/><Relationship Id="rId166" Type="http://schemas.openxmlformats.org/officeDocument/2006/relationships/tags" Target="../tags/tag227.xml"/><Relationship Id="rId165" Type="http://schemas.openxmlformats.org/officeDocument/2006/relationships/tags" Target="../tags/tag226.xml"/><Relationship Id="rId164" Type="http://schemas.openxmlformats.org/officeDocument/2006/relationships/tags" Target="../tags/tag225.xml"/><Relationship Id="rId163" Type="http://schemas.openxmlformats.org/officeDocument/2006/relationships/tags" Target="../tags/tag224.xml"/><Relationship Id="rId162" Type="http://schemas.openxmlformats.org/officeDocument/2006/relationships/tags" Target="../tags/tag223.xml"/><Relationship Id="rId161" Type="http://schemas.openxmlformats.org/officeDocument/2006/relationships/tags" Target="../tags/tag222.xml"/><Relationship Id="rId160" Type="http://schemas.openxmlformats.org/officeDocument/2006/relationships/tags" Target="../tags/tag221.xml"/><Relationship Id="rId16" Type="http://schemas.openxmlformats.org/officeDocument/2006/relationships/tags" Target="../tags/tag77.xml"/><Relationship Id="rId159" Type="http://schemas.openxmlformats.org/officeDocument/2006/relationships/tags" Target="../tags/tag220.xml"/><Relationship Id="rId158" Type="http://schemas.openxmlformats.org/officeDocument/2006/relationships/tags" Target="../tags/tag219.xml"/><Relationship Id="rId157" Type="http://schemas.openxmlformats.org/officeDocument/2006/relationships/tags" Target="../tags/tag218.xml"/><Relationship Id="rId156" Type="http://schemas.openxmlformats.org/officeDocument/2006/relationships/tags" Target="../tags/tag217.xml"/><Relationship Id="rId155" Type="http://schemas.openxmlformats.org/officeDocument/2006/relationships/tags" Target="../tags/tag216.xml"/><Relationship Id="rId154" Type="http://schemas.openxmlformats.org/officeDocument/2006/relationships/tags" Target="../tags/tag215.xml"/><Relationship Id="rId153" Type="http://schemas.openxmlformats.org/officeDocument/2006/relationships/tags" Target="../tags/tag214.xml"/><Relationship Id="rId152" Type="http://schemas.openxmlformats.org/officeDocument/2006/relationships/tags" Target="../tags/tag213.xml"/><Relationship Id="rId151" Type="http://schemas.openxmlformats.org/officeDocument/2006/relationships/tags" Target="../tags/tag212.xml"/><Relationship Id="rId150" Type="http://schemas.openxmlformats.org/officeDocument/2006/relationships/tags" Target="../tags/tag211.xml"/><Relationship Id="rId15" Type="http://schemas.openxmlformats.org/officeDocument/2006/relationships/tags" Target="../tags/tag76.xml"/><Relationship Id="rId149" Type="http://schemas.openxmlformats.org/officeDocument/2006/relationships/tags" Target="../tags/tag210.xml"/><Relationship Id="rId148" Type="http://schemas.openxmlformats.org/officeDocument/2006/relationships/tags" Target="../tags/tag209.xml"/><Relationship Id="rId147" Type="http://schemas.openxmlformats.org/officeDocument/2006/relationships/tags" Target="../tags/tag208.xml"/><Relationship Id="rId146" Type="http://schemas.openxmlformats.org/officeDocument/2006/relationships/tags" Target="../tags/tag207.xml"/><Relationship Id="rId145" Type="http://schemas.openxmlformats.org/officeDocument/2006/relationships/tags" Target="../tags/tag206.xml"/><Relationship Id="rId144" Type="http://schemas.openxmlformats.org/officeDocument/2006/relationships/tags" Target="../tags/tag205.xml"/><Relationship Id="rId143" Type="http://schemas.openxmlformats.org/officeDocument/2006/relationships/tags" Target="../tags/tag204.xml"/><Relationship Id="rId142" Type="http://schemas.openxmlformats.org/officeDocument/2006/relationships/tags" Target="../tags/tag203.xml"/><Relationship Id="rId141" Type="http://schemas.openxmlformats.org/officeDocument/2006/relationships/tags" Target="../tags/tag202.xml"/><Relationship Id="rId140" Type="http://schemas.openxmlformats.org/officeDocument/2006/relationships/tags" Target="../tags/tag201.xml"/><Relationship Id="rId14" Type="http://schemas.openxmlformats.org/officeDocument/2006/relationships/tags" Target="../tags/tag75.xml"/><Relationship Id="rId139" Type="http://schemas.openxmlformats.org/officeDocument/2006/relationships/tags" Target="../tags/tag200.xml"/><Relationship Id="rId138" Type="http://schemas.openxmlformats.org/officeDocument/2006/relationships/tags" Target="../tags/tag199.xml"/><Relationship Id="rId137" Type="http://schemas.openxmlformats.org/officeDocument/2006/relationships/tags" Target="../tags/tag198.xml"/><Relationship Id="rId136" Type="http://schemas.openxmlformats.org/officeDocument/2006/relationships/tags" Target="../tags/tag197.xml"/><Relationship Id="rId135" Type="http://schemas.openxmlformats.org/officeDocument/2006/relationships/tags" Target="../tags/tag196.xml"/><Relationship Id="rId134" Type="http://schemas.openxmlformats.org/officeDocument/2006/relationships/tags" Target="../tags/tag195.xml"/><Relationship Id="rId133" Type="http://schemas.openxmlformats.org/officeDocument/2006/relationships/tags" Target="../tags/tag194.xml"/><Relationship Id="rId132" Type="http://schemas.openxmlformats.org/officeDocument/2006/relationships/tags" Target="../tags/tag193.xml"/><Relationship Id="rId131" Type="http://schemas.openxmlformats.org/officeDocument/2006/relationships/tags" Target="../tags/tag192.xml"/><Relationship Id="rId130" Type="http://schemas.openxmlformats.org/officeDocument/2006/relationships/tags" Target="../tags/tag191.xml"/><Relationship Id="rId13" Type="http://schemas.openxmlformats.org/officeDocument/2006/relationships/tags" Target="../tags/tag74.xml"/><Relationship Id="rId129" Type="http://schemas.openxmlformats.org/officeDocument/2006/relationships/tags" Target="../tags/tag190.xml"/><Relationship Id="rId128" Type="http://schemas.openxmlformats.org/officeDocument/2006/relationships/tags" Target="../tags/tag189.xml"/><Relationship Id="rId127" Type="http://schemas.openxmlformats.org/officeDocument/2006/relationships/tags" Target="../tags/tag188.xml"/><Relationship Id="rId126" Type="http://schemas.openxmlformats.org/officeDocument/2006/relationships/tags" Target="../tags/tag187.xml"/><Relationship Id="rId125" Type="http://schemas.openxmlformats.org/officeDocument/2006/relationships/tags" Target="../tags/tag186.xml"/><Relationship Id="rId124" Type="http://schemas.openxmlformats.org/officeDocument/2006/relationships/tags" Target="../tags/tag185.xml"/><Relationship Id="rId123" Type="http://schemas.openxmlformats.org/officeDocument/2006/relationships/tags" Target="../tags/tag184.xml"/><Relationship Id="rId122" Type="http://schemas.openxmlformats.org/officeDocument/2006/relationships/tags" Target="../tags/tag183.xml"/><Relationship Id="rId121" Type="http://schemas.openxmlformats.org/officeDocument/2006/relationships/tags" Target="../tags/tag182.xml"/><Relationship Id="rId120" Type="http://schemas.openxmlformats.org/officeDocument/2006/relationships/tags" Target="../tags/tag181.xml"/><Relationship Id="rId12" Type="http://schemas.openxmlformats.org/officeDocument/2006/relationships/tags" Target="../tags/tag73.xml"/><Relationship Id="rId119" Type="http://schemas.openxmlformats.org/officeDocument/2006/relationships/tags" Target="../tags/tag180.xml"/><Relationship Id="rId118" Type="http://schemas.openxmlformats.org/officeDocument/2006/relationships/tags" Target="../tags/tag179.xml"/><Relationship Id="rId117" Type="http://schemas.openxmlformats.org/officeDocument/2006/relationships/tags" Target="../tags/tag178.xml"/><Relationship Id="rId116" Type="http://schemas.openxmlformats.org/officeDocument/2006/relationships/tags" Target="../tags/tag177.xml"/><Relationship Id="rId115" Type="http://schemas.openxmlformats.org/officeDocument/2006/relationships/tags" Target="../tags/tag176.xml"/><Relationship Id="rId114" Type="http://schemas.openxmlformats.org/officeDocument/2006/relationships/tags" Target="../tags/tag175.xml"/><Relationship Id="rId113" Type="http://schemas.openxmlformats.org/officeDocument/2006/relationships/tags" Target="../tags/tag174.xml"/><Relationship Id="rId112" Type="http://schemas.openxmlformats.org/officeDocument/2006/relationships/tags" Target="../tags/tag173.xml"/><Relationship Id="rId111" Type="http://schemas.openxmlformats.org/officeDocument/2006/relationships/tags" Target="../tags/tag172.xml"/><Relationship Id="rId110" Type="http://schemas.openxmlformats.org/officeDocument/2006/relationships/tags" Target="../tags/tag171.xml"/><Relationship Id="rId11" Type="http://schemas.openxmlformats.org/officeDocument/2006/relationships/tags" Target="../tags/tag72.xml"/><Relationship Id="rId109" Type="http://schemas.openxmlformats.org/officeDocument/2006/relationships/tags" Target="../tags/tag170.xml"/><Relationship Id="rId108" Type="http://schemas.openxmlformats.org/officeDocument/2006/relationships/tags" Target="../tags/tag169.xml"/><Relationship Id="rId107" Type="http://schemas.openxmlformats.org/officeDocument/2006/relationships/tags" Target="../tags/tag168.xml"/><Relationship Id="rId106" Type="http://schemas.openxmlformats.org/officeDocument/2006/relationships/tags" Target="../tags/tag167.xml"/><Relationship Id="rId105" Type="http://schemas.openxmlformats.org/officeDocument/2006/relationships/tags" Target="../tags/tag166.xml"/><Relationship Id="rId104" Type="http://schemas.openxmlformats.org/officeDocument/2006/relationships/tags" Target="../tags/tag165.xml"/><Relationship Id="rId103" Type="http://schemas.openxmlformats.org/officeDocument/2006/relationships/tags" Target="../tags/tag164.xml"/><Relationship Id="rId102" Type="http://schemas.openxmlformats.org/officeDocument/2006/relationships/tags" Target="../tags/tag163.xml"/><Relationship Id="rId101" Type="http://schemas.openxmlformats.org/officeDocument/2006/relationships/tags" Target="../tags/tag162.xml"/><Relationship Id="rId100" Type="http://schemas.openxmlformats.org/officeDocument/2006/relationships/tags" Target="../tags/tag161.xml"/><Relationship Id="rId10" Type="http://schemas.openxmlformats.org/officeDocument/2006/relationships/tags" Target="../tags/tag7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9" Type="http://schemas.openxmlformats.org/officeDocument/2006/relationships/tags" Target="../tags/tag466.xml"/><Relationship Id="rId98" Type="http://schemas.openxmlformats.org/officeDocument/2006/relationships/tags" Target="../tags/tag465.xml"/><Relationship Id="rId97" Type="http://schemas.openxmlformats.org/officeDocument/2006/relationships/tags" Target="../tags/tag464.xml"/><Relationship Id="rId96" Type="http://schemas.openxmlformats.org/officeDocument/2006/relationships/tags" Target="../tags/tag463.xml"/><Relationship Id="rId95" Type="http://schemas.openxmlformats.org/officeDocument/2006/relationships/tags" Target="../tags/tag462.xml"/><Relationship Id="rId94" Type="http://schemas.openxmlformats.org/officeDocument/2006/relationships/tags" Target="../tags/tag461.xml"/><Relationship Id="rId93" Type="http://schemas.openxmlformats.org/officeDocument/2006/relationships/tags" Target="../tags/tag460.xml"/><Relationship Id="rId92" Type="http://schemas.openxmlformats.org/officeDocument/2006/relationships/tags" Target="../tags/tag459.xml"/><Relationship Id="rId91" Type="http://schemas.openxmlformats.org/officeDocument/2006/relationships/tags" Target="../tags/tag458.xml"/><Relationship Id="rId90" Type="http://schemas.openxmlformats.org/officeDocument/2006/relationships/tags" Target="../tags/tag457.xml"/><Relationship Id="rId9" Type="http://schemas.openxmlformats.org/officeDocument/2006/relationships/tags" Target="../tags/tag376.xml"/><Relationship Id="rId89" Type="http://schemas.openxmlformats.org/officeDocument/2006/relationships/tags" Target="../tags/tag456.xml"/><Relationship Id="rId88" Type="http://schemas.openxmlformats.org/officeDocument/2006/relationships/tags" Target="../tags/tag455.xml"/><Relationship Id="rId87" Type="http://schemas.openxmlformats.org/officeDocument/2006/relationships/tags" Target="../tags/tag454.xml"/><Relationship Id="rId86" Type="http://schemas.openxmlformats.org/officeDocument/2006/relationships/tags" Target="../tags/tag453.xml"/><Relationship Id="rId85" Type="http://schemas.openxmlformats.org/officeDocument/2006/relationships/tags" Target="../tags/tag452.xml"/><Relationship Id="rId84" Type="http://schemas.openxmlformats.org/officeDocument/2006/relationships/tags" Target="../tags/tag451.xml"/><Relationship Id="rId83" Type="http://schemas.openxmlformats.org/officeDocument/2006/relationships/tags" Target="../tags/tag450.xml"/><Relationship Id="rId82" Type="http://schemas.openxmlformats.org/officeDocument/2006/relationships/tags" Target="../tags/tag449.xml"/><Relationship Id="rId81" Type="http://schemas.openxmlformats.org/officeDocument/2006/relationships/tags" Target="../tags/tag448.xml"/><Relationship Id="rId80" Type="http://schemas.openxmlformats.org/officeDocument/2006/relationships/tags" Target="../tags/tag447.xml"/><Relationship Id="rId8" Type="http://schemas.openxmlformats.org/officeDocument/2006/relationships/tags" Target="../tags/tag375.xml"/><Relationship Id="rId79" Type="http://schemas.openxmlformats.org/officeDocument/2006/relationships/tags" Target="../tags/tag446.xml"/><Relationship Id="rId78" Type="http://schemas.openxmlformats.org/officeDocument/2006/relationships/tags" Target="../tags/tag445.xml"/><Relationship Id="rId77" Type="http://schemas.openxmlformats.org/officeDocument/2006/relationships/tags" Target="../tags/tag444.xml"/><Relationship Id="rId76" Type="http://schemas.openxmlformats.org/officeDocument/2006/relationships/tags" Target="../tags/tag443.xml"/><Relationship Id="rId75" Type="http://schemas.openxmlformats.org/officeDocument/2006/relationships/tags" Target="../tags/tag442.xml"/><Relationship Id="rId74" Type="http://schemas.openxmlformats.org/officeDocument/2006/relationships/tags" Target="../tags/tag441.xml"/><Relationship Id="rId73" Type="http://schemas.openxmlformats.org/officeDocument/2006/relationships/tags" Target="../tags/tag440.xml"/><Relationship Id="rId72" Type="http://schemas.openxmlformats.org/officeDocument/2006/relationships/tags" Target="../tags/tag439.xml"/><Relationship Id="rId71" Type="http://schemas.openxmlformats.org/officeDocument/2006/relationships/tags" Target="../tags/tag438.xml"/><Relationship Id="rId70" Type="http://schemas.openxmlformats.org/officeDocument/2006/relationships/tags" Target="../tags/tag437.xml"/><Relationship Id="rId7" Type="http://schemas.openxmlformats.org/officeDocument/2006/relationships/tags" Target="../tags/tag374.xml"/><Relationship Id="rId69" Type="http://schemas.openxmlformats.org/officeDocument/2006/relationships/tags" Target="../tags/tag436.xml"/><Relationship Id="rId68" Type="http://schemas.openxmlformats.org/officeDocument/2006/relationships/tags" Target="../tags/tag435.xml"/><Relationship Id="rId67" Type="http://schemas.openxmlformats.org/officeDocument/2006/relationships/tags" Target="../tags/tag434.xml"/><Relationship Id="rId66" Type="http://schemas.openxmlformats.org/officeDocument/2006/relationships/tags" Target="../tags/tag433.xml"/><Relationship Id="rId65" Type="http://schemas.openxmlformats.org/officeDocument/2006/relationships/tags" Target="../tags/tag432.xml"/><Relationship Id="rId64" Type="http://schemas.openxmlformats.org/officeDocument/2006/relationships/tags" Target="../tags/tag431.xml"/><Relationship Id="rId63" Type="http://schemas.openxmlformats.org/officeDocument/2006/relationships/tags" Target="../tags/tag430.xml"/><Relationship Id="rId62" Type="http://schemas.openxmlformats.org/officeDocument/2006/relationships/tags" Target="../tags/tag429.xml"/><Relationship Id="rId61" Type="http://schemas.openxmlformats.org/officeDocument/2006/relationships/tags" Target="../tags/tag428.xml"/><Relationship Id="rId60" Type="http://schemas.openxmlformats.org/officeDocument/2006/relationships/tags" Target="../tags/tag427.xml"/><Relationship Id="rId6" Type="http://schemas.openxmlformats.org/officeDocument/2006/relationships/tags" Target="../tags/tag373.xml"/><Relationship Id="rId59" Type="http://schemas.openxmlformats.org/officeDocument/2006/relationships/tags" Target="../tags/tag426.xml"/><Relationship Id="rId58" Type="http://schemas.openxmlformats.org/officeDocument/2006/relationships/tags" Target="../tags/tag425.xml"/><Relationship Id="rId57" Type="http://schemas.openxmlformats.org/officeDocument/2006/relationships/tags" Target="../tags/tag424.xml"/><Relationship Id="rId56" Type="http://schemas.openxmlformats.org/officeDocument/2006/relationships/tags" Target="../tags/tag423.xml"/><Relationship Id="rId55" Type="http://schemas.openxmlformats.org/officeDocument/2006/relationships/tags" Target="../tags/tag422.xml"/><Relationship Id="rId54" Type="http://schemas.openxmlformats.org/officeDocument/2006/relationships/tags" Target="../tags/tag421.xml"/><Relationship Id="rId53" Type="http://schemas.openxmlformats.org/officeDocument/2006/relationships/tags" Target="../tags/tag420.xml"/><Relationship Id="rId52" Type="http://schemas.openxmlformats.org/officeDocument/2006/relationships/tags" Target="../tags/tag419.xml"/><Relationship Id="rId51" Type="http://schemas.openxmlformats.org/officeDocument/2006/relationships/tags" Target="../tags/tag418.xml"/><Relationship Id="rId50" Type="http://schemas.openxmlformats.org/officeDocument/2006/relationships/tags" Target="../tags/tag417.xml"/><Relationship Id="rId5" Type="http://schemas.openxmlformats.org/officeDocument/2006/relationships/tags" Target="../tags/tag372.xml"/><Relationship Id="rId49" Type="http://schemas.openxmlformats.org/officeDocument/2006/relationships/tags" Target="../tags/tag416.xml"/><Relationship Id="rId48" Type="http://schemas.openxmlformats.org/officeDocument/2006/relationships/tags" Target="../tags/tag415.xml"/><Relationship Id="rId47" Type="http://schemas.openxmlformats.org/officeDocument/2006/relationships/tags" Target="../tags/tag414.xml"/><Relationship Id="rId46" Type="http://schemas.openxmlformats.org/officeDocument/2006/relationships/tags" Target="../tags/tag413.xml"/><Relationship Id="rId45" Type="http://schemas.openxmlformats.org/officeDocument/2006/relationships/tags" Target="../tags/tag412.xml"/><Relationship Id="rId44" Type="http://schemas.openxmlformats.org/officeDocument/2006/relationships/tags" Target="../tags/tag411.xml"/><Relationship Id="rId43" Type="http://schemas.openxmlformats.org/officeDocument/2006/relationships/tags" Target="../tags/tag410.xml"/><Relationship Id="rId42" Type="http://schemas.openxmlformats.org/officeDocument/2006/relationships/tags" Target="../tags/tag409.xml"/><Relationship Id="rId41" Type="http://schemas.openxmlformats.org/officeDocument/2006/relationships/tags" Target="../tags/tag408.xml"/><Relationship Id="rId40" Type="http://schemas.openxmlformats.org/officeDocument/2006/relationships/tags" Target="../tags/tag407.xml"/><Relationship Id="rId4" Type="http://schemas.openxmlformats.org/officeDocument/2006/relationships/tags" Target="../tags/tag371.xml"/><Relationship Id="rId39" Type="http://schemas.openxmlformats.org/officeDocument/2006/relationships/tags" Target="../tags/tag406.xml"/><Relationship Id="rId38" Type="http://schemas.openxmlformats.org/officeDocument/2006/relationships/tags" Target="../tags/tag405.xml"/><Relationship Id="rId37" Type="http://schemas.openxmlformats.org/officeDocument/2006/relationships/tags" Target="../tags/tag404.xml"/><Relationship Id="rId36" Type="http://schemas.openxmlformats.org/officeDocument/2006/relationships/tags" Target="../tags/tag403.xml"/><Relationship Id="rId35" Type="http://schemas.openxmlformats.org/officeDocument/2006/relationships/tags" Target="../tags/tag402.xml"/><Relationship Id="rId34" Type="http://schemas.openxmlformats.org/officeDocument/2006/relationships/tags" Target="../tags/tag401.xml"/><Relationship Id="rId33" Type="http://schemas.openxmlformats.org/officeDocument/2006/relationships/tags" Target="../tags/tag400.xml"/><Relationship Id="rId32" Type="http://schemas.openxmlformats.org/officeDocument/2006/relationships/tags" Target="../tags/tag399.xml"/><Relationship Id="rId311" Type="http://schemas.openxmlformats.org/officeDocument/2006/relationships/slideLayout" Target="../slideLayouts/slideLayout1.xml"/><Relationship Id="rId310" Type="http://schemas.openxmlformats.org/officeDocument/2006/relationships/tags" Target="../tags/tag675.xml"/><Relationship Id="rId31" Type="http://schemas.openxmlformats.org/officeDocument/2006/relationships/tags" Target="../tags/tag398.xml"/><Relationship Id="rId309" Type="http://schemas.openxmlformats.org/officeDocument/2006/relationships/tags" Target="../tags/tag674.xml"/><Relationship Id="rId308" Type="http://schemas.openxmlformats.org/officeDocument/2006/relationships/tags" Target="../tags/tag673.xml"/><Relationship Id="rId307" Type="http://schemas.openxmlformats.org/officeDocument/2006/relationships/tags" Target="../tags/tag672.xml"/><Relationship Id="rId306" Type="http://schemas.openxmlformats.org/officeDocument/2006/relationships/tags" Target="../tags/tag671.xml"/><Relationship Id="rId305" Type="http://schemas.openxmlformats.org/officeDocument/2006/relationships/image" Target="../media/image3.png"/><Relationship Id="rId304" Type="http://schemas.openxmlformats.org/officeDocument/2006/relationships/tags" Target="../tags/tag670.xml"/><Relationship Id="rId303" Type="http://schemas.openxmlformats.org/officeDocument/2006/relationships/image" Target="../media/image2.png"/><Relationship Id="rId302" Type="http://schemas.openxmlformats.org/officeDocument/2006/relationships/tags" Target="../tags/tag669.xml"/><Relationship Id="rId301" Type="http://schemas.openxmlformats.org/officeDocument/2006/relationships/tags" Target="../tags/tag668.xml"/><Relationship Id="rId300" Type="http://schemas.openxmlformats.org/officeDocument/2006/relationships/tags" Target="../tags/tag667.xml"/><Relationship Id="rId30" Type="http://schemas.openxmlformats.org/officeDocument/2006/relationships/tags" Target="../tags/tag397.xml"/><Relationship Id="rId3" Type="http://schemas.openxmlformats.org/officeDocument/2006/relationships/tags" Target="../tags/tag370.xml"/><Relationship Id="rId299" Type="http://schemas.openxmlformats.org/officeDocument/2006/relationships/tags" Target="../tags/tag666.xml"/><Relationship Id="rId298" Type="http://schemas.openxmlformats.org/officeDocument/2006/relationships/tags" Target="../tags/tag665.xml"/><Relationship Id="rId297" Type="http://schemas.openxmlformats.org/officeDocument/2006/relationships/tags" Target="../tags/tag664.xml"/><Relationship Id="rId296" Type="http://schemas.openxmlformats.org/officeDocument/2006/relationships/tags" Target="../tags/tag663.xml"/><Relationship Id="rId295" Type="http://schemas.openxmlformats.org/officeDocument/2006/relationships/tags" Target="../tags/tag662.xml"/><Relationship Id="rId294" Type="http://schemas.openxmlformats.org/officeDocument/2006/relationships/tags" Target="../tags/tag661.xml"/><Relationship Id="rId293" Type="http://schemas.openxmlformats.org/officeDocument/2006/relationships/tags" Target="../tags/tag660.xml"/><Relationship Id="rId292" Type="http://schemas.openxmlformats.org/officeDocument/2006/relationships/tags" Target="../tags/tag659.xml"/><Relationship Id="rId291" Type="http://schemas.openxmlformats.org/officeDocument/2006/relationships/tags" Target="../tags/tag658.xml"/><Relationship Id="rId290" Type="http://schemas.openxmlformats.org/officeDocument/2006/relationships/tags" Target="../tags/tag657.xml"/><Relationship Id="rId29" Type="http://schemas.openxmlformats.org/officeDocument/2006/relationships/tags" Target="../tags/tag396.xml"/><Relationship Id="rId289" Type="http://schemas.openxmlformats.org/officeDocument/2006/relationships/tags" Target="../tags/tag656.xml"/><Relationship Id="rId288" Type="http://schemas.openxmlformats.org/officeDocument/2006/relationships/tags" Target="../tags/tag655.xml"/><Relationship Id="rId287" Type="http://schemas.openxmlformats.org/officeDocument/2006/relationships/tags" Target="../tags/tag654.xml"/><Relationship Id="rId286" Type="http://schemas.openxmlformats.org/officeDocument/2006/relationships/tags" Target="../tags/tag653.xml"/><Relationship Id="rId285" Type="http://schemas.openxmlformats.org/officeDocument/2006/relationships/tags" Target="../tags/tag652.xml"/><Relationship Id="rId284" Type="http://schemas.openxmlformats.org/officeDocument/2006/relationships/tags" Target="../tags/tag651.xml"/><Relationship Id="rId283" Type="http://schemas.openxmlformats.org/officeDocument/2006/relationships/tags" Target="../tags/tag650.xml"/><Relationship Id="rId282" Type="http://schemas.openxmlformats.org/officeDocument/2006/relationships/tags" Target="../tags/tag649.xml"/><Relationship Id="rId281" Type="http://schemas.openxmlformats.org/officeDocument/2006/relationships/tags" Target="../tags/tag648.xml"/><Relationship Id="rId280" Type="http://schemas.openxmlformats.org/officeDocument/2006/relationships/tags" Target="../tags/tag647.xml"/><Relationship Id="rId28" Type="http://schemas.openxmlformats.org/officeDocument/2006/relationships/tags" Target="../tags/tag395.xml"/><Relationship Id="rId279" Type="http://schemas.openxmlformats.org/officeDocument/2006/relationships/tags" Target="../tags/tag646.xml"/><Relationship Id="rId278" Type="http://schemas.openxmlformats.org/officeDocument/2006/relationships/tags" Target="../tags/tag645.xml"/><Relationship Id="rId277" Type="http://schemas.openxmlformats.org/officeDocument/2006/relationships/tags" Target="../tags/tag644.xml"/><Relationship Id="rId276" Type="http://schemas.openxmlformats.org/officeDocument/2006/relationships/tags" Target="../tags/tag643.xml"/><Relationship Id="rId275" Type="http://schemas.openxmlformats.org/officeDocument/2006/relationships/tags" Target="../tags/tag642.xml"/><Relationship Id="rId274" Type="http://schemas.openxmlformats.org/officeDocument/2006/relationships/tags" Target="../tags/tag641.xml"/><Relationship Id="rId273" Type="http://schemas.openxmlformats.org/officeDocument/2006/relationships/tags" Target="../tags/tag640.xml"/><Relationship Id="rId272" Type="http://schemas.openxmlformats.org/officeDocument/2006/relationships/tags" Target="../tags/tag639.xml"/><Relationship Id="rId271" Type="http://schemas.openxmlformats.org/officeDocument/2006/relationships/tags" Target="../tags/tag638.xml"/><Relationship Id="rId270" Type="http://schemas.openxmlformats.org/officeDocument/2006/relationships/tags" Target="../tags/tag637.xml"/><Relationship Id="rId27" Type="http://schemas.openxmlformats.org/officeDocument/2006/relationships/tags" Target="../tags/tag394.xml"/><Relationship Id="rId269" Type="http://schemas.openxmlformats.org/officeDocument/2006/relationships/tags" Target="../tags/tag636.xml"/><Relationship Id="rId268" Type="http://schemas.openxmlformats.org/officeDocument/2006/relationships/tags" Target="../tags/tag635.xml"/><Relationship Id="rId267" Type="http://schemas.openxmlformats.org/officeDocument/2006/relationships/tags" Target="../tags/tag634.xml"/><Relationship Id="rId266" Type="http://schemas.openxmlformats.org/officeDocument/2006/relationships/tags" Target="../tags/tag633.xml"/><Relationship Id="rId265" Type="http://schemas.openxmlformats.org/officeDocument/2006/relationships/tags" Target="../tags/tag632.xml"/><Relationship Id="rId264" Type="http://schemas.openxmlformats.org/officeDocument/2006/relationships/tags" Target="../tags/tag631.xml"/><Relationship Id="rId263" Type="http://schemas.openxmlformats.org/officeDocument/2006/relationships/tags" Target="../tags/tag630.xml"/><Relationship Id="rId262" Type="http://schemas.openxmlformats.org/officeDocument/2006/relationships/tags" Target="../tags/tag629.xml"/><Relationship Id="rId261" Type="http://schemas.openxmlformats.org/officeDocument/2006/relationships/tags" Target="../tags/tag628.xml"/><Relationship Id="rId260" Type="http://schemas.openxmlformats.org/officeDocument/2006/relationships/tags" Target="../tags/tag627.xml"/><Relationship Id="rId26" Type="http://schemas.openxmlformats.org/officeDocument/2006/relationships/tags" Target="../tags/tag393.xml"/><Relationship Id="rId259" Type="http://schemas.openxmlformats.org/officeDocument/2006/relationships/tags" Target="../tags/tag626.xml"/><Relationship Id="rId258" Type="http://schemas.openxmlformats.org/officeDocument/2006/relationships/tags" Target="../tags/tag625.xml"/><Relationship Id="rId257" Type="http://schemas.openxmlformats.org/officeDocument/2006/relationships/tags" Target="../tags/tag624.xml"/><Relationship Id="rId256" Type="http://schemas.openxmlformats.org/officeDocument/2006/relationships/tags" Target="../tags/tag623.xml"/><Relationship Id="rId255" Type="http://schemas.openxmlformats.org/officeDocument/2006/relationships/tags" Target="../tags/tag622.xml"/><Relationship Id="rId254" Type="http://schemas.openxmlformats.org/officeDocument/2006/relationships/tags" Target="../tags/tag621.xml"/><Relationship Id="rId253" Type="http://schemas.openxmlformats.org/officeDocument/2006/relationships/tags" Target="../tags/tag620.xml"/><Relationship Id="rId252" Type="http://schemas.openxmlformats.org/officeDocument/2006/relationships/tags" Target="../tags/tag619.xml"/><Relationship Id="rId251" Type="http://schemas.openxmlformats.org/officeDocument/2006/relationships/tags" Target="../tags/tag618.xml"/><Relationship Id="rId250" Type="http://schemas.openxmlformats.org/officeDocument/2006/relationships/tags" Target="../tags/tag617.xml"/><Relationship Id="rId25" Type="http://schemas.openxmlformats.org/officeDocument/2006/relationships/tags" Target="../tags/tag392.xml"/><Relationship Id="rId249" Type="http://schemas.openxmlformats.org/officeDocument/2006/relationships/tags" Target="../tags/tag616.xml"/><Relationship Id="rId248" Type="http://schemas.openxmlformats.org/officeDocument/2006/relationships/tags" Target="../tags/tag615.xml"/><Relationship Id="rId247" Type="http://schemas.openxmlformats.org/officeDocument/2006/relationships/tags" Target="../tags/tag614.xml"/><Relationship Id="rId246" Type="http://schemas.openxmlformats.org/officeDocument/2006/relationships/tags" Target="../tags/tag613.xml"/><Relationship Id="rId245" Type="http://schemas.openxmlformats.org/officeDocument/2006/relationships/tags" Target="../tags/tag612.xml"/><Relationship Id="rId244" Type="http://schemas.openxmlformats.org/officeDocument/2006/relationships/tags" Target="../tags/tag611.xml"/><Relationship Id="rId243" Type="http://schemas.openxmlformats.org/officeDocument/2006/relationships/tags" Target="../tags/tag610.xml"/><Relationship Id="rId242" Type="http://schemas.openxmlformats.org/officeDocument/2006/relationships/tags" Target="../tags/tag609.xml"/><Relationship Id="rId241" Type="http://schemas.openxmlformats.org/officeDocument/2006/relationships/tags" Target="../tags/tag608.xml"/><Relationship Id="rId240" Type="http://schemas.openxmlformats.org/officeDocument/2006/relationships/tags" Target="../tags/tag607.xml"/><Relationship Id="rId24" Type="http://schemas.openxmlformats.org/officeDocument/2006/relationships/tags" Target="../tags/tag391.xml"/><Relationship Id="rId239" Type="http://schemas.openxmlformats.org/officeDocument/2006/relationships/tags" Target="../tags/tag606.xml"/><Relationship Id="rId238" Type="http://schemas.openxmlformats.org/officeDocument/2006/relationships/tags" Target="../tags/tag605.xml"/><Relationship Id="rId237" Type="http://schemas.openxmlformats.org/officeDocument/2006/relationships/tags" Target="../tags/tag604.xml"/><Relationship Id="rId236" Type="http://schemas.openxmlformats.org/officeDocument/2006/relationships/tags" Target="../tags/tag603.xml"/><Relationship Id="rId235" Type="http://schemas.openxmlformats.org/officeDocument/2006/relationships/tags" Target="../tags/tag602.xml"/><Relationship Id="rId234" Type="http://schemas.openxmlformats.org/officeDocument/2006/relationships/tags" Target="../tags/tag601.xml"/><Relationship Id="rId233" Type="http://schemas.openxmlformats.org/officeDocument/2006/relationships/tags" Target="../tags/tag600.xml"/><Relationship Id="rId232" Type="http://schemas.openxmlformats.org/officeDocument/2006/relationships/tags" Target="../tags/tag599.xml"/><Relationship Id="rId231" Type="http://schemas.openxmlformats.org/officeDocument/2006/relationships/tags" Target="../tags/tag598.xml"/><Relationship Id="rId230" Type="http://schemas.openxmlformats.org/officeDocument/2006/relationships/tags" Target="../tags/tag597.xml"/><Relationship Id="rId23" Type="http://schemas.openxmlformats.org/officeDocument/2006/relationships/tags" Target="../tags/tag390.xml"/><Relationship Id="rId229" Type="http://schemas.openxmlformats.org/officeDocument/2006/relationships/tags" Target="../tags/tag596.xml"/><Relationship Id="rId228" Type="http://schemas.openxmlformats.org/officeDocument/2006/relationships/tags" Target="../tags/tag595.xml"/><Relationship Id="rId227" Type="http://schemas.openxmlformats.org/officeDocument/2006/relationships/tags" Target="../tags/tag594.xml"/><Relationship Id="rId226" Type="http://schemas.openxmlformats.org/officeDocument/2006/relationships/tags" Target="../tags/tag593.xml"/><Relationship Id="rId225" Type="http://schemas.openxmlformats.org/officeDocument/2006/relationships/tags" Target="../tags/tag592.xml"/><Relationship Id="rId224" Type="http://schemas.openxmlformats.org/officeDocument/2006/relationships/tags" Target="../tags/tag591.xml"/><Relationship Id="rId223" Type="http://schemas.openxmlformats.org/officeDocument/2006/relationships/tags" Target="../tags/tag590.xml"/><Relationship Id="rId222" Type="http://schemas.openxmlformats.org/officeDocument/2006/relationships/tags" Target="../tags/tag589.xml"/><Relationship Id="rId221" Type="http://schemas.openxmlformats.org/officeDocument/2006/relationships/tags" Target="../tags/tag588.xml"/><Relationship Id="rId220" Type="http://schemas.openxmlformats.org/officeDocument/2006/relationships/tags" Target="../tags/tag587.xml"/><Relationship Id="rId22" Type="http://schemas.openxmlformats.org/officeDocument/2006/relationships/tags" Target="../tags/tag389.xml"/><Relationship Id="rId219" Type="http://schemas.openxmlformats.org/officeDocument/2006/relationships/tags" Target="../tags/tag586.xml"/><Relationship Id="rId218" Type="http://schemas.openxmlformats.org/officeDocument/2006/relationships/tags" Target="../tags/tag585.xml"/><Relationship Id="rId217" Type="http://schemas.openxmlformats.org/officeDocument/2006/relationships/tags" Target="../tags/tag584.xml"/><Relationship Id="rId216" Type="http://schemas.openxmlformats.org/officeDocument/2006/relationships/tags" Target="../tags/tag583.xml"/><Relationship Id="rId215" Type="http://schemas.openxmlformats.org/officeDocument/2006/relationships/tags" Target="../tags/tag582.xml"/><Relationship Id="rId214" Type="http://schemas.openxmlformats.org/officeDocument/2006/relationships/tags" Target="../tags/tag581.xml"/><Relationship Id="rId213" Type="http://schemas.openxmlformats.org/officeDocument/2006/relationships/tags" Target="../tags/tag580.xml"/><Relationship Id="rId212" Type="http://schemas.openxmlformats.org/officeDocument/2006/relationships/tags" Target="../tags/tag579.xml"/><Relationship Id="rId211" Type="http://schemas.openxmlformats.org/officeDocument/2006/relationships/tags" Target="../tags/tag578.xml"/><Relationship Id="rId210" Type="http://schemas.openxmlformats.org/officeDocument/2006/relationships/tags" Target="../tags/tag577.xml"/><Relationship Id="rId21" Type="http://schemas.openxmlformats.org/officeDocument/2006/relationships/tags" Target="../tags/tag388.xml"/><Relationship Id="rId209" Type="http://schemas.openxmlformats.org/officeDocument/2006/relationships/tags" Target="../tags/tag576.xml"/><Relationship Id="rId208" Type="http://schemas.openxmlformats.org/officeDocument/2006/relationships/tags" Target="../tags/tag575.xml"/><Relationship Id="rId207" Type="http://schemas.openxmlformats.org/officeDocument/2006/relationships/tags" Target="../tags/tag574.xml"/><Relationship Id="rId206" Type="http://schemas.openxmlformats.org/officeDocument/2006/relationships/tags" Target="../tags/tag573.xml"/><Relationship Id="rId205" Type="http://schemas.openxmlformats.org/officeDocument/2006/relationships/tags" Target="../tags/tag572.xml"/><Relationship Id="rId204" Type="http://schemas.openxmlformats.org/officeDocument/2006/relationships/tags" Target="../tags/tag571.xml"/><Relationship Id="rId203" Type="http://schemas.openxmlformats.org/officeDocument/2006/relationships/tags" Target="../tags/tag570.xml"/><Relationship Id="rId202" Type="http://schemas.openxmlformats.org/officeDocument/2006/relationships/tags" Target="../tags/tag569.xml"/><Relationship Id="rId201" Type="http://schemas.openxmlformats.org/officeDocument/2006/relationships/tags" Target="../tags/tag568.xml"/><Relationship Id="rId200" Type="http://schemas.openxmlformats.org/officeDocument/2006/relationships/tags" Target="../tags/tag567.xml"/><Relationship Id="rId20" Type="http://schemas.openxmlformats.org/officeDocument/2006/relationships/tags" Target="../tags/tag387.xml"/><Relationship Id="rId2" Type="http://schemas.openxmlformats.org/officeDocument/2006/relationships/tags" Target="../tags/tag369.xml"/><Relationship Id="rId199" Type="http://schemas.openxmlformats.org/officeDocument/2006/relationships/tags" Target="../tags/tag566.xml"/><Relationship Id="rId198" Type="http://schemas.openxmlformats.org/officeDocument/2006/relationships/tags" Target="../tags/tag565.xml"/><Relationship Id="rId197" Type="http://schemas.openxmlformats.org/officeDocument/2006/relationships/tags" Target="../tags/tag564.xml"/><Relationship Id="rId196" Type="http://schemas.openxmlformats.org/officeDocument/2006/relationships/tags" Target="../tags/tag563.xml"/><Relationship Id="rId195" Type="http://schemas.openxmlformats.org/officeDocument/2006/relationships/tags" Target="../tags/tag562.xml"/><Relationship Id="rId194" Type="http://schemas.openxmlformats.org/officeDocument/2006/relationships/tags" Target="../tags/tag561.xml"/><Relationship Id="rId193" Type="http://schemas.openxmlformats.org/officeDocument/2006/relationships/tags" Target="../tags/tag560.xml"/><Relationship Id="rId192" Type="http://schemas.openxmlformats.org/officeDocument/2006/relationships/tags" Target="../tags/tag559.xml"/><Relationship Id="rId191" Type="http://schemas.openxmlformats.org/officeDocument/2006/relationships/tags" Target="../tags/tag558.xml"/><Relationship Id="rId190" Type="http://schemas.openxmlformats.org/officeDocument/2006/relationships/tags" Target="../tags/tag557.xml"/><Relationship Id="rId19" Type="http://schemas.openxmlformats.org/officeDocument/2006/relationships/tags" Target="../tags/tag386.xml"/><Relationship Id="rId189" Type="http://schemas.openxmlformats.org/officeDocument/2006/relationships/tags" Target="../tags/tag556.xml"/><Relationship Id="rId188" Type="http://schemas.openxmlformats.org/officeDocument/2006/relationships/tags" Target="../tags/tag555.xml"/><Relationship Id="rId187" Type="http://schemas.openxmlformats.org/officeDocument/2006/relationships/tags" Target="../tags/tag554.xml"/><Relationship Id="rId186" Type="http://schemas.openxmlformats.org/officeDocument/2006/relationships/tags" Target="../tags/tag553.xml"/><Relationship Id="rId185" Type="http://schemas.openxmlformats.org/officeDocument/2006/relationships/tags" Target="../tags/tag552.xml"/><Relationship Id="rId184" Type="http://schemas.openxmlformats.org/officeDocument/2006/relationships/tags" Target="../tags/tag551.xml"/><Relationship Id="rId183" Type="http://schemas.openxmlformats.org/officeDocument/2006/relationships/tags" Target="../tags/tag550.xml"/><Relationship Id="rId182" Type="http://schemas.openxmlformats.org/officeDocument/2006/relationships/tags" Target="../tags/tag549.xml"/><Relationship Id="rId181" Type="http://schemas.openxmlformats.org/officeDocument/2006/relationships/tags" Target="../tags/tag548.xml"/><Relationship Id="rId180" Type="http://schemas.openxmlformats.org/officeDocument/2006/relationships/tags" Target="../tags/tag547.xml"/><Relationship Id="rId18" Type="http://schemas.openxmlformats.org/officeDocument/2006/relationships/tags" Target="../tags/tag385.xml"/><Relationship Id="rId179" Type="http://schemas.openxmlformats.org/officeDocument/2006/relationships/tags" Target="../tags/tag546.xml"/><Relationship Id="rId178" Type="http://schemas.openxmlformats.org/officeDocument/2006/relationships/tags" Target="../tags/tag545.xml"/><Relationship Id="rId177" Type="http://schemas.openxmlformats.org/officeDocument/2006/relationships/tags" Target="../tags/tag544.xml"/><Relationship Id="rId176" Type="http://schemas.openxmlformats.org/officeDocument/2006/relationships/tags" Target="../tags/tag543.xml"/><Relationship Id="rId175" Type="http://schemas.openxmlformats.org/officeDocument/2006/relationships/tags" Target="../tags/tag542.xml"/><Relationship Id="rId174" Type="http://schemas.openxmlformats.org/officeDocument/2006/relationships/tags" Target="../tags/tag541.xml"/><Relationship Id="rId173" Type="http://schemas.openxmlformats.org/officeDocument/2006/relationships/tags" Target="../tags/tag540.xml"/><Relationship Id="rId172" Type="http://schemas.openxmlformats.org/officeDocument/2006/relationships/tags" Target="../tags/tag539.xml"/><Relationship Id="rId171" Type="http://schemas.openxmlformats.org/officeDocument/2006/relationships/tags" Target="../tags/tag538.xml"/><Relationship Id="rId170" Type="http://schemas.openxmlformats.org/officeDocument/2006/relationships/tags" Target="../tags/tag537.xml"/><Relationship Id="rId17" Type="http://schemas.openxmlformats.org/officeDocument/2006/relationships/tags" Target="../tags/tag384.xml"/><Relationship Id="rId169" Type="http://schemas.openxmlformats.org/officeDocument/2006/relationships/tags" Target="../tags/tag536.xml"/><Relationship Id="rId168" Type="http://schemas.openxmlformats.org/officeDocument/2006/relationships/tags" Target="../tags/tag535.xml"/><Relationship Id="rId167" Type="http://schemas.openxmlformats.org/officeDocument/2006/relationships/tags" Target="../tags/tag534.xml"/><Relationship Id="rId166" Type="http://schemas.openxmlformats.org/officeDocument/2006/relationships/tags" Target="../tags/tag533.xml"/><Relationship Id="rId165" Type="http://schemas.openxmlformats.org/officeDocument/2006/relationships/tags" Target="../tags/tag532.xml"/><Relationship Id="rId164" Type="http://schemas.openxmlformats.org/officeDocument/2006/relationships/tags" Target="../tags/tag531.xml"/><Relationship Id="rId163" Type="http://schemas.openxmlformats.org/officeDocument/2006/relationships/tags" Target="../tags/tag530.xml"/><Relationship Id="rId162" Type="http://schemas.openxmlformats.org/officeDocument/2006/relationships/tags" Target="../tags/tag529.xml"/><Relationship Id="rId161" Type="http://schemas.openxmlformats.org/officeDocument/2006/relationships/tags" Target="../tags/tag528.xml"/><Relationship Id="rId160" Type="http://schemas.openxmlformats.org/officeDocument/2006/relationships/tags" Target="../tags/tag527.xml"/><Relationship Id="rId16" Type="http://schemas.openxmlformats.org/officeDocument/2006/relationships/tags" Target="../tags/tag383.xml"/><Relationship Id="rId159" Type="http://schemas.openxmlformats.org/officeDocument/2006/relationships/tags" Target="../tags/tag526.xml"/><Relationship Id="rId158" Type="http://schemas.openxmlformats.org/officeDocument/2006/relationships/tags" Target="../tags/tag525.xml"/><Relationship Id="rId157" Type="http://schemas.openxmlformats.org/officeDocument/2006/relationships/tags" Target="../tags/tag524.xml"/><Relationship Id="rId156" Type="http://schemas.openxmlformats.org/officeDocument/2006/relationships/tags" Target="../tags/tag523.xml"/><Relationship Id="rId155" Type="http://schemas.openxmlformats.org/officeDocument/2006/relationships/tags" Target="../tags/tag522.xml"/><Relationship Id="rId154" Type="http://schemas.openxmlformats.org/officeDocument/2006/relationships/tags" Target="../tags/tag521.xml"/><Relationship Id="rId153" Type="http://schemas.openxmlformats.org/officeDocument/2006/relationships/tags" Target="../tags/tag520.xml"/><Relationship Id="rId152" Type="http://schemas.openxmlformats.org/officeDocument/2006/relationships/tags" Target="../tags/tag519.xml"/><Relationship Id="rId151" Type="http://schemas.openxmlformats.org/officeDocument/2006/relationships/tags" Target="../tags/tag518.xml"/><Relationship Id="rId150" Type="http://schemas.openxmlformats.org/officeDocument/2006/relationships/tags" Target="../tags/tag517.xml"/><Relationship Id="rId15" Type="http://schemas.openxmlformats.org/officeDocument/2006/relationships/tags" Target="../tags/tag382.xml"/><Relationship Id="rId149" Type="http://schemas.openxmlformats.org/officeDocument/2006/relationships/tags" Target="../tags/tag516.xml"/><Relationship Id="rId148" Type="http://schemas.openxmlformats.org/officeDocument/2006/relationships/tags" Target="../tags/tag515.xml"/><Relationship Id="rId147" Type="http://schemas.openxmlformats.org/officeDocument/2006/relationships/tags" Target="../tags/tag514.xml"/><Relationship Id="rId146" Type="http://schemas.openxmlformats.org/officeDocument/2006/relationships/tags" Target="../tags/tag513.xml"/><Relationship Id="rId145" Type="http://schemas.openxmlformats.org/officeDocument/2006/relationships/tags" Target="../tags/tag512.xml"/><Relationship Id="rId144" Type="http://schemas.openxmlformats.org/officeDocument/2006/relationships/tags" Target="../tags/tag511.xml"/><Relationship Id="rId143" Type="http://schemas.openxmlformats.org/officeDocument/2006/relationships/tags" Target="../tags/tag510.xml"/><Relationship Id="rId142" Type="http://schemas.openxmlformats.org/officeDocument/2006/relationships/tags" Target="../tags/tag509.xml"/><Relationship Id="rId141" Type="http://schemas.openxmlformats.org/officeDocument/2006/relationships/tags" Target="../tags/tag508.xml"/><Relationship Id="rId140" Type="http://schemas.openxmlformats.org/officeDocument/2006/relationships/tags" Target="../tags/tag507.xml"/><Relationship Id="rId14" Type="http://schemas.openxmlformats.org/officeDocument/2006/relationships/tags" Target="../tags/tag381.xml"/><Relationship Id="rId139" Type="http://schemas.openxmlformats.org/officeDocument/2006/relationships/tags" Target="../tags/tag506.xml"/><Relationship Id="rId138" Type="http://schemas.openxmlformats.org/officeDocument/2006/relationships/tags" Target="../tags/tag505.xml"/><Relationship Id="rId137" Type="http://schemas.openxmlformats.org/officeDocument/2006/relationships/tags" Target="../tags/tag504.xml"/><Relationship Id="rId136" Type="http://schemas.openxmlformats.org/officeDocument/2006/relationships/tags" Target="../tags/tag503.xml"/><Relationship Id="rId135" Type="http://schemas.openxmlformats.org/officeDocument/2006/relationships/tags" Target="../tags/tag502.xml"/><Relationship Id="rId134" Type="http://schemas.openxmlformats.org/officeDocument/2006/relationships/tags" Target="../tags/tag501.xml"/><Relationship Id="rId133" Type="http://schemas.openxmlformats.org/officeDocument/2006/relationships/tags" Target="../tags/tag500.xml"/><Relationship Id="rId132" Type="http://schemas.openxmlformats.org/officeDocument/2006/relationships/tags" Target="../tags/tag499.xml"/><Relationship Id="rId131" Type="http://schemas.openxmlformats.org/officeDocument/2006/relationships/tags" Target="../tags/tag498.xml"/><Relationship Id="rId130" Type="http://schemas.openxmlformats.org/officeDocument/2006/relationships/tags" Target="../tags/tag497.xml"/><Relationship Id="rId13" Type="http://schemas.openxmlformats.org/officeDocument/2006/relationships/tags" Target="../tags/tag380.xml"/><Relationship Id="rId129" Type="http://schemas.openxmlformats.org/officeDocument/2006/relationships/tags" Target="../tags/tag496.xml"/><Relationship Id="rId128" Type="http://schemas.openxmlformats.org/officeDocument/2006/relationships/tags" Target="../tags/tag495.xml"/><Relationship Id="rId127" Type="http://schemas.openxmlformats.org/officeDocument/2006/relationships/tags" Target="../tags/tag494.xml"/><Relationship Id="rId126" Type="http://schemas.openxmlformats.org/officeDocument/2006/relationships/tags" Target="../tags/tag493.xml"/><Relationship Id="rId125" Type="http://schemas.openxmlformats.org/officeDocument/2006/relationships/tags" Target="../tags/tag492.xml"/><Relationship Id="rId124" Type="http://schemas.openxmlformats.org/officeDocument/2006/relationships/tags" Target="../tags/tag491.xml"/><Relationship Id="rId123" Type="http://schemas.openxmlformats.org/officeDocument/2006/relationships/tags" Target="../tags/tag490.xml"/><Relationship Id="rId122" Type="http://schemas.openxmlformats.org/officeDocument/2006/relationships/tags" Target="../tags/tag489.xml"/><Relationship Id="rId121" Type="http://schemas.openxmlformats.org/officeDocument/2006/relationships/tags" Target="../tags/tag488.xml"/><Relationship Id="rId120" Type="http://schemas.openxmlformats.org/officeDocument/2006/relationships/tags" Target="../tags/tag487.xml"/><Relationship Id="rId12" Type="http://schemas.openxmlformats.org/officeDocument/2006/relationships/tags" Target="../tags/tag379.xml"/><Relationship Id="rId119" Type="http://schemas.openxmlformats.org/officeDocument/2006/relationships/tags" Target="../tags/tag486.xml"/><Relationship Id="rId118" Type="http://schemas.openxmlformats.org/officeDocument/2006/relationships/tags" Target="../tags/tag485.xml"/><Relationship Id="rId117" Type="http://schemas.openxmlformats.org/officeDocument/2006/relationships/tags" Target="../tags/tag484.xml"/><Relationship Id="rId116" Type="http://schemas.openxmlformats.org/officeDocument/2006/relationships/tags" Target="../tags/tag483.xml"/><Relationship Id="rId115" Type="http://schemas.openxmlformats.org/officeDocument/2006/relationships/tags" Target="../tags/tag482.xml"/><Relationship Id="rId114" Type="http://schemas.openxmlformats.org/officeDocument/2006/relationships/tags" Target="../tags/tag481.xml"/><Relationship Id="rId113" Type="http://schemas.openxmlformats.org/officeDocument/2006/relationships/tags" Target="../tags/tag480.xml"/><Relationship Id="rId112" Type="http://schemas.openxmlformats.org/officeDocument/2006/relationships/tags" Target="../tags/tag479.xml"/><Relationship Id="rId111" Type="http://schemas.openxmlformats.org/officeDocument/2006/relationships/tags" Target="../tags/tag478.xml"/><Relationship Id="rId110" Type="http://schemas.openxmlformats.org/officeDocument/2006/relationships/tags" Target="../tags/tag477.xml"/><Relationship Id="rId11" Type="http://schemas.openxmlformats.org/officeDocument/2006/relationships/tags" Target="../tags/tag378.xml"/><Relationship Id="rId109" Type="http://schemas.openxmlformats.org/officeDocument/2006/relationships/tags" Target="../tags/tag476.xml"/><Relationship Id="rId108" Type="http://schemas.openxmlformats.org/officeDocument/2006/relationships/tags" Target="../tags/tag475.xml"/><Relationship Id="rId107" Type="http://schemas.openxmlformats.org/officeDocument/2006/relationships/tags" Target="../tags/tag474.xml"/><Relationship Id="rId106" Type="http://schemas.openxmlformats.org/officeDocument/2006/relationships/tags" Target="../tags/tag473.xml"/><Relationship Id="rId105" Type="http://schemas.openxmlformats.org/officeDocument/2006/relationships/tags" Target="../tags/tag472.xml"/><Relationship Id="rId104" Type="http://schemas.openxmlformats.org/officeDocument/2006/relationships/tags" Target="../tags/tag471.xml"/><Relationship Id="rId103" Type="http://schemas.openxmlformats.org/officeDocument/2006/relationships/tags" Target="../tags/tag470.xml"/><Relationship Id="rId102" Type="http://schemas.openxmlformats.org/officeDocument/2006/relationships/tags" Target="../tags/tag469.xml"/><Relationship Id="rId101" Type="http://schemas.openxmlformats.org/officeDocument/2006/relationships/tags" Target="../tags/tag468.xml"/><Relationship Id="rId100" Type="http://schemas.openxmlformats.org/officeDocument/2006/relationships/tags" Target="../tags/tag467.xml"/><Relationship Id="rId10" Type="http://schemas.openxmlformats.org/officeDocument/2006/relationships/tags" Target="../tags/tag37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679.xml"/><Relationship Id="rId7" Type="http://schemas.openxmlformats.org/officeDocument/2006/relationships/hyperlink" Target="https://arxiv.org/pdf/2302.08624v4.pdf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78.xml"/><Relationship Id="rId4" Type="http://schemas.openxmlformats.org/officeDocument/2006/relationships/image" Target="../media/image2.png"/><Relationship Id="rId3" Type="http://schemas.openxmlformats.org/officeDocument/2006/relationships/tags" Target="../tags/tag677.xml"/><Relationship Id="rId2" Type="http://schemas.openxmlformats.org/officeDocument/2006/relationships/tags" Target="../tags/tag676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685.xml"/><Relationship Id="rId15" Type="http://schemas.openxmlformats.org/officeDocument/2006/relationships/tags" Target="../tags/tag684.xml"/><Relationship Id="rId14" Type="http://schemas.openxmlformats.org/officeDocument/2006/relationships/tags" Target="../tags/tag683.xml"/><Relationship Id="rId13" Type="http://schemas.openxmlformats.org/officeDocument/2006/relationships/tags" Target="../tags/tag682.xml"/><Relationship Id="rId12" Type="http://schemas.openxmlformats.org/officeDocument/2006/relationships/tags" Target="../tags/tag681.xml"/><Relationship Id="rId11" Type="http://schemas.openxmlformats.org/officeDocument/2006/relationships/image" Target="../media/image5.png"/><Relationship Id="rId10" Type="http://schemas.openxmlformats.org/officeDocument/2006/relationships/tags" Target="../tags/tag680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691.xml"/><Relationship Id="rId8" Type="http://schemas.openxmlformats.org/officeDocument/2006/relationships/tags" Target="../tags/tag690.xml"/><Relationship Id="rId7" Type="http://schemas.openxmlformats.org/officeDocument/2006/relationships/tags" Target="../tags/tag689.xml"/><Relationship Id="rId6" Type="http://schemas.openxmlformats.org/officeDocument/2006/relationships/image" Target="../media/image3.png"/><Relationship Id="rId5" Type="http://schemas.openxmlformats.org/officeDocument/2006/relationships/tags" Target="../tags/tag688.xml"/><Relationship Id="rId4" Type="http://schemas.openxmlformats.org/officeDocument/2006/relationships/image" Target="../media/image2.png"/><Relationship Id="rId3" Type="http://schemas.openxmlformats.org/officeDocument/2006/relationships/tags" Target="../tags/tag687.xml"/><Relationship Id="rId2" Type="http://schemas.openxmlformats.org/officeDocument/2006/relationships/tags" Target="../tags/tag686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9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697.xml"/><Relationship Id="rId7" Type="http://schemas.openxmlformats.org/officeDocument/2006/relationships/tags" Target="../tags/tag696.xml"/><Relationship Id="rId6" Type="http://schemas.openxmlformats.org/officeDocument/2006/relationships/image" Target="../media/image3.png"/><Relationship Id="rId5" Type="http://schemas.openxmlformats.org/officeDocument/2006/relationships/tags" Target="../tags/tag695.xml"/><Relationship Id="rId4" Type="http://schemas.openxmlformats.org/officeDocument/2006/relationships/image" Target="../media/image2.png"/><Relationship Id="rId3" Type="http://schemas.openxmlformats.org/officeDocument/2006/relationships/tags" Target="../tags/tag694.xml"/><Relationship Id="rId20" Type="http://schemas.openxmlformats.org/officeDocument/2006/relationships/notesSlide" Target="../notesSlides/notesSlide1.xml"/><Relationship Id="rId2" Type="http://schemas.openxmlformats.org/officeDocument/2006/relationships/tags" Target="../tags/tag693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701.xml"/><Relationship Id="rId17" Type="http://schemas.openxmlformats.org/officeDocument/2006/relationships/image" Target="../media/image11.png"/><Relationship Id="rId16" Type="http://schemas.openxmlformats.org/officeDocument/2006/relationships/tags" Target="../tags/tag700.xml"/><Relationship Id="rId15" Type="http://schemas.openxmlformats.org/officeDocument/2006/relationships/image" Target="../media/image10.png"/><Relationship Id="rId14" Type="http://schemas.openxmlformats.org/officeDocument/2006/relationships/tags" Target="../tags/tag699.xml"/><Relationship Id="rId13" Type="http://schemas.openxmlformats.org/officeDocument/2006/relationships/image" Target="../media/image9.svg"/><Relationship Id="rId12" Type="http://schemas.openxmlformats.org/officeDocument/2006/relationships/image" Target="../media/image8.png"/><Relationship Id="rId11" Type="http://schemas.openxmlformats.org/officeDocument/2006/relationships/tags" Target="../tags/tag698.xml"/><Relationship Id="rId10" Type="http://schemas.openxmlformats.org/officeDocument/2006/relationships/image" Target="../media/image7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706.xml"/><Relationship Id="rId7" Type="http://schemas.openxmlformats.org/officeDocument/2006/relationships/tags" Target="../tags/tag705.xml"/><Relationship Id="rId6" Type="http://schemas.openxmlformats.org/officeDocument/2006/relationships/image" Target="../media/image3.png"/><Relationship Id="rId5" Type="http://schemas.openxmlformats.org/officeDocument/2006/relationships/tags" Target="../tags/tag704.xml"/><Relationship Id="rId4" Type="http://schemas.openxmlformats.org/officeDocument/2006/relationships/image" Target="../media/image2.png"/><Relationship Id="rId3" Type="http://schemas.openxmlformats.org/officeDocument/2006/relationships/tags" Target="../tags/tag703.xml"/><Relationship Id="rId2" Type="http://schemas.openxmlformats.org/officeDocument/2006/relationships/tags" Target="../tags/tag702.xml"/><Relationship Id="rId18" Type="http://schemas.openxmlformats.org/officeDocument/2006/relationships/notesSlide" Target="../notesSlides/notesSlide2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712.xml"/><Relationship Id="rId15" Type="http://schemas.openxmlformats.org/officeDocument/2006/relationships/tags" Target="../tags/tag711.xml"/><Relationship Id="rId14" Type="http://schemas.openxmlformats.org/officeDocument/2006/relationships/tags" Target="../tags/tag710.xml"/><Relationship Id="rId13" Type="http://schemas.openxmlformats.org/officeDocument/2006/relationships/tags" Target="../tags/tag709.xml"/><Relationship Id="rId12" Type="http://schemas.openxmlformats.org/officeDocument/2006/relationships/tags" Target="../tags/tag708.xml"/><Relationship Id="rId11" Type="http://schemas.openxmlformats.org/officeDocument/2006/relationships/image" Target="../media/image13.png"/><Relationship Id="rId10" Type="http://schemas.openxmlformats.org/officeDocument/2006/relationships/tags" Target="../tags/tag70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tags" Target="../tags/tag717.xml"/><Relationship Id="rId7" Type="http://schemas.openxmlformats.org/officeDocument/2006/relationships/tags" Target="../tags/tag716.xml"/><Relationship Id="rId6" Type="http://schemas.openxmlformats.org/officeDocument/2006/relationships/image" Target="../media/image3.png"/><Relationship Id="rId5" Type="http://schemas.openxmlformats.org/officeDocument/2006/relationships/tags" Target="../tags/tag715.xml"/><Relationship Id="rId4" Type="http://schemas.openxmlformats.org/officeDocument/2006/relationships/image" Target="../media/image2.png"/><Relationship Id="rId3" Type="http://schemas.openxmlformats.org/officeDocument/2006/relationships/tags" Target="../tags/tag714.xml"/><Relationship Id="rId2" Type="http://schemas.openxmlformats.org/officeDocument/2006/relationships/tags" Target="../tags/tag713.xml"/><Relationship Id="rId16" Type="http://schemas.openxmlformats.org/officeDocument/2006/relationships/notesSlide" Target="../notesSlides/notesSlide3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722.xml"/><Relationship Id="rId13" Type="http://schemas.openxmlformats.org/officeDocument/2006/relationships/tags" Target="../tags/tag721.xml"/><Relationship Id="rId12" Type="http://schemas.openxmlformats.org/officeDocument/2006/relationships/tags" Target="../tags/tag720.xml"/><Relationship Id="rId11" Type="http://schemas.openxmlformats.org/officeDocument/2006/relationships/tags" Target="../tags/tag719.xml"/><Relationship Id="rId10" Type="http://schemas.openxmlformats.org/officeDocument/2006/relationships/tags" Target="../tags/tag718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tags" Target="../tags/tag727.xml"/><Relationship Id="rId7" Type="http://schemas.openxmlformats.org/officeDocument/2006/relationships/tags" Target="../tags/tag726.xml"/><Relationship Id="rId6" Type="http://schemas.openxmlformats.org/officeDocument/2006/relationships/image" Target="../media/image3.png"/><Relationship Id="rId5" Type="http://schemas.openxmlformats.org/officeDocument/2006/relationships/tags" Target="../tags/tag725.xml"/><Relationship Id="rId4" Type="http://schemas.openxmlformats.org/officeDocument/2006/relationships/image" Target="../media/image2.png"/><Relationship Id="rId3" Type="http://schemas.openxmlformats.org/officeDocument/2006/relationships/tags" Target="../tags/tag724.xml"/><Relationship Id="rId2" Type="http://schemas.openxmlformats.org/officeDocument/2006/relationships/tags" Target="../tags/tag723.xml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729.xml"/><Relationship Id="rId10" Type="http://schemas.openxmlformats.org/officeDocument/2006/relationships/tags" Target="../tags/tag728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p>
            <a:r>
              <a:rPr lang="zh-CN" altLang="zh-CN" sz="4400">
                <a:latin typeface="Times New Roman" panose="02020603050405020304" charset="0"/>
                <a:cs typeface="Times New Roman" panose="02020603050405020304" charset="0"/>
              </a:rPr>
              <a:t>Aspect Based Sentiment Analysis</a:t>
            </a:r>
            <a:endParaRPr lang="zh-CN" altLang="zh-CN" sz="4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p>
            <a:r>
              <a:rPr lang="zh-CN" altLang="zh-CN">
                <a:latin typeface="隶书" panose="02010509060101010101" charset="-122"/>
                <a:ea typeface="隶书" panose="02010509060101010101" charset="-122"/>
                <a:sym typeface="+mn-ea"/>
              </a:rPr>
              <a:t>属性级情感分类</a:t>
            </a:r>
            <a:endParaRPr lang="zh-CN" altLang="en-US"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189" name="组合 188"/>
          <p:cNvGrpSpPr/>
          <p:nvPr/>
        </p:nvGrpSpPr>
        <p:grpSpPr>
          <a:xfrm>
            <a:off x="12701" y="5575953"/>
            <a:ext cx="12192000" cy="1281113"/>
            <a:chOff x="-6350" y="3575050"/>
            <a:chExt cx="12192000" cy="1281113"/>
          </a:xfrm>
          <a:solidFill>
            <a:srgbClr val="7030A0"/>
          </a:solidFill>
        </p:grpSpPr>
        <p:grpSp>
          <p:nvGrpSpPr>
            <p:cNvPr id="190" name="Group 205"/>
            <p:cNvGrpSpPr/>
            <p:nvPr userDrawn="1"/>
          </p:nvGrpSpPr>
          <p:grpSpPr bwMode="auto">
            <a:xfrm>
              <a:off x="4810125" y="4400550"/>
              <a:ext cx="4105275" cy="433388"/>
              <a:chOff x="3030" y="2772"/>
              <a:chExt cx="2586" cy="273"/>
            </a:xfrm>
            <a:grpFill/>
          </p:grpSpPr>
          <p:sp>
            <p:nvSpPr>
              <p:cNvPr id="298" name="Line 5"/>
              <p:cNvSpPr>
                <a:spLocks noChangeShapeType="1"/>
              </p:cNvSpPr>
              <p:nvPr userDrawn="1">
                <p:custDataLst>
                  <p:tags r:id="rId4"/>
                </p:custDataLst>
              </p:nvPr>
            </p:nvSpPr>
            <p:spPr bwMode="auto">
              <a:xfrm>
                <a:off x="5616" y="2860"/>
                <a:ext cx="0" cy="0"/>
              </a:xfrm>
              <a:prstGeom prst="line">
                <a:avLst/>
              </a:prstGeom>
              <a:grpFill/>
              <a:ln w="12700" cap="rnd">
                <a:solidFill>
                  <a:srgbClr val="BF9C5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99" name="Freeform 6"/>
              <p:cNvSpPr/>
              <p:nvPr userDrawn="1">
                <p:custDataLst>
                  <p:tags r:id="rId5"/>
                </p:custDataLst>
              </p:nvPr>
            </p:nvSpPr>
            <p:spPr bwMode="auto">
              <a:xfrm>
                <a:off x="3657" y="2794"/>
                <a:ext cx="39" cy="9"/>
              </a:xfrm>
              <a:custGeom>
                <a:avLst/>
                <a:gdLst>
                  <a:gd name="T0" fmla="*/ 8 w 9"/>
                  <a:gd name="T1" fmla="*/ 2 h 2"/>
                  <a:gd name="T2" fmla="*/ 1 w 9"/>
                  <a:gd name="T3" fmla="*/ 2 h 2"/>
                  <a:gd name="T4" fmla="*/ 0 w 9"/>
                  <a:gd name="T5" fmla="*/ 1 h 2"/>
                  <a:gd name="T6" fmla="*/ 1 w 9"/>
                  <a:gd name="T7" fmla="*/ 0 h 2"/>
                  <a:gd name="T8" fmla="*/ 8 w 9"/>
                  <a:gd name="T9" fmla="*/ 0 h 2"/>
                  <a:gd name="T10" fmla="*/ 9 w 9"/>
                  <a:gd name="T11" fmla="*/ 1 h 2"/>
                  <a:gd name="T12" fmla="*/ 8 w 9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9" y="0"/>
                      <a:pt x="9" y="1"/>
                    </a:cubicBezTo>
                    <a:cubicBezTo>
                      <a:pt x="9" y="1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0" name="Freeform 7"/>
              <p:cNvSpPr/>
              <p:nvPr userDrawn="1">
                <p:custDataLst>
                  <p:tags r:id="rId6"/>
                </p:custDataLst>
              </p:nvPr>
            </p:nvSpPr>
            <p:spPr bwMode="auto">
              <a:xfrm>
                <a:off x="303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1" name="Freeform 8"/>
              <p:cNvSpPr/>
              <p:nvPr userDrawn="1">
                <p:custDataLst>
                  <p:tags r:id="rId7"/>
                </p:custDataLst>
              </p:nvPr>
            </p:nvSpPr>
            <p:spPr bwMode="auto">
              <a:xfrm>
                <a:off x="30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2" name="Freeform 9"/>
              <p:cNvSpPr/>
              <p:nvPr userDrawn="1">
                <p:custDataLst>
                  <p:tags r:id="rId8"/>
                </p:custDataLst>
              </p:nvPr>
            </p:nvSpPr>
            <p:spPr bwMode="auto">
              <a:xfrm>
                <a:off x="30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3" name="Freeform 10"/>
              <p:cNvSpPr/>
              <p:nvPr userDrawn="1">
                <p:custDataLst>
                  <p:tags r:id="rId9"/>
                </p:custDataLst>
              </p:nvPr>
            </p:nvSpPr>
            <p:spPr bwMode="auto">
              <a:xfrm>
                <a:off x="307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4" name="Freeform 11"/>
              <p:cNvSpPr/>
              <p:nvPr userDrawn="1">
                <p:custDataLst>
                  <p:tags r:id="rId10"/>
                </p:custDataLst>
              </p:nvPr>
            </p:nvSpPr>
            <p:spPr bwMode="auto">
              <a:xfrm>
                <a:off x="308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5" name="Freeform 12"/>
              <p:cNvSpPr/>
              <p:nvPr userDrawn="1">
                <p:custDataLst>
                  <p:tags r:id="rId11"/>
                </p:custDataLst>
              </p:nvPr>
            </p:nvSpPr>
            <p:spPr bwMode="auto">
              <a:xfrm>
                <a:off x="310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6" name="Freeform 13"/>
              <p:cNvSpPr/>
              <p:nvPr userDrawn="1">
                <p:custDataLst>
                  <p:tags r:id="rId12"/>
                </p:custDataLst>
              </p:nvPr>
            </p:nvSpPr>
            <p:spPr bwMode="auto">
              <a:xfrm>
                <a:off x="311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7" name="Freeform 14"/>
              <p:cNvSpPr/>
              <p:nvPr userDrawn="1">
                <p:custDataLst>
                  <p:tags r:id="rId13"/>
                </p:custDataLst>
              </p:nvPr>
            </p:nvSpPr>
            <p:spPr bwMode="auto">
              <a:xfrm>
                <a:off x="312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8" name="Freeform 15"/>
              <p:cNvSpPr/>
              <p:nvPr userDrawn="1">
                <p:custDataLst>
                  <p:tags r:id="rId14"/>
                </p:custDataLst>
              </p:nvPr>
            </p:nvSpPr>
            <p:spPr bwMode="auto">
              <a:xfrm>
                <a:off x="314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9" name="Freeform 16"/>
              <p:cNvSpPr/>
              <p:nvPr userDrawn="1">
                <p:custDataLst>
                  <p:tags r:id="rId15"/>
                </p:custDataLst>
              </p:nvPr>
            </p:nvSpPr>
            <p:spPr bwMode="auto">
              <a:xfrm>
                <a:off x="315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0" name="Freeform 17"/>
              <p:cNvSpPr/>
              <p:nvPr userDrawn="1">
                <p:custDataLst>
                  <p:tags r:id="rId16"/>
                </p:custDataLst>
              </p:nvPr>
            </p:nvSpPr>
            <p:spPr bwMode="auto">
              <a:xfrm>
                <a:off x="317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1" name="Freeform 18"/>
              <p:cNvSpPr/>
              <p:nvPr userDrawn="1">
                <p:custDataLst>
                  <p:tags r:id="rId17"/>
                </p:custDataLst>
              </p:nvPr>
            </p:nvSpPr>
            <p:spPr bwMode="auto">
              <a:xfrm>
                <a:off x="318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2" name="Freeform 19"/>
              <p:cNvSpPr/>
              <p:nvPr userDrawn="1">
                <p:custDataLst>
                  <p:tags r:id="rId18"/>
                </p:custDataLst>
              </p:nvPr>
            </p:nvSpPr>
            <p:spPr bwMode="auto">
              <a:xfrm>
                <a:off x="319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3" name="Freeform 20"/>
              <p:cNvSpPr/>
              <p:nvPr userDrawn="1">
                <p:custDataLst>
                  <p:tags r:id="rId19"/>
                </p:custDataLst>
              </p:nvPr>
            </p:nvSpPr>
            <p:spPr bwMode="auto">
              <a:xfrm>
                <a:off x="320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4" name="Freeform 21"/>
              <p:cNvSpPr/>
              <p:nvPr userDrawn="1">
                <p:custDataLst>
                  <p:tags r:id="rId20"/>
                </p:custDataLst>
              </p:nvPr>
            </p:nvSpPr>
            <p:spPr bwMode="auto">
              <a:xfrm>
                <a:off x="322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5" name="Freeform 22"/>
              <p:cNvSpPr/>
              <p:nvPr userDrawn="1">
                <p:custDataLst>
                  <p:tags r:id="rId21"/>
                </p:custDataLst>
              </p:nvPr>
            </p:nvSpPr>
            <p:spPr bwMode="auto">
              <a:xfrm>
                <a:off x="323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6" name="Freeform 23"/>
              <p:cNvSpPr/>
              <p:nvPr userDrawn="1">
                <p:custDataLst>
                  <p:tags r:id="rId22"/>
                </p:custDataLst>
              </p:nvPr>
            </p:nvSpPr>
            <p:spPr bwMode="auto">
              <a:xfrm>
                <a:off x="325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7" name="Freeform 24"/>
              <p:cNvSpPr/>
              <p:nvPr userDrawn="1">
                <p:custDataLst>
                  <p:tags r:id="rId23"/>
                </p:custDataLst>
              </p:nvPr>
            </p:nvSpPr>
            <p:spPr bwMode="auto">
              <a:xfrm>
                <a:off x="326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8" name="Freeform 25"/>
              <p:cNvSpPr/>
              <p:nvPr userDrawn="1">
                <p:custDataLst>
                  <p:tags r:id="rId24"/>
                </p:custDataLst>
              </p:nvPr>
            </p:nvSpPr>
            <p:spPr bwMode="auto">
              <a:xfrm>
                <a:off x="327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9" name="Freeform 26"/>
              <p:cNvSpPr/>
              <p:nvPr userDrawn="1">
                <p:custDataLst>
                  <p:tags r:id="rId25"/>
                </p:custDataLst>
              </p:nvPr>
            </p:nvSpPr>
            <p:spPr bwMode="auto">
              <a:xfrm>
                <a:off x="329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20" name="Freeform 27"/>
              <p:cNvSpPr/>
              <p:nvPr userDrawn="1">
                <p:custDataLst>
                  <p:tags r:id="rId26"/>
                </p:custDataLst>
              </p:nvPr>
            </p:nvSpPr>
            <p:spPr bwMode="auto">
              <a:xfrm>
                <a:off x="330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21" name="Freeform 28"/>
              <p:cNvSpPr/>
              <p:nvPr userDrawn="1">
                <p:custDataLst>
                  <p:tags r:id="rId27"/>
                </p:custDataLst>
              </p:nvPr>
            </p:nvSpPr>
            <p:spPr bwMode="auto">
              <a:xfrm>
                <a:off x="331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22" name="Freeform 29"/>
              <p:cNvSpPr/>
              <p:nvPr userDrawn="1">
                <p:custDataLst>
                  <p:tags r:id="rId28"/>
                </p:custDataLst>
              </p:nvPr>
            </p:nvSpPr>
            <p:spPr bwMode="auto">
              <a:xfrm>
                <a:off x="33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23" name="Freeform 30"/>
              <p:cNvSpPr/>
              <p:nvPr userDrawn="1">
                <p:custDataLst>
                  <p:tags r:id="rId29"/>
                </p:custDataLst>
              </p:nvPr>
            </p:nvSpPr>
            <p:spPr bwMode="auto">
              <a:xfrm>
                <a:off x="33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24" name="Freeform 31"/>
              <p:cNvSpPr/>
              <p:nvPr userDrawn="1">
                <p:custDataLst>
                  <p:tags r:id="rId30"/>
                </p:custDataLst>
              </p:nvPr>
            </p:nvSpPr>
            <p:spPr bwMode="auto">
              <a:xfrm>
                <a:off x="33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25" name="Freeform 32"/>
              <p:cNvSpPr/>
              <p:nvPr userDrawn="1">
                <p:custDataLst>
                  <p:tags r:id="rId31"/>
                </p:custDataLst>
              </p:nvPr>
            </p:nvSpPr>
            <p:spPr bwMode="auto">
              <a:xfrm>
                <a:off x="337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26" name="Freeform 33"/>
              <p:cNvSpPr/>
              <p:nvPr userDrawn="1">
                <p:custDataLst>
                  <p:tags r:id="rId32"/>
                </p:custDataLst>
              </p:nvPr>
            </p:nvSpPr>
            <p:spPr bwMode="auto">
              <a:xfrm>
                <a:off x="338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27" name="Freeform 34"/>
              <p:cNvSpPr/>
              <p:nvPr userDrawn="1">
                <p:custDataLst>
                  <p:tags r:id="rId33"/>
                </p:custDataLst>
              </p:nvPr>
            </p:nvSpPr>
            <p:spPr bwMode="auto">
              <a:xfrm>
                <a:off x="340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28" name="Freeform 35"/>
              <p:cNvSpPr/>
              <p:nvPr userDrawn="1">
                <p:custDataLst>
                  <p:tags r:id="rId34"/>
                </p:custDataLst>
              </p:nvPr>
            </p:nvSpPr>
            <p:spPr bwMode="auto">
              <a:xfrm>
                <a:off x="341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29" name="Freeform 36"/>
              <p:cNvSpPr/>
              <p:nvPr userDrawn="1">
                <p:custDataLst>
                  <p:tags r:id="rId35"/>
                </p:custDataLst>
              </p:nvPr>
            </p:nvSpPr>
            <p:spPr bwMode="auto">
              <a:xfrm>
                <a:off x="342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0" name="Freeform 37"/>
              <p:cNvSpPr/>
              <p:nvPr userDrawn="1">
                <p:custDataLst>
                  <p:tags r:id="rId36"/>
                </p:custDataLst>
              </p:nvPr>
            </p:nvSpPr>
            <p:spPr bwMode="auto">
              <a:xfrm>
                <a:off x="344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1" name="Freeform 38"/>
              <p:cNvSpPr/>
              <p:nvPr userDrawn="1">
                <p:custDataLst>
                  <p:tags r:id="rId37"/>
                </p:custDataLst>
              </p:nvPr>
            </p:nvSpPr>
            <p:spPr bwMode="auto">
              <a:xfrm>
                <a:off x="345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2" name="Freeform 39"/>
              <p:cNvSpPr/>
              <p:nvPr userDrawn="1">
                <p:custDataLst>
                  <p:tags r:id="rId38"/>
                </p:custDataLst>
              </p:nvPr>
            </p:nvSpPr>
            <p:spPr bwMode="auto">
              <a:xfrm>
                <a:off x="347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3" name="Freeform 40"/>
              <p:cNvSpPr/>
              <p:nvPr userDrawn="1">
                <p:custDataLst>
                  <p:tags r:id="rId39"/>
                </p:custDataLst>
              </p:nvPr>
            </p:nvSpPr>
            <p:spPr bwMode="auto">
              <a:xfrm>
                <a:off x="348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4" name="Freeform 41"/>
              <p:cNvSpPr/>
              <p:nvPr userDrawn="1">
                <p:custDataLst>
                  <p:tags r:id="rId40"/>
                </p:custDataLst>
              </p:nvPr>
            </p:nvSpPr>
            <p:spPr bwMode="auto">
              <a:xfrm>
                <a:off x="349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5" name="Freeform 42"/>
              <p:cNvSpPr/>
              <p:nvPr userDrawn="1">
                <p:custDataLst>
                  <p:tags r:id="rId41"/>
                </p:custDataLst>
              </p:nvPr>
            </p:nvSpPr>
            <p:spPr bwMode="auto">
              <a:xfrm>
                <a:off x="350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6" name="Freeform 43"/>
              <p:cNvSpPr/>
              <p:nvPr userDrawn="1">
                <p:custDataLst>
                  <p:tags r:id="rId42"/>
                </p:custDataLst>
              </p:nvPr>
            </p:nvSpPr>
            <p:spPr bwMode="auto">
              <a:xfrm>
                <a:off x="352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7" name="Freeform 44"/>
              <p:cNvSpPr/>
              <p:nvPr userDrawn="1">
                <p:custDataLst>
                  <p:tags r:id="rId43"/>
                </p:custDataLst>
              </p:nvPr>
            </p:nvSpPr>
            <p:spPr bwMode="auto">
              <a:xfrm>
                <a:off x="353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8" name="Freeform 45"/>
              <p:cNvSpPr/>
              <p:nvPr userDrawn="1">
                <p:custDataLst>
                  <p:tags r:id="rId44"/>
                </p:custDataLst>
              </p:nvPr>
            </p:nvSpPr>
            <p:spPr bwMode="auto">
              <a:xfrm>
                <a:off x="355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9" name="Freeform 46"/>
              <p:cNvSpPr/>
              <p:nvPr userDrawn="1">
                <p:custDataLst>
                  <p:tags r:id="rId45"/>
                </p:custDataLst>
              </p:nvPr>
            </p:nvSpPr>
            <p:spPr bwMode="auto">
              <a:xfrm>
                <a:off x="356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0" name="Freeform 47"/>
              <p:cNvSpPr/>
              <p:nvPr userDrawn="1">
                <p:custDataLst>
                  <p:tags r:id="rId46"/>
                </p:custDataLst>
              </p:nvPr>
            </p:nvSpPr>
            <p:spPr bwMode="auto">
              <a:xfrm>
                <a:off x="357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1" name="Freeform 48"/>
              <p:cNvSpPr/>
              <p:nvPr userDrawn="1">
                <p:custDataLst>
                  <p:tags r:id="rId47"/>
                </p:custDataLst>
              </p:nvPr>
            </p:nvSpPr>
            <p:spPr bwMode="auto">
              <a:xfrm>
                <a:off x="359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2" name="Freeform 49"/>
              <p:cNvSpPr/>
              <p:nvPr userDrawn="1">
                <p:custDataLst>
                  <p:tags r:id="rId48"/>
                </p:custDataLst>
              </p:nvPr>
            </p:nvSpPr>
            <p:spPr bwMode="auto">
              <a:xfrm>
                <a:off x="360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3" name="Freeform 50"/>
              <p:cNvSpPr/>
              <p:nvPr userDrawn="1">
                <p:custDataLst>
                  <p:tags r:id="rId49"/>
                </p:custDataLst>
              </p:nvPr>
            </p:nvSpPr>
            <p:spPr bwMode="auto">
              <a:xfrm>
                <a:off x="361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4" name="Freeform 51"/>
              <p:cNvSpPr/>
              <p:nvPr userDrawn="1">
                <p:custDataLst>
                  <p:tags r:id="rId50"/>
                </p:custDataLst>
              </p:nvPr>
            </p:nvSpPr>
            <p:spPr bwMode="auto">
              <a:xfrm>
                <a:off x="36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5" name="Freeform 52"/>
              <p:cNvSpPr/>
              <p:nvPr userDrawn="1">
                <p:custDataLst>
                  <p:tags r:id="rId51"/>
                </p:custDataLst>
              </p:nvPr>
            </p:nvSpPr>
            <p:spPr bwMode="auto">
              <a:xfrm>
                <a:off x="36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6" name="Freeform 53"/>
              <p:cNvSpPr/>
              <p:nvPr userDrawn="1">
                <p:custDataLst>
                  <p:tags r:id="rId52"/>
                </p:custDataLst>
              </p:nvPr>
            </p:nvSpPr>
            <p:spPr bwMode="auto">
              <a:xfrm>
                <a:off x="36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7" name="Freeform 54"/>
              <p:cNvSpPr/>
              <p:nvPr userDrawn="1">
                <p:custDataLst>
                  <p:tags r:id="rId53"/>
                </p:custDataLst>
              </p:nvPr>
            </p:nvSpPr>
            <p:spPr bwMode="auto">
              <a:xfrm>
                <a:off x="36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8" name="Freeform 55"/>
              <p:cNvSpPr/>
              <p:nvPr userDrawn="1">
                <p:custDataLst>
                  <p:tags r:id="rId54"/>
                </p:custDataLst>
              </p:nvPr>
            </p:nvSpPr>
            <p:spPr bwMode="auto">
              <a:xfrm>
                <a:off x="36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9" name="Freeform 56"/>
              <p:cNvSpPr/>
              <p:nvPr userDrawn="1">
                <p:custDataLst>
                  <p:tags r:id="rId55"/>
                </p:custDataLst>
              </p:nvPr>
            </p:nvSpPr>
            <p:spPr bwMode="auto">
              <a:xfrm>
                <a:off x="37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0" name="Freeform 57"/>
              <p:cNvSpPr/>
              <p:nvPr userDrawn="1">
                <p:custDataLst>
                  <p:tags r:id="rId56"/>
                </p:custDataLst>
              </p:nvPr>
            </p:nvSpPr>
            <p:spPr bwMode="auto">
              <a:xfrm>
                <a:off x="37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1" name="Freeform 58"/>
              <p:cNvSpPr/>
              <p:nvPr userDrawn="1">
                <p:custDataLst>
                  <p:tags r:id="rId57"/>
                </p:custDataLst>
              </p:nvPr>
            </p:nvSpPr>
            <p:spPr bwMode="auto">
              <a:xfrm>
                <a:off x="37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2" name="Freeform 59"/>
              <p:cNvSpPr/>
              <p:nvPr userDrawn="1">
                <p:custDataLst>
                  <p:tags r:id="rId58"/>
                </p:custDataLst>
              </p:nvPr>
            </p:nvSpPr>
            <p:spPr bwMode="auto">
              <a:xfrm>
                <a:off x="37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3" name="Freeform 60"/>
              <p:cNvSpPr/>
              <p:nvPr userDrawn="1">
                <p:custDataLst>
                  <p:tags r:id="rId59"/>
                </p:custDataLst>
              </p:nvPr>
            </p:nvSpPr>
            <p:spPr bwMode="auto">
              <a:xfrm>
                <a:off x="39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4" name="Freeform 61"/>
              <p:cNvSpPr/>
              <p:nvPr userDrawn="1">
                <p:custDataLst>
                  <p:tags r:id="rId60"/>
                </p:custDataLst>
              </p:nvPr>
            </p:nvSpPr>
            <p:spPr bwMode="auto">
              <a:xfrm>
                <a:off x="394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5" name="Freeform 62"/>
              <p:cNvSpPr/>
              <p:nvPr userDrawn="1">
                <p:custDataLst>
                  <p:tags r:id="rId61"/>
                </p:custDataLst>
              </p:nvPr>
            </p:nvSpPr>
            <p:spPr bwMode="auto">
              <a:xfrm>
                <a:off x="39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6" name="Freeform 63"/>
              <p:cNvSpPr/>
              <p:nvPr userDrawn="1">
                <p:custDataLst>
                  <p:tags r:id="rId62"/>
                </p:custDataLst>
              </p:nvPr>
            </p:nvSpPr>
            <p:spPr bwMode="auto">
              <a:xfrm>
                <a:off x="39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7" name="Freeform 64"/>
              <p:cNvSpPr/>
              <p:nvPr userDrawn="1">
                <p:custDataLst>
                  <p:tags r:id="rId63"/>
                </p:custDataLst>
              </p:nvPr>
            </p:nvSpPr>
            <p:spPr bwMode="auto">
              <a:xfrm>
                <a:off x="39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8" name="Freeform 65"/>
              <p:cNvSpPr/>
              <p:nvPr userDrawn="1">
                <p:custDataLst>
                  <p:tags r:id="rId64"/>
                </p:custDataLst>
              </p:nvPr>
            </p:nvSpPr>
            <p:spPr bwMode="auto">
              <a:xfrm>
                <a:off x="40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9" name="Freeform 66"/>
              <p:cNvSpPr/>
              <p:nvPr userDrawn="1">
                <p:custDataLst>
                  <p:tags r:id="rId65"/>
                </p:custDataLst>
              </p:nvPr>
            </p:nvSpPr>
            <p:spPr bwMode="auto">
              <a:xfrm>
                <a:off x="40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0" name="Freeform 67"/>
              <p:cNvSpPr/>
              <p:nvPr userDrawn="1">
                <p:custDataLst>
                  <p:tags r:id="rId66"/>
                </p:custDataLst>
              </p:nvPr>
            </p:nvSpPr>
            <p:spPr bwMode="auto">
              <a:xfrm>
                <a:off x="40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1" name="Freeform 68"/>
              <p:cNvSpPr/>
              <p:nvPr userDrawn="1">
                <p:custDataLst>
                  <p:tags r:id="rId67"/>
                </p:custDataLst>
              </p:nvPr>
            </p:nvSpPr>
            <p:spPr bwMode="auto">
              <a:xfrm>
                <a:off x="404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2" name="Freeform 69"/>
              <p:cNvSpPr/>
              <p:nvPr userDrawn="1">
                <p:custDataLst>
                  <p:tags r:id="rId68"/>
                </p:custDataLst>
              </p:nvPr>
            </p:nvSpPr>
            <p:spPr bwMode="auto">
              <a:xfrm>
                <a:off x="405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3" name="Freeform 70"/>
              <p:cNvSpPr/>
              <p:nvPr userDrawn="1">
                <p:custDataLst>
                  <p:tags r:id="rId69"/>
                </p:custDataLst>
              </p:nvPr>
            </p:nvSpPr>
            <p:spPr bwMode="auto">
              <a:xfrm>
                <a:off x="406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4" name="Freeform 71"/>
              <p:cNvSpPr/>
              <p:nvPr userDrawn="1">
                <p:custDataLst>
                  <p:tags r:id="rId70"/>
                </p:custDataLst>
              </p:nvPr>
            </p:nvSpPr>
            <p:spPr bwMode="auto">
              <a:xfrm>
                <a:off x="407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5" name="Freeform 72"/>
              <p:cNvSpPr/>
              <p:nvPr userDrawn="1">
                <p:custDataLst>
                  <p:tags r:id="rId71"/>
                </p:custDataLst>
              </p:nvPr>
            </p:nvSpPr>
            <p:spPr bwMode="auto">
              <a:xfrm>
                <a:off x="40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6" name="Freeform 73"/>
              <p:cNvSpPr/>
              <p:nvPr userDrawn="1">
                <p:custDataLst>
                  <p:tags r:id="rId72"/>
                </p:custDataLst>
              </p:nvPr>
            </p:nvSpPr>
            <p:spPr bwMode="auto">
              <a:xfrm>
                <a:off x="411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7" name="Freeform 74"/>
              <p:cNvSpPr/>
              <p:nvPr userDrawn="1">
                <p:custDataLst>
                  <p:tags r:id="rId73"/>
                </p:custDataLst>
              </p:nvPr>
            </p:nvSpPr>
            <p:spPr bwMode="auto">
              <a:xfrm>
                <a:off x="412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8" name="Freeform 75"/>
              <p:cNvSpPr/>
              <p:nvPr userDrawn="1">
                <p:custDataLst>
                  <p:tags r:id="rId74"/>
                </p:custDataLst>
              </p:nvPr>
            </p:nvSpPr>
            <p:spPr bwMode="auto">
              <a:xfrm>
                <a:off x="413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9" name="Freeform 76"/>
              <p:cNvSpPr/>
              <p:nvPr userDrawn="1">
                <p:custDataLst>
                  <p:tags r:id="rId75"/>
                </p:custDataLst>
              </p:nvPr>
            </p:nvSpPr>
            <p:spPr bwMode="auto">
              <a:xfrm>
                <a:off x="414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70" name="Freeform 77"/>
              <p:cNvSpPr/>
              <p:nvPr userDrawn="1">
                <p:custDataLst>
                  <p:tags r:id="rId76"/>
                </p:custDataLst>
              </p:nvPr>
            </p:nvSpPr>
            <p:spPr bwMode="auto">
              <a:xfrm>
                <a:off x="416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71" name="Freeform 78"/>
              <p:cNvSpPr/>
              <p:nvPr userDrawn="1">
                <p:custDataLst>
                  <p:tags r:id="rId77"/>
                </p:custDataLst>
              </p:nvPr>
            </p:nvSpPr>
            <p:spPr bwMode="auto">
              <a:xfrm>
                <a:off x="41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72" name="Freeform 79"/>
              <p:cNvSpPr/>
              <p:nvPr userDrawn="1">
                <p:custDataLst>
                  <p:tags r:id="rId78"/>
                </p:custDataLst>
              </p:nvPr>
            </p:nvSpPr>
            <p:spPr bwMode="auto">
              <a:xfrm>
                <a:off x="41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73" name="Freeform 80"/>
              <p:cNvSpPr/>
              <p:nvPr userDrawn="1">
                <p:custDataLst>
                  <p:tags r:id="rId79"/>
                </p:custDataLst>
              </p:nvPr>
            </p:nvSpPr>
            <p:spPr bwMode="auto">
              <a:xfrm>
                <a:off x="42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74" name="Freeform 81"/>
              <p:cNvSpPr/>
              <p:nvPr userDrawn="1">
                <p:custDataLst>
                  <p:tags r:id="rId80"/>
                </p:custDataLst>
              </p:nvPr>
            </p:nvSpPr>
            <p:spPr bwMode="auto">
              <a:xfrm>
                <a:off x="42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75" name="Freeform 82"/>
              <p:cNvSpPr/>
              <p:nvPr userDrawn="1">
                <p:custDataLst>
                  <p:tags r:id="rId81"/>
                </p:custDataLst>
              </p:nvPr>
            </p:nvSpPr>
            <p:spPr bwMode="auto">
              <a:xfrm>
                <a:off x="423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76" name="Freeform 83"/>
              <p:cNvSpPr/>
              <p:nvPr userDrawn="1">
                <p:custDataLst>
                  <p:tags r:id="rId82"/>
                </p:custDataLst>
              </p:nvPr>
            </p:nvSpPr>
            <p:spPr bwMode="auto">
              <a:xfrm>
                <a:off x="424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77" name="Freeform 84"/>
              <p:cNvSpPr/>
              <p:nvPr userDrawn="1">
                <p:custDataLst>
                  <p:tags r:id="rId83"/>
                </p:custDataLst>
              </p:nvPr>
            </p:nvSpPr>
            <p:spPr bwMode="auto">
              <a:xfrm>
                <a:off x="42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78" name="Freeform 85"/>
              <p:cNvSpPr/>
              <p:nvPr userDrawn="1">
                <p:custDataLst>
                  <p:tags r:id="rId84"/>
                </p:custDataLst>
              </p:nvPr>
            </p:nvSpPr>
            <p:spPr bwMode="auto">
              <a:xfrm>
                <a:off x="427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79" name="Freeform 86"/>
              <p:cNvSpPr/>
              <p:nvPr userDrawn="1">
                <p:custDataLst>
                  <p:tags r:id="rId85"/>
                </p:custDataLst>
              </p:nvPr>
            </p:nvSpPr>
            <p:spPr bwMode="auto">
              <a:xfrm>
                <a:off x="428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80" name="Freeform 87"/>
              <p:cNvSpPr/>
              <p:nvPr userDrawn="1">
                <p:custDataLst>
                  <p:tags r:id="rId86"/>
                </p:custDataLst>
              </p:nvPr>
            </p:nvSpPr>
            <p:spPr bwMode="auto">
              <a:xfrm>
                <a:off x="429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81" name="Freeform 88"/>
              <p:cNvSpPr/>
              <p:nvPr userDrawn="1">
                <p:custDataLst>
                  <p:tags r:id="rId87"/>
                </p:custDataLst>
              </p:nvPr>
            </p:nvSpPr>
            <p:spPr bwMode="auto">
              <a:xfrm>
                <a:off x="431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82" name="Freeform 89"/>
              <p:cNvSpPr/>
              <p:nvPr userDrawn="1">
                <p:custDataLst>
                  <p:tags r:id="rId88"/>
                </p:custDataLst>
              </p:nvPr>
            </p:nvSpPr>
            <p:spPr bwMode="auto">
              <a:xfrm>
                <a:off x="432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83" name="Freeform 90"/>
              <p:cNvSpPr/>
              <p:nvPr userDrawn="1">
                <p:custDataLst>
                  <p:tags r:id="rId89"/>
                </p:custDataLst>
              </p:nvPr>
            </p:nvSpPr>
            <p:spPr bwMode="auto">
              <a:xfrm>
                <a:off x="433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84" name="Freeform 91"/>
              <p:cNvSpPr/>
              <p:nvPr userDrawn="1">
                <p:custDataLst>
                  <p:tags r:id="rId90"/>
                </p:custDataLst>
              </p:nvPr>
            </p:nvSpPr>
            <p:spPr bwMode="auto">
              <a:xfrm>
                <a:off x="434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85" name="Freeform 92"/>
              <p:cNvSpPr/>
              <p:nvPr userDrawn="1">
                <p:custDataLst>
                  <p:tags r:id="rId91"/>
                </p:custDataLst>
              </p:nvPr>
            </p:nvSpPr>
            <p:spPr bwMode="auto">
              <a:xfrm>
                <a:off x="436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86" name="Freeform 93"/>
              <p:cNvSpPr/>
              <p:nvPr userDrawn="1">
                <p:custDataLst>
                  <p:tags r:id="rId92"/>
                </p:custDataLst>
              </p:nvPr>
            </p:nvSpPr>
            <p:spPr bwMode="auto">
              <a:xfrm>
                <a:off x="438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87" name="Freeform 94"/>
              <p:cNvSpPr/>
              <p:nvPr userDrawn="1">
                <p:custDataLst>
                  <p:tags r:id="rId93"/>
                </p:custDataLst>
              </p:nvPr>
            </p:nvSpPr>
            <p:spPr bwMode="auto">
              <a:xfrm>
                <a:off x="43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88" name="Freeform 95"/>
              <p:cNvSpPr/>
              <p:nvPr userDrawn="1">
                <p:custDataLst>
                  <p:tags r:id="rId94"/>
                </p:custDataLst>
              </p:nvPr>
            </p:nvSpPr>
            <p:spPr bwMode="auto">
              <a:xfrm>
                <a:off x="440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89" name="Freeform 96"/>
              <p:cNvSpPr/>
              <p:nvPr userDrawn="1">
                <p:custDataLst>
                  <p:tags r:id="rId95"/>
                </p:custDataLst>
              </p:nvPr>
            </p:nvSpPr>
            <p:spPr bwMode="auto">
              <a:xfrm>
                <a:off x="441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0" name="Freeform 97"/>
              <p:cNvSpPr/>
              <p:nvPr userDrawn="1">
                <p:custDataLst>
                  <p:tags r:id="rId96"/>
                </p:custDataLst>
              </p:nvPr>
            </p:nvSpPr>
            <p:spPr bwMode="auto">
              <a:xfrm>
                <a:off x="443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1" name="Freeform 98"/>
              <p:cNvSpPr/>
              <p:nvPr userDrawn="1">
                <p:custDataLst>
                  <p:tags r:id="rId97"/>
                </p:custDataLst>
              </p:nvPr>
            </p:nvSpPr>
            <p:spPr bwMode="auto">
              <a:xfrm>
                <a:off x="444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2" name="Freeform 99"/>
              <p:cNvSpPr/>
              <p:nvPr userDrawn="1">
                <p:custDataLst>
                  <p:tags r:id="rId98"/>
                </p:custDataLst>
              </p:nvPr>
            </p:nvSpPr>
            <p:spPr bwMode="auto">
              <a:xfrm>
                <a:off x="44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3" name="Freeform 100"/>
              <p:cNvSpPr/>
              <p:nvPr userDrawn="1">
                <p:custDataLst>
                  <p:tags r:id="rId99"/>
                </p:custDataLst>
              </p:nvPr>
            </p:nvSpPr>
            <p:spPr bwMode="auto">
              <a:xfrm>
                <a:off x="447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4" name="Freeform 101"/>
              <p:cNvSpPr/>
              <p:nvPr userDrawn="1">
                <p:custDataLst>
                  <p:tags r:id="rId100"/>
                </p:custDataLst>
              </p:nvPr>
            </p:nvSpPr>
            <p:spPr bwMode="auto">
              <a:xfrm>
                <a:off x="448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5" name="Freeform 102"/>
              <p:cNvSpPr/>
              <p:nvPr userDrawn="1">
                <p:custDataLst>
                  <p:tags r:id="rId101"/>
                </p:custDataLst>
              </p:nvPr>
            </p:nvSpPr>
            <p:spPr bwMode="auto">
              <a:xfrm>
                <a:off x="450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6" name="Freeform 103"/>
              <p:cNvSpPr/>
              <p:nvPr userDrawn="1">
                <p:custDataLst>
                  <p:tags r:id="rId102"/>
                </p:custDataLst>
              </p:nvPr>
            </p:nvSpPr>
            <p:spPr bwMode="auto">
              <a:xfrm>
                <a:off x="451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7" name="Freeform 104"/>
              <p:cNvSpPr/>
              <p:nvPr userDrawn="1">
                <p:custDataLst>
                  <p:tags r:id="rId103"/>
                </p:custDataLst>
              </p:nvPr>
            </p:nvSpPr>
            <p:spPr bwMode="auto">
              <a:xfrm>
                <a:off x="452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8" name="Freeform 105"/>
              <p:cNvSpPr/>
              <p:nvPr userDrawn="1">
                <p:custDataLst>
                  <p:tags r:id="rId104"/>
                </p:custDataLst>
              </p:nvPr>
            </p:nvSpPr>
            <p:spPr bwMode="auto">
              <a:xfrm>
                <a:off x="454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9" name="Freeform 106"/>
              <p:cNvSpPr/>
              <p:nvPr userDrawn="1">
                <p:custDataLst>
                  <p:tags r:id="rId105"/>
                </p:custDataLst>
              </p:nvPr>
            </p:nvSpPr>
            <p:spPr bwMode="auto">
              <a:xfrm>
                <a:off x="455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0" name="Freeform 107"/>
              <p:cNvSpPr/>
              <p:nvPr userDrawn="1">
                <p:custDataLst>
                  <p:tags r:id="rId106"/>
                </p:custDataLst>
              </p:nvPr>
            </p:nvSpPr>
            <p:spPr bwMode="auto">
              <a:xfrm>
                <a:off x="456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1" name="Freeform 108"/>
              <p:cNvSpPr/>
              <p:nvPr userDrawn="1">
                <p:custDataLst>
                  <p:tags r:id="rId107"/>
                </p:custDataLst>
              </p:nvPr>
            </p:nvSpPr>
            <p:spPr bwMode="auto">
              <a:xfrm>
                <a:off x="458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2" name="Freeform 109"/>
              <p:cNvSpPr/>
              <p:nvPr userDrawn="1">
                <p:custDataLst>
                  <p:tags r:id="rId108"/>
                </p:custDataLst>
              </p:nvPr>
            </p:nvSpPr>
            <p:spPr bwMode="auto">
              <a:xfrm>
                <a:off x="45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3" name="Freeform 110"/>
              <p:cNvSpPr/>
              <p:nvPr userDrawn="1">
                <p:custDataLst>
                  <p:tags r:id="rId109"/>
                </p:custDataLst>
              </p:nvPr>
            </p:nvSpPr>
            <p:spPr bwMode="auto">
              <a:xfrm>
                <a:off x="461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4" name="Freeform 111"/>
              <p:cNvSpPr/>
              <p:nvPr userDrawn="1">
                <p:custDataLst>
                  <p:tags r:id="rId110"/>
                </p:custDataLst>
              </p:nvPr>
            </p:nvSpPr>
            <p:spPr bwMode="auto">
              <a:xfrm>
                <a:off x="462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5" name="Freeform 112"/>
              <p:cNvSpPr/>
              <p:nvPr userDrawn="1">
                <p:custDataLst>
                  <p:tags r:id="rId111"/>
                </p:custDataLst>
              </p:nvPr>
            </p:nvSpPr>
            <p:spPr bwMode="auto">
              <a:xfrm>
                <a:off x="462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6" name="Freeform 113"/>
              <p:cNvSpPr/>
              <p:nvPr userDrawn="1">
                <p:custDataLst>
                  <p:tags r:id="rId112"/>
                </p:custDataLst>
              </p:nvPr>
            </p:nvSpPr>
            <p:spPr bwMode="auto">
              <a:xfrm>
                <a:off x="304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7" name="Freeform 114"/>
              <p:cNvSpPr/>
              <p:nvPr userDrawn="1">
                <p:custDataLst>
                  <p:tags r:id="rId113"/>
                </p:custDataLst>
              </p:nvPr>
            </p:nvSpPr>
            <p:spPr bwMode="auto">
              <a:xfrm>
                <a:off x="305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8" name="Freeform 115"/>
              <p:cNvSpPr/>
              <p:nvPr userDrawn="1">
                <p:custDataLst>
                  <p:tags r:id="rId114"/>
                </p:custDataLst>
              </p:nvPr>
            </p:nvSpPr>
            <p:spPr bwMode="auto">
              <a:xfrm>
                <a:off x="306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9" name="Freeform 116"/>
              <p:cNvSpPr/>
              <p:nvPr userDrawn="1">
                <p:custDataLst>
                  <p:tags r:id="rId115"/>
                </p:custDataLst>
              </p:nvPr>
            </p:nvSpPr>
            <p:spPr bwMode="auto">
              <a:xfrm>
                <a:off x="308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0" name="Freeform 117"/>
              <p:cNvSpPr/>
              <p:nvPr userDrawn="1">
                <p:custDataLst>
                  <p:tags r:id="rId116"/>
                </p:custDataLst>
              </p:nvPr>
            </p:nvSpPr>
            <p:spPr bwMode="auto">
              <a:xfrm>
                <a:off x="30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1" name="Freeform 118"/>
              <p:cNvSpPr/>
              <p:nvPr userDrawn="1">
                <p:custDataLst>
                  <p:tags r:id="rId117"/>
                </p:custDataLst>
              </p:nvPr>
            </p:nvSpPr>
            <p:spPr bwMode="auto">
              <a:xfrm>
                <a:off x="31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2" name="Freeform 119"/>
              <p:cNvSpPr/>
              <p:nvPr userDrawn="1">
                <p:custDataLst>
                  <p:tags r:id="rId118"/>
                </p:custDataLst>
              </p:nvPr>
            </p:nvSpPr>
            <p:spPr bwMode="auto">
              <a:xfrm>
                <a:off x="312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3" name="Freeform 120"/>
              <p:cNvSpPr/>
              <p:nvPr userDrawn="1">
                <p:custDataLst>
                  <p:tags r:id="rId119"/>
                </p:custDataLst>
              </p:nvPr>
            </p:nvSpPr>
            <p:spPr bwMode="auto">
              <a:xfrm>
                <a:off x="313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4" name="Freeform 121"/>
              <p:cNvSpPr/>
              <p:nvPr userDrawn="1">
                <p:custDataLst>
                  <p:tags r:id="rId120"/>
                </p:custDataLst>
              </p:nvPr>
            </p:nvSpPr>
            <p:spPr bwMode="auto">
              <a:xfrm>
                <a:off x="315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5" name="Freeform 122"/>
              <p:cNvSpPr/>
              <p:nvPr userDrawn="1">
                <p:custDataLst>
                  <p:tags r:id="rId121"/>
                </p:custDataLst>
              </p:nvPr>
            </p:nvSpPr>
            <p:spPr bwMode="auto">
              <a:xfrm>
                <a:off x="316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6" name="Freeform 123"/>
              <p:cNvSpPr/>
              <p:nvPr userDrawn="1">
                <p:custDataLst>
                  <p:tags r:id="rId122"/>
                </p:custDataLst>
              </p:nvPr>
            </p:nvSpPr>
            <p:spPr bwMode="auto">
              <a:xfrm>
                <a:off x="317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7" name="Freeform 124"/>
              <p:cNvSpPr/>
              <p:nvPr userDrawn="1">
                <p:custDataLst>
                  <p:tags r:id="rId123"/>
                </p:custDataLst>
              </p:nvPr>
            </p:nvSpPr>
            <p:spPr bwMode="auto">
              <a:xfrm>
                <a:off x="319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8" name="Freeform 125"/>
              <p:cNvSpPr/>
              <p:nvPr userDrawn="1">
                <p:custDataLst>
                  <p:tags r:id="rId124"/>
                </p:custDataLst>
              </p:nvPr>
            </p:nvSpPr>
            <p:spPr bwMode="auto">
              <a:xfrm>
                <a:off x="320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9" name="Freeform 126"/>
              <p:cNvSpPr/>
              <p:nvPr userDrawn="1">
                <p:custDataLst>
                  <p:tags r:id="rId125"/>
                </p:custDataLst>
              </p:nvPr>
            </p:nvSpPr>
            <p:spPr bwMode="auto">
              <a:xfrm>
                <a:off x="321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0" name="Freeform 127"/>
              <p:cNvSpPr/>
              <p:nvPr userDrawn="1">
                <p:custDataLst>
                  <p:tags r:id="rId126"/>
                </p:custDataLst>
              </p:nvPr>
            </p:nvSpPr>
            <p:spPr bwMode="auto">
              <a:xfrm>
                <a:off x="323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1" name="Freeform 128"/>
              <p:cNvSpPr/>
              <p:nvPr userDrawn="1">
                <p:custDataLst>
                  <p:tags r:id="rId127"/>
                </p:custDataLst>
              </p:nvPr>
            </p:nvSpPr>
            <p:spPr bwMode="auto">
              <a:xfrm>
                <a:off x="32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2" name="Freeform 129"/>
              <p:cNvSpPr/>
              <p:nvPr userDrawn="1">
                <p:custDataLst>
                  <p:tags r:id="rId128"/>
                </p:custDataLst>
              </p:nvPr>
            </p:nvSpPr>
            <p:spPr bwMode="auto">
              <a:xfrm>
                <a:off x="32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3" name="Freeform 130"/>
              <p:cNvSpPr/>
              <p:nvPr userDrawn="1">
                <p:custDataLst>
                  <p:tags r:id="rId129"/>
                </p:custDataLst>
              </p:nvPr>
            </p:nvSpPr>
            <p:spPr bwMode="auto">
              <a:xfrm>
                <a:off x="32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4" name="Freeform 131"/>
              <p:cNvSpPr/>
              <p:nvPr userDrawn="1">
                <p:custDataLst>
                  <p:tags r:id="rId130"/>
                </p:custDataLst>
              </p:nvPr>
            </p:nvSpPr>
            <p:spPr bwMode="auto">
              <a:xfrm>
                <a:off x="32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5" name="Freeform 132"/>
              <p:cNvSpPr/>
              <p:nvPr userDrawn="1">
                <p:custDataLst>
                  <p:tags r:id="rId131"/>
                </p:custDataLst>
              </p:nvPr>
            </p:nvSpPr>
            <p:spPr bwMode="auto">
              <a:xfrm>
                <a:off x="32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6" name="Freeform 133"/>
              <p:cNvSpPr/>
              <p:nvPr userDrawn="1">
                <p:custDataLst>
                  <p:tags r:id="rId132"/>
                </p:custDataLst>
              </p:nvPr>
            </p:nvSpPr>
            <p:spPr bwMode="auto">
              <a:xfrm>
                <a:off x="33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7" name="Freeform 134"/>
              <p:cNvSpPr/>
              <p:nvPr userDrawn="1">
                <p:custDataLst>
                  <p:tags r:id="rId133"/>
                </p:custDataLst>
              </p:nvPr>
            </p:nvSpPr>
            <p:spPr bwMode="auto">
              <a:xfrm>
                <a:off x="332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8" name="Freeform 135"/>
              <p:cNvSpPr/>
              <p:nvPr userDrawn="1">
                <p:custDataLst>
                  <p:tags r:id="rId134"/>
                </p:custDataLst>
              </p:nvPr>
            </p:nvSpPr>
            <p:spPr bwMode="auto">
              <a:xfrm>
                <a:off x="333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9" name="Freeform 136"/>
              <p:cNvSpPr/>
              <p:nvPr userDrawn="1">
                <p:custDataLst>
                  <p:tags r:id="rId135"/>
                </p:custDataLst>
              </p:nvPr>
            </p:nvSpPr>
            <p:spPr bwMode="auto">
              <a:xfrm>
                <a:off x="335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30" name="Freeform 137"/>
              <p:cNvSpPr/>
              <p:nvPr userDrawn="1">
                <p:custDataLst>
                  <p:tags r:id="rId136"/>
                </p:custDataLst>
              </p:nvPr>
            </p:nvSpPr>
            <p:spPr bwMode="auto">
              <a:xfrm>
                <a:off x="336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31" name="Freeform 138"/>
              <p:cNvSpPr/>
              <p:nvPr userDrawn="1">
                <p:custDataLst>
                  <p:tags r:id="rId137"/>
                </p:custDataLst>
              </p:nvPr>
            </p:nvSpPr>
            <p:spPr bwMode="auto">
              <a:xfrm>
                <a:off x="337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32" name="Freeform 139"/>
              <p:cNvSpPr/>
              <p:nvPr userDrawn="1">
                <p:custDataLst>
                  <p:tags r:id="rId138"/>
                </p:custDataLst>
              </p:nvPr>
            </p:nvSpPr>
            <p:spPr bwMode="auto">
              <a:xfrm>
                <a:off x="339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33" name="Freeform 140"/>
              <p:cNvSpPr/>
              <p:nvPr userDrawn="1">
                <p:custDataLst>
                  <p:tags r:id="rId139"/>
                </p:custDataLst>
              </p:nvPr>
            </p:nvSpPr>
            <p:spPr bwMode="auto">
              <a:xfrm>
                <a:off x="340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34" name="Freeform 141"/>
              <p:cNvSpPr/>
              <p:nvPr userDrawn="1">
                <p:custDataLst>
                  <p:tags r:id="rId140"/>
                </p:custDataLst>
              </p:nvPr>
            </p:nvSpPr>
            <p:spPr bwMode="auto">
              <a:xfrm>
                <a:off x="341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35" name="Freeform 142"/>
              <p:cNvSpPr/>
              <p:nvPr userDrawn="1">
                <p:custDataLst>
                  <p:tags r:id="rId141"/>
                </p:custDataLst>
              </p:nvPr>
            </p:nvSpPr>
            <p:spPr bwMode="auto">
              <a:xfrm>
                <a:off x="34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36" name="Freeform 143"/>
              <p:cNvSpPr/>
              <p:nvPr userDrawn="1">
                <p:custDataLst>
                  <p:tags r:id="rId142"/>
                </p:custDataLst>
              </p:nvPr>
            </p:nvSpPr>
            <p:spPr bwMode="auto">
              <a:xfrm>
                <a:off x="34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37" name="Freeform 144"/>
              <p:cNvSpPr/>
              <p:nvPr userDrawn="1">
                <p:custDataLst>
                  <p:tags r:id="rId143"/>
                </p:custDataLst>
              </p:nvPr>
            </p:nvSpPr>
            <p:spPr bwMode="auto">
              <a:xfrm>
                <a:off x="34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38" name="Freeform 145"/>
              <p:cNvSpPr/>
              <p:nvPr userDrawn="1">
                <p:custDataLst>
                  <p:tags r:id="rId144"/>
                </p:custDataLst>
              </p:nvPr>
            </p:nvSpPr>
            <p:spPr bwMode="auto">
              <a:xfrm>
                <a:off x="34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39" name="Freeform 146"/>
              <p:cNvSpPr/>
              <p:nvPr userDrawn="1">
                <p:custDataLst>
                  <p:tags r:id="rId145"/>
                </p:custDataLst>
              </p:nvPr>
            </p:nvSpPr>
            <p:spPr bwMode="auto">
              <a:xfrm>
                <a:off x="34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40" name="Freeform 147"/>
              <p:cNvSpPr/>
              <p:nvPr userDrawn="1">
                <p:custDataLst>
                  <p:tags r:id="rId146"/>
                </p:custDataLst>
              </p:nvPr>
            </p:nvSpPr>
            <p:spPr bwMode="auto">
              <a:xfrm>
                <a:off x="34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41" name="Freeform 148"/>
              <p:cNvSpPr/>
              <p:nvPr userDrawn="1">
                <p:custDataLst>
                  <p:tags r:id="rId147"/>
                </p:custDataLst>
              </p:nvPr>
            </p:nvSpPr>
            <p:spPr bwMode="auto">
              <a:xfrm>
                <a:off x="35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42" name="Freeform 149"/>
              <p:cNvSpPr/>
              <p:nvPr userDrawn="1">
                <p:custDataLst>
                  <p:tags r:id="rId148"/>
                </p:custDataLst>
              </p:nvPr>
            </p:nvSpPr>
            <p:spPr bwMode="auto">
              <a:xfrm>
                <a:off x="35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43" name="Freeform 150"/>
              <p:cNvSpPr/>
              <p:nvPr userDrawn="1">
                <p:custDataLst>
                  <p:tags r:id="rId149"/>
                </p:custDataLst>
              </p:nvPr>
            </p:nvSpPr>
            <p:spPr bwMode="auto">
              <a:xfrm>
                <a:off x="354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44" name="Freeform 151"/>
              <p:cNvSpPr/>
              <p:nvPr userDrawn="1">
                <p:custDataLst>
                  <p:tags r:id="rId150"/>
                </p:custDataLst>
              </p:nvPr>
            </p:nvSpPr>
            <p:spPr bwMode="auto">
              <a:xfrm>
                <a:off x="355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45" name="Freeform 152"/>
              <p:cNvSpPr/>
              <p:nvPr userDrawn="1">
                <p:custDataLst>
                  <p:tags r:id="rId151"/>
                </p:custDataLst>
              </p:nvPr>
            </p:nvSpPr>
            <p:spPr bwMode="auto">
              <a:xfrm>
                <a:off x="356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46" name="Freeform 153"/>
              <p:cNvSpPr/>
              <p:nvPr userDrawn="1">
                <p:custDataLst>
                  <p:tags r:id="rId152"/>
                </p:custDataLst>
              </p:nvPr>
            </p:nvSpPr>
            <p:spPr bwMode="auto">
              <a:xfrm>
                <a:off x="357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47" name="Freeform 154"/>
              <p:cNvSpPr/>
              <p:nvPr userDrawn="1">
                <p:custDataLst>
                  <p:tags r:id="rId153"/>
                </p:custDataLst>
              </p:nvPr>
            </p:nvSpPr>
            <p:spPr bwMode="auto">
              <a:xfrm>
                <a:off x="359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48" name="Freeform 155"/>
              <p:cNvSpPr/>
              <p:nvPr userDrawn="1">
                <p:custDataLst>
                  <p:tags r:id="rId154"/>
                </p:custDataLst>
              </p:nvPr>
            </p:nvSpPr>
            <p:spPr bwMode="auto">
              <a:xfrm>
                <a:off x="360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49" name="Freeform 156"/>
              <p:cNvSpPr/>
              <p:nvPr userDrawn="1">
                <p:custDataLst>
                  <p:tags r:id="rId155"/>
                </p:custDataLst>
              </p:nvPr>
            </p:nvSpPr>
            <p:spPr bwMode="auto">
              <a:xfrm>
                <a:off x="361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50" name="Freeform 157"/>
              <p:cNvSpPr/>
              <p:nvPr userDrawn="1">
                <p:custDataLst>
                  <p:tags r:id="rId156"/>
                </p:custDataLst>
              </p:nvPr>
            </p:nvSpPr>
            <p:spPr bwMode="auto">
              <a:xfrm>
                <a:off x="36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51" name="Freeform 158"/>
              <p:cNvSpPr/>
              <p:nvPr userDrawn="1">
                <p:custDataLst>
                  <p:tags r:id="rId157"/>
                </p:custDataLst>
              </p:nvPr>
            </p:nvSpPr>
            <p:spPr bwMode="auto">
              <a:xfrm>
                <a:off x="36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52" name="Freeform 159"/>
              <p:cNvSpPr/>
              <p:nvPr userDrawn="1">
                <p:custDataLst>
                  <p:tags r:id="rId158"/>
                </p:custDataLst>
              </p:nvPr>
            </p:nvSpPr>
            <p:spPr bwMode="auto">
              <a:xfrm>
                <a:off x="36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53" name="Freeform 160"/>
              <p:cNvSpPr/>
              <p:nvPr userDrawn="1">
                <p:custDataLst>
                  <p:tags r:id="rId159"/>
                </p:custDataLst>
              </p:nvPr>
            </p:nvSpPr>
            <p:spPr bwMode="auto">
              <a:xfrm>
                <a:off x="36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54" name="Freeform 161"/>
              <p:cNvSpPr/>
              <p:nvPr userDrawn="1">
                <p:custDataLst>
                  <p:tags r:id="rId160"/>
                </p:custDataLst>
              </p:nvPr>
            </p:nvSpPr>
            <p:spPr bwMode="auto">
              <a:xfrm>
                <a:off x="36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55" name="Freeform 162"/>
              <p:cNvSpPr/>
              <p:nvPr userDrawn="1">
                <p:custDataLst>
                  <p:tags r:id="rId161"/>
                </p:custDataLst>
              </p:nvPr>
            </p:nvSpPr>
            <p:spPr bwMode="auto">
              <a:xfrm>
                <a:off x="36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56" name="Freeform 163"/>
              <p:cNvSpPr/>
              <p:nvPr userDrawn="1">
                <p:custDataLst>
                  <p:tags r:id="rId162"/>
                </p:custDataLst>
              </p:nvPr>
            </p:nvSpPr>
            <p:spPr bwMode="auto">
              <a:xfrm>
                <a:off x="37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57" name="Freeform 164"/>
              <p:cNvSpPr/>
              <p:nvPr userDrawn="1">
                <p:custDataLst>
                  <p:tags r:id="rId163"/>
                </p:custDataLst>
              </p:nvPr>
            </p:nvSpPr>
            <p:spPr bwMode="auto">
              <a:xfrm>
                <a:off x="37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58" name="Freeform 165"/>
              <p:cNvSpPr/>
              <p:nvPr userDrawn="1">
                <p:custDataLst>
                  <p:tags r:id="rId164"/>
                </p:custDataLst>
              </p:nvPr>
            </p:nvSpPr>
            <p:spPr bwMode="auto">
              <a:xfrm>
                <a:off x="39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59" name="Freeform 166"/>
              <p:cNvSpPr/>
              <p:nvPr userDrawn="1">
                <p:custDataLst>
                  <p:tags r:id="rId165"/>
                </p:custDataLst>
              </p:nvPr>
            </p:nvSpPr>
            <p:spPr bwMode="auto">
              <a:xfrm>
                <a:off x="39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60" name="Freeform 167"/>
              <p:cNvSpPr/>
              <p:nvPr userDrawn="1">
                <p:custDataLst>
                  <p:tags r:id="rId166"/>
                </p:custDataLst>
              </p:nvPr>
            </p:nvSpPr>
            <p:spPr bwMode="auto">
              <a:xfrm>
                <a:off x="39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61" name="Freeform 168"/>
              <p:cNvSpPr/>
              <p:nvPr userDrawn="1">
                <p:custDataLst>
                  <p:tags r:id="rId167"/>
                </p:custDataLst>
              </p:nvPr>
            </p:nvSpPr>
            <p:spPr bwMode="auto">
              <a:xfrm>
                <a:off x="397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62" name="Freeform 169"/>
              <p:cNvSpPr/>
              <p:nvPr userDrawn="1">
                <p:custDataLst>
                  <p:tags r:id="rId168"/>
                </p:custDataLst>
              </p:nvPr>
            </p:nvSpPr>
            <p:spPr bwMode="auto">
              <a:xfrm>
                <a:off x="398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63" name="Freeform 170"/>
              <p:cNvSpPr/>
              <p:nvPr userDrawn="1">
                <p:custDataLst>
                  <p:tags r:id="rId169"/>
                </p:custDataLst>
              </p:nvPr>
            </p:nvSpPr>
            <p:spPr bwMode="auto">
              <a:xfrm>
                <a:off x="400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64" name="Freeform 171"/>
              <p:cNvSpPr/>
              <p:nvPr userDrawn="1">
                <p:custDataLst>
                  <p:tags r:id="rId170"/>
                </p:custDataLst>
              </p:nvPr>
            </p:nvSpPr>
            <p:spPr bwMode="auto">
              <a:xfrm>
                <a:off x="401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65" name="Freeform 172"/>
              <p:cNvSpPr/>
              <p:nvPr userDrawn="1">
                <p:custDataLst>
                  <p:tags r:id="rId171"/>
                </p:custDataLst>
              </p:nvPr>
            </p:nvSpPr>
            <p:spPr bwMode="auto">
              <a:xfrm>
                <a:off x="40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66" name="Freeform 173"/>
              <p:cNvSpPr/>
              <p:nvPr userDrawn="1">
                <p:custDataLst>
                  <p:tags r:id="rId172"/>
                </p:custDataLst>
              </p:nvPr>
            </p:nvSpPr>
            <p:spPr bwMode="auto">
              <a:xfrm>
                <a:off x="404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67" name="Freeform 174"/>
              <p:cNvSpPr/>
              <p:nvPr userDrawn="1">
                <p:custDataLst>
                  <p:tags r:id="rId173"/>
                </p:custDataLst>
              </p:nvPr>
            </p:nvSpPr>
            <p:spPr bwMode="auto">
              <a:xfrm>
                <a:off x="405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68" name="Freeform 175"/>
              <p:cNvSpPr/>
              <p:nvPr userDrawn="1">
                <p:custDataLst>
                  <p:tags r:id="rId174"/>
                </p:custDataLst>
              </p:nvPr>
            </p:nvSpPr>
            <p:spPr bwMode="auto">
              <a:xfrm>
                <a:off x="406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69" name="Freeform 176"/>
              <p:cNvSpPr/>
              <p:nvPr userDrawn="1">
                <p:custDataLst>
                  <p:tags r:id="rId175"/>
                </p:custDataLst>
              </p:nvPr>
            </p:nvSpPr>
            <p:spPr bwMode="auto">
              <a:xfrm>
                <a:off x="407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70" name="Freeform 177"/>
              <p:cNvSpPr/>
              <p:nvPr userDrawn="1">
                <p:custDataLst>
                  <p:tags r:id="rId176"/>
                </p:custDataLst>
              </p:nvPr>
            </p:nvSpPr>
            <p:spPr bwMode="auto">
              <a:xfrm>
                <a:off x="409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71" name="Freeform 178"/>
              <p:cNvSpPr/>
              <p:nvPr userDrawn="1">
                <p:custDataLst>
                  <p:tags r:id="rId177"/>
                </p:custDataLst>
              </p:nvPr>
            </p:nvSpPr>
            <p:spPr bwMode="auto">
              <a:xfrm>
                <a:off x="410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72" name="Freeform 179"/>
              <p:cNvSpPr/>
              <p:nvPr userDrawn="1">
                <p:custDataLst>
                  <p:tags r:id="rId178"/>
                </p:custDataLst>
              </p:nvPr>
            </p:nvSpPr>
            <p:spPr bwMode="auto">
              <a:xfrm>
                <a:off x="411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73" name="Freeform 180"/>
              <p:cNvSpPr/>
              <p:nvPr userDrawn="1">
                <p:custDataLst>
                  <p:tags r:id="rId179"/>
                </p:custDataLst>
              </p:nvPr>
            </p:nvSpPr>
            <p:spPr bwMode="auto">
              <a:xfrm>
                <a:off x="413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74" name="Freeform 181"/>
              <p:cNvSpPr/>
              <p:nvPr userDrawn="1">
                <p:custDataLst>
                  <p:tags r:id="rId180"/>
                </p:custDataLst>
              </p:nvPr>
            </p:nvSpPr>
            <p:spPr bwMode="auto">
              <a:xfrm>
                <a:off x="414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75" name="Freeform 182"/>
              <p:cNvSpPr/>
              <p:nvPr userDrawn="1">
                <p:custDataLst>
                  <p:tags r:id="rId181"/>
                </p:custDataLst>
              </p:nvPr>
            </p:nvSpPr>
            <p:spPr bwMode="auto">
              <a:xfrm>
                <a:off x="41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76" name="Freeform 183"/>
              <p:cNvSpPr/>
              <p:nvPr userDrawn="1">
                <p:custDataLst>
                  <p:tags r:id="rId182"/>
                </p:custDataLst>
              </p:nvPr>
            </p:nvSpPr>
            <p:spPr bwMode="auto">
              <a:xfrm>
                <a:off x="417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77" name="Freeform 184"/>
              <p:cNvSpPr/>
              <p:nvPr userDrawn="1">
                <p:custDataLst>
                  <p:tags r:id="rId183"/>
                </p:custDataLst>
              </p:nvPr>
            </p:nvSpPr>
            <p:spPr bwMode="auto">
              <a:xfrm>
                <a:off x="418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78" name="Freeform 185"/>
              <p:cNvSpPr/>
              <p:nvPr userDrawn="1">
                <p:custDataLst>
                  <p:tags r:id="rId184"/>
                </p:custDataLst>
              </p:nvPr>
            </p:nvSpPr>
            <p:spPr bwMode="auto">
              <a:xfrm>
                <a:off x="420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79" name="Freeform 186"/>
              <p:cNvSpPr/>
              <p:nvPr userDrawn="1">
                <p:custDataLst>
                  <p:tags r:id="rId185"/>
                </p:custDataLst>
              </p:nvPr>
            </p:nvSpPr>
            <p:spPr bwMode="auto">
              <a:xfrm>
                <a:off x="421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0" name="Freeform 187"/>
              <p:cNvSpPr/>
              <p:nvPr userDrawn="1">
                <p:custDataLst>
                  <p:tags r:id="rId186"/>
                </p:custDataLst>
              </p:nvPr>
            </p:nvSpPr>
            <p:spPr bwMode="auto">
              <a:xfrm>
                <a:off x="42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1" name="Freeform 188"/>
              <p:cNvSpPr/>
              <p:nvPr userDrawn="1">
                <p:custDataLst>
                  <p:tags r:id="rId187"/>
                </p:custDataLst>
              </p:nvPr>
            </p:nvSpPr>
            <p:spPr bwMode="auto">
              <a:xfrm>
                <a:off x="424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2" name="Freeform 189"/>
              <p:cNvSpPr/>
              <p:nvPr userDrawn="1">
                <p:custDataLst>
                  <p:tags r:id="rId188"/>
                </p:custDataLst>
              </p:nvPr>
            </p:nvSpPr>
            <p:spPr bwMode="auto">
              <a:xfrm>
                <a:off x="425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3" name="Freeform 190"/>
              <p:cNvSpPr/>
              <p:nvPr userDrawn="1">
                <p:custDataLst>
                  <p:tags r:id="rId189"/>
                </p:custDataLst>
              </p:nvPr>
            </p:nvSpPr>
            <p:spPr bwMode="auto">
              <a:xfrm>
                <a:off x="426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4" name="Freeform 191"/>
              <p:cNvSpPr/>
              <p:nvPr userDrawn="1">
                <p:custDataLst>
                  <p:tags r:id="rId190"/>
                </p:custDataLst>
              </p:nvPr>
            </p:nvSpPr>
            <p:spPr bwMode="auto">
              <a:xfrm>
                <a:off x="428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5" name="Freeform 192"/>
              <p:cNvSpPr/>
              <p:nvPr userDrawn="1">
                <p:custDataLst>
                  <p:tags r:id="rId191"/>
                </p:custDataLst>
              </p:nvPr>
            </p:nvSpPr>
            <p:spPr bwMode="auto">
              <a:xfrm>
                <a:off x="429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6" name="Freeform 193"/>
              <p:cNvSpPr/>
              <p:nvPr userDrawn="1">
                <p:custDataLst>
                  <p:tags r:id="rId192"/>
                </p:custDataLst>
              </p:nvPr>
            </p:nvSpPr>
            <p:spPr bwMode="auto">
              <a:xfrm>
                <a:off x="430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7" name="Freeform 194"/>
              <p:cNvSpPr/>
              <p:nvPr userDrawn="1">
                <p:custDataLst>
                  <p:tags r:id="rId193"/>
                </p:custDataLst>
              </p:nvPr>
            </p:nvSpPr>
            <p:spPr bwMode="auto">
              <a:xfrm>
                <a:off x="431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8" name="Freeform 195"/>
              <p:cNvSpPr/>
              <p:nvPr userDrawn="1">
                <p:custDataLst>
                  <p:tags r:id="rId194"/>
                </p:custDataLst>
              </p:nvPr>
            </p:nvSpPr>
            <p:spPr bwMode="auto">
              <a:xfrm>
                <a:off x="433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9" name="Freeform 196"/>
              <p:cNvSpPr/>
              <p:nvPr userDrawn="1">
                <p:custDataLst>
                  <p:tags r:id="rId195"/>
                </p:custDataLst>
              </p:nvPr>
            </p:nvSpPr>
            <p:spPr bwMode="auto">
              <a:xfrm>
                <a:off x="434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0" name="Freeform 197"/>
              <p:cNvSpPr/>
              <p:nvPr userDrawn="1">
                <p:custDataLst>
                  <p:tags r:id="rId196"/>
                </p:custDataLst>
              </p:nvPr>
            </p:nvSpPr>
            <p:spPr bwMode="auto">
              <a:xfrm>
                <a:off x="43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1" name="Freeform 198"/>
              <p:cNvSpPr/>
              <p:nvPr userDrawn="1">
                <p:custDataLst>
                  <p:tags r:id="rId197"/>
                </p:custDataLst>
              </p:nvPr>
            </p:nvSpPr>
            <p:spPr bwMode="auto">
              <a:xfrm>
                <a:off x="437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2" name="Freeform 199"/>
              <p:cNvSpPr/>
              <p:nvPr userDrawn="1">
                <p:custDataLst>
                  <p:tags r:id="rId198"/>
                </p:custDataLst>
              </p:nvPr>
            </p:nvSpPr>
            <p:spPr bwMode="auto">
              <a:xfrm>
                <a:off x="438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3" name="Freeform 200"/>
              <p:cNvSpPr/>
              <p:nvPr userDrawn="1">
                <p:custDataLst>
                  <p:tags r:id="rId199"/>
                </p:custDataLst>
              </p:nvPr>
            </p:nvSpPr>
            <p:spPr bwMode="auto">
              <a:xfrm>
                <a:off x="440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4" name="Freeform 201"/>
              <p:cNvSpPr/>
              <p:nvPr userDrawn="1">
                <p:custDataLst>
                  <p:tags r:id="rId200"/>
                </p:custDataLst>
              </p:nvPr>
            </p:nvSpPr>
            <p:spPr bwMode="auto">
              <a:xfrm>
                <a:off x="441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5" name="Freeform 202"/>
              <p:cNvSpPr/>
              <p:nvPr userDrawn="1">
                <p:custDataLst>
                  <p:tags r:id="rId201"/>
                </p:custDataLst>
              </p:nvPr>
            </p:nvSpPr>
            <p:spPr bwMode="auto">
              <a:xfrm>
                <a:off x="442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6" name="Freeform 203"/>
              <p:cNvSpPr/>
              <p:nvPr userDrawn="1">
                <p:custDataLst>
                  <p:tags r:id="rId202"/>
                </p:custDataLst>
              </p:nvPr>
            </p:nvSpPr>
            <p:spPr bwMode="auto">
              <a:xfrm>
                <a:off x="444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7" name="Freeform 204"/>
              <p:cNvSpPr/>
              <p:nvPr userDrawn="1">
                <p:custDataLst>
                  <p:tags r:id="rId203"/>
                </p:custDataLst>
              </p:nvPr>
            </p:nvSpPr>
            <p:spPr bwMode="auto">
              <a:xfrm>
                <a:off x="445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sp>
          <p:nvSpPr>
            <p:cNvPr id="191" name="Freeform 206"/>
            <p:cNvSpPr/>
            <p:nvPr userDrawn="1">
              <p:custDataLst>
                <p:tags r:id="rId204"/>
              </p:custDataLst>
            </p:nvPr>
          </p:nvSpPr>
          <p:spPr bwMode="auto">
            <a:xfrm>
              <a:off x="709136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2" name="Freeform 207"/>
            <p:cNvSpPr/>
            <p:nvPr userDrawn="1">
              <p:custDataLst>
                <p:tags r:id="rId205"/>
              </p:custDataLst>
            </p:nvPr>
          </p:nvSpPr>
          <p:spPr bwMode="auto">
            <a:xfrm>
              <a:off x="711200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3" name="Freeform 208"/>
            <p:cNvSpPr/>
            <p:nvPr userDrawn="1">
              <p:custDataLst>
                <p:tags r:id="rId206"/>
              </p:custDataLst>
            </p:nvPr>
          </p:nvSpPr>
          <p:spPr bwMode="auto">
            <a:xfrm>
              <a:off x="7132638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4" name="Freeform 209"/>
            <p:cNvSpPr/>
            <p:nvPr userDrawn="1">
              <p:custDataLst>
                <p:tags r:id="rId207"/>
              </p:custDataLst>
            </p:nvPr>
          </p:nvSpPr>
          <p:spPr bwMode="auto">
            <a:xfrm>
              <a:off x="715327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5" name="Freeform 210"/>
            <p:cNvSpPr/>
            <p:nvPr userDrawn="1">
              <p:custDataLst>
                <p:tags r:id="rId208"/>
              </p:custDataLst>
            </p:nvPr>
          </p:nvSpPr>
          <p:spPr bwMode="auto">
            <a:xfrm>
              <a:off x="71739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6" name="Freeform 211"/>
            <p:cNvSpPr/>
            <p:nvPr userDrawn="1">
              <p:custDataLst>
                <p:tags r:id="rId209"/>
              </p:custDataLst>
            </p:nvPr>
          </p:nvSpPr>
          <p:spPr bwMode="auto">
            <a:xfrm>
              <a:off x="719455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7" name="Freeform 212"/>
            <p:cNvSpPr/>
            <p:nvPr userDrawn="1">
              <p:custDataLst>
                <p:tags r:id="rId210"/>
              </p:custDataLst>
            </p:nvPr>
          </p:nvSpPr>
          <p:spPr bwMode="auto">
            <a:xfrm>
              <a:off x="722312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8" name="Freeform 213"/>
            <p:cNvSpPr/>
            <p:nvPr userDrawn="1">
              <p:custDataLst>
                <p:tags r:id="rId211"/>
              </p:custDataLst>
            </p:nvPr>
          </p:nvSpPr>
          <p:spPr bwMode="auto">
            <a:xfrm>
              <a:off x="724376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9" name="Freeform 214"/>
            <p:cNvSpPr/>
            <p:nvPr userDrawn="1">
              <p:custDataLst>
                <p:tags r:id="rId212"/>
              </p:custDataLst>
            </p:nvPr>
          </p:nvSpPr>
          <p:spPr bwMode="auto">
            <a:xfrm>
              <a:off x="726440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0" name="Freeform 215"/>
            <p:cNvSpPr/>
            <p:nvPr userDrawn="1">
              <p:custDataLst>
                <p:tags r:id="rId213"/>
              </p:custDataLst>
            </p:nvPr>
          </p:nvSpPr>
          <p:spPr bwMode="auto">
            <a:xfrm>
              <a:off x="7285038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1" name="Freeform 216"/>
            <p:cNvSpPr/>
            <p:nvPr userDrawn="1">
              <p:custDataLst>
                <p:tags r:id="rId214"/>
              </p:custDataLst>
            </p:nvPr>
          </p:nvSpPr>
          <p:spPr bwMode="auto">
            <a:xfrm>
              <a:off x="730567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2" name="Freeform 217"/>
            <p:cNvSpPr/>
            <p:nvPr userDrawn="1">
              <p:custDataLst>
                <p:tags r:id="rId215"/>
              </p:custDataLst>
            </p:nvPr>
          </p:nvSpPr>
          <p:spPr bwMode="auto">
            <a:xfrm>
              <a:off x="73263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3" name="Freeform 218"/>
            <p:cNvSpPr/>
            <p:nvPr userDrawn="1">
              <p:custDataLst>
                <p:tags r:id="rId216"/>
              </p:custDataLst>
            </p:nvPr>
          </p:nvSpPr>
          <p:spPr bwMode="auto">
            <a:xfrm>
              <a:off x="73263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4" name="Freeform 219"/>
            <p:cNvSpPr>
              <a:spLocks noEditPoints="1"/>
            </p:cNvSpPr>
            <p:nvPr userDrawn="1">
              <p:custDataLst>
                <p:tags r:id="rId217"/>
              </p:custDataLst>
            </p:nvPr>
          </p:nvSpPr>
          <p:spPr bwMode="auto">
            <a:xfrm>
              <a:off x="10160000" y="4513263"/>
              <a:ext cx="636588" cy="342900"/>
            </a:xfrm>
            <a:custGeom>
              <a:avLst/>
              <a:gdLst>
                <a:gd name="T0" fmla="*/ 344 w 401"/>
                <a:gd name="T1" fmla="*/ 57 h 216"/>
                <a:gd name="T2" fmla="*/ 318 w 401"/>
                <a:gd name="T3" fmla="*/ 0 h 216"/>
                <a:gd name="T4" fmla="*/ 287 w 401"/>
                <a:gd name="T5" fmla="*/ 57 h 216"/>
                <a:gd name="T6" fmla="*/ 287 w 401"/>
                <a:gd name="T7" fmla="*/ 79 h 216"/>
                <a:gd name="T8" fmla="*/ 235 w 401"/>
                <a:gd name="T9" fmla="*/ 79 h 216"/>
                <a:gd name="T10" fmla="*/ 235 w 401"/>
                <a:gd name="T11" fmla="*/ 57 h 216"/>
                <a:gd name="T12" fmla="*/ 205 w 401"/>
                <a:gd name="T13" fmla="*/ 0 h 216"/>
                <a:gd name="T14" fmla="*/ 174 w 401"/>
                <a:gd name="T15" fmla="*/ 57 h 216"/>
                <a:gd name="T16" fmla="*/ 174 w 401"/>
                <a:gd name="T17" fmla="*/ 79 h 216"/>
                <a:gd name="T18" fmla="*/ 118 w 401"/>
                <a:gd name="T19" fmla="*/ 79 h 216"/>
                <a:gd name="T20" fmla="*/ 118 w 401"/>
                <a:gd name="T21" fmla="*/ 57 h 216"/>
                <a:gd name="T22" fmla="*/ 87 w 401"/>
                <a:gd name="T23" fmla="*/ 0 h 216"/>
                <a:gd name="T24" fmla="*/ 57 w 401"/>
                <a:gd name="T25" fmla="*/ 57 h 216"/>
                <a:gd name="T26" fmla="*/ 57 w 401"/>
                <a:gd name="T27" fmla="*/ 79 h 216"/>
                <a:gd name="T28" fmla="*/ 74 w 401"/>
                <a:gd name="T29" fmla="*/ 136 h 216"/>
                <a:gd name="T30" fmla="*/ 104 w 401"/>
                <a:gd name="T31" fmla="*/ 216 h 216"/>
                <a:gd name="T32" fmla="*/ 118 w 401"/>
                <a:gd name="T33" fmla="*/ 136 h 216"/>
                <a:gd name="T34" fmla="*/ 192 w 401"/>
                <a:gd name="T35" fmla="*/ 136 h 216"/>
                <a:gd name="T36" fmla="*/ 218 w 401"/>
                <a:gd name="T37" fmla="*/ 216 h 216"/>
                <a:gd name="T38" fmla="*/ 226 w 401"/>
                <a:gd name="T39" fmla="*/ 136 h 216"/>
                <a:gd name="T40" fmla="*/ 300 w 401"/>
                <a:gd name="T41" fmla="*/ 136 h 216"/>
                <a:gd name="T42" fmla="*/ 331 w 401"/>
                <a:gd name="T43" fmla="*/ 216 h 216"/>
                <a:gd name="T44" fmla="*/ 401 w 401"/>
                <a:gd name="T45" fmla="*/ 136 h 216"/>
                <a:gd name="T46" fmla="*/ 370 w 401"/>
                <a:gd name="T47" fmla="*/ 79 h 216"/>
                <a:gd name="T48" fmla="*/ 96 w 401"/>
                <a:gd name="T49" fmla="*/ 207 h 216"/>
                <a:gd name="T50" fmla="*/ 83 w 401"/>
                <a:gd name="T51" fmla="*/ 132 h 216"/>
                <a:gd name="T52" fmla="*/ 78 w 401"/>
                <a:gd name="T53" fmla="*/ 70 h 216"/>
                <a:gd name="T54" fmla="*/ 78 w 401"/>
                <a:gd name="T55" fmla="*/ 48 h 216"/>
                <a:gd name="T56" fmla="*/ 87 w 401"/>
                <a:gd name="T57" fmla="*/ 13 h 216"/>
                <a:gd name="T58" fmla="*/ 100 w 401"/>
                <a:gd name="T59" fmla="*/ 48 h 216"/>
                <a:gd name="T60" fmla="*/ 100 w 401"/>
                <a:gd name="T61" fmla="*/ 70 h 216"/>
                <a:gd name="T62" fmla="*/ 126 w 401"/>
                <a:gd name="T63" fmla="*/ 132 h 216"/>
                <a:gd name="T64" fmla="*/ 135 w 401"/>
                <a:gd name="T65" fmla="*/ 132 h 216"/>
                <a:gd name="T66" fmla="*/ 157 w 401"/>
                <a:gd name="T67" fmla="*/ 132 h 216"/>
                <a:gd name="T68" fmla="*/ 213 w 401"/>
                <a:gd name="T69" fmla="*/ 132 h 216"/>
                <a:gd name="T70" fmla="*/ 196 w 401"/>
                <a:gd name="T71" fmla="*/ 207 h 216"/>
                <a:gd name="T72" fmla="*/ 165 w 401"/>
                <a:gd name="T73" fmla="*/ 132 h 216"/>
                <a:gd name="T74" fmla="*/ 196 w 401"/>
                <a:gd name="T75" fmla="*/ 70 h 216"/>
                <a:gd name="T76" fmla="*/ 192 w 401"/>
                <a:gd name="T77" fmla="*/ 48 h 216"/>
                <a:gd name="T78" fmla="*/ 205 w 401"/>
                <a:gd name="T79" fmla="*/ 13 h 216"/>
                <a:gd name="T80" fmla="*/ 218 w 401"/>
                <a:gd name="T81" fmla="*/ 48 h 216"/>
                <a:gd name="T82" fmla="*/ 218 w 401"/>
                <a:gd name="T83" fmla="*/ 70 h 216"/>
                <a:gd name="T84" fmla="*/ 235 w 401"/>
                <a:gd name="T85" fmla="*/ 132 h 216"/>
                <a:gd name="T86" fmla="*/ 248 w 401"/>
                <a:gd name="T87" fmla="*/ 132 h 216"/>
                <a:gd name="T88" fmla="*/ 274 w 401"/>
                <a:gd name="T89" fmla="*/ 132 h 216"/>
                <a:gd name="T90" fmla="*/ 383 w 401"/>
                <a:gd name="T91" fmla="*/ 132 h 216"/>
                <a:gd name="T92" fmla="*/ 322 w 401"/>
                <a:gd name="T93" fmla="*/ 207 h 216"/>
                <a:gd name="T94" fmla="*/ 309 w 401"/>
                <a:gd name="T95" fmla="*/ 132 h 216"/>
                <a:gd name="T96" fmla="*/ 266 w 401"/>
                <a:gd name="T97" fmla="*/ 110 h 216"/>
                <a:gd name="T98" fmla="*/ 283 w 401"/>
                <a:gd name="T99" fmla="*/ 70 h 216"/>
                <a:gd name="T100" fmla="*/ 283 w 401"/>
                <a:gd name="T101" fmla="*/ 48 h 216"/>
                <a:gd name="T102" fmla="*/ 348 w 401"/>
                <a:gd name="T103" fmla="*/ 48 h 216"/>
                <a:gd name="T104" fmla="*/ 348 w 401"/>
                <a:gd name="T105" fmla="*/ 70 h 216"/>
                <a:gd name="T106" fmla="*/ 383 w 401"/>
                <a:gd name="T107" fmla="*/ 13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1" h="216">
                  <a:moveTo>
                    <a:pt x="370" y="79"/>
                  </a:moveTo>
                  <a:lnTo>
                    <a:pt x="344" y="57"/>
                  </a:lnTo>
                  <a:lnTo>
                    <a:pt x="370" y="57"/>
                  </a:lnTo>
                  <a:lnTo>
                    <a:pt x="318" y="0"/>
                  </a:lnTo>
                  <a:lnTo>
                    <a:pt x="261" y="57"/>
                  </a:lnTo>
                  <a:lnTo>
                    <a:pt x="287" y="57"/>
                  </a:lnTo>
                  <a:lnTo>
                    <a:pt x="261" y="79"/>
                  </a:lnTo>
                  <a:lnTo>
                    <a:pt x="287" y="79"/>
                  </a:lnTo>
                  <a:lnTo>
                    <a:pt x="261" y="105"/>
                  </a:lnTo>
                  <a:lnTo>
                    <a:pt x="235" y="79"/>
                  </a:lnTo>
                  <a:lnTo>
                    <a:pt x="257" y="79"/>
                  </a:lnTo>
                  <a:lnTo>
                    <a:pt x="235" y="57"/>
                  </a:lnTo>
                  <a:lnTo>
                    <a:pt x="257" y="57"/>
                  </a:lnTo>
                  <a:lnTo>
                    <a:pt x="205" y="0"/>
                  </a:lnTo>
                  <a:lnTo>
                    <a:pt x="152" y="57"/>
                  </a:lnTo>
                  <a:lnTo>
                    <a:pt x="174" y="57"/>
                  </a:lnTo>
                  <a:lnTo>
                    <a:pt x="152" y="79"/>
                  </a:lnTo>
                  <a:lnTo>
                    <a:pt x="174" y="79"/>
                  </a:lnTo>
                  <a:lnTo>
                    <a:pt x="148" y="110"/>
                  </a:lnTo>
                  <a:lnTo>
                    <a:pt x="118" y="79"/>
                  </a:lnTo>
                  <a:lnTo>
                    <a:pt x="139" y="79"/>
                  </a:lnTo>
                  <a:lnTo>
                    <a:pt x="118" y="57"/>
                  </a:lnTo>
                  <a:lnTo>
                    <a:pt x="139" y="57"/>
                  </a:lnTo>
                  <a:lnTo>
                    <a:pt x="87" y="0"/>
                  </a:lnTo>
                  <a:lnTo>
                    <a:pt x="35" y="57"/>
                  </a:lnTo>
                  <a:lnTo>
                    <a:pt x="57" y="57"/>
                  </a:lnTo>
                  <a:lnTo>
                    <a:pt x="35" y="79"/>
                  </a:lnTo>
                  <a:lnTo>
                    <a:pt x="57" y="79"/>
                  </a:lnTo>
                  <a:lnTo>
                    <a:pt x="0" y="136"/>
                  </a:lnTo>
                  <a:lnTo>
                    <a:pt x="74" y="136"/>
                  </a:lnTo>
                  <a:lnTo>
                    <a:pt x="74" y="216"/>
                  </a:lnTo>
                  <a:lnTo>
                    <a:pt x="104" y="216"/>
                  </a:lnTo>
                  <a:lnTo>
                    <a:pt x="104" y="136"/>
                  </a:lnTo>
                  <a:lnTo>
                    <a:pt x="118" y="136"/>
                  </a:lnTo>
                  <a:lnTo>
                    <a:pt x="174" y="136"/>
                  </a:lnTo>
                  <a:lnTo>
                    <a:pt x="192" y="136"/>
                  </a:lnTo>
                  <a:lnTo>
                    <a:pt x="192" y="216"/>
                  </a:lnTo>
                  <a:lnTo>
                    <a:pt x="218" y="216"/>
                  </a:lnTo>
                  <a:lnTo>
                    <a:pt x="218" y="136"/>
                  </a:lnTo>
                  <a:lnTo>
                    <a:pt x="226" y="136"/>
                  </a:lnTo>
                  <a:lnTo>
                    <a:pt x="292" y="136"/>
                  </a:lnTo>
                  <a:lnTo>
                    <a:pt x="300" y="136"/>
                  </a:lnTo>
                  <a:lnTo>
                    <a:pt x="300" y="216"/>
                  </a:lnTo>
                  <a:lnTo>
                    <a:pt x="331" y="216"/>
                  </a:lnTo>
                  <a:lnTo>
                    <a:pt x="331" y="136"/>
                  </a:lnTo>
                  <a:lnTo>
                    <a:pt x="401" y="136"/>
                  </a:lnTo>
                  <a:lnTo>
                    <a:pt x="344" y="79"/>
                  </a:lnTo>
                  <a:lnTo>
                    <a:pt x="370" y="79"/>
                  </a:lnTo>
                  <a:close/>
                  <a:moveTo>
                    <a:pt x="96" y="132"/>
                  </a:moveTo>
                  <a:lnTo>
                    <a:pt x="96" y="207"/>
                  </a:lnTo>
                  <a:lnTo>
                    <a:pt x="83" y="207"/>
                  </a:lnTo>
                  <a:lnTo>
                    <a:pt x="83" y="132"/>
                  </a:lnTo>
                  <a:lnTo>
                    <a:pt x="17" y="132"/>
                  </a:lnTo>
                  <a:lnTo>
                    <a:pt x="78" y="70"/>
                  </a:lnTo>
                  <a:lnTo>
                    <a:pt x="52" y="70"/>
                  </a:lnTo>
                  <a:lnTo>
                    <a:pt x="78" y="48"/>
                  </a:lnTo>
                  <a:lnTo>
                    <a:pt x="52" y="48"/>
                  </a:lnTo>
                  <a:lnTo>
                    <a:pt x="87" y="13"/>
                  </a:lnTo>
                  <a:lnTo>
                    <a:pt x="122" y="48"/>
                  </a:lnTo>
                  <a:lnTo>
                    <a:pt x="100" y="48"/>
                  </a:lnTo>
                  <a:lnTo>
                    <a:pt x="122" y="70"/>
                  </a:lnTo>
                  <a:lnTo>
                    <a:pt x="100" y="70"/>
                  </a:lnTo>
                  <a:lnTo>
                    <a:pt x="139" y="114"/>
                  </a:lnTo>
                  <a:lnTo>
                    <a:pt x="126" y="132"/>
                  </a:lnTo>
                  <a:lnTo>
                    <a:pt x="96" y="132"/>
                  </a:lnTo>
                  <a:close/>
                  <a:moveTo>
                    <a:pt x="135" y="132"/>
                  </a:moveTo>
                  <a:lnTo>
                    <a:pt x="148" y="119"/>
                  </a:lnTo>
                  <a:lnTo>
                    <a:pt x="157" y="132"/>
                  </a:lnTo>
                  <a:lnTo>
                    <a:pt x="135" y="132"/>
                  </a:lnTo>
                  <a:close/>
                  <a:moveTo>
                    <a:pt x="213" y="132"/>
                  </a:moveTo>
                  <a:lnTo>
                    <a:pt x="213" y="207"/>
                  </a:lnTo>
                  <a:lnTo>
                    <a:pt x="196" y="207"/>
                  </a:lnTo>
                  <a:lnTo>
                    <a:pt x="196" y="132"/>
                  </a:lnTo>
                  <a:lnTo>
                    <a:pt x="165" y="132"/>
                  </a:lnTo>
                  <a:lnTo>
                    <a:pt x="152" y="114"/>
                  </a:lnTo>
                  <a:lnTo>
                    <a:pt x="196" y="70"/>
                  </a:lnTo>
                  <a:lnTo>
                    <a:pt x="170" y="70"/>
                  </a:lnTo>
                  <a:lnTo>
                    <a:pt x="192" y="48"/>
                  </a:lnTo>
                  <a:lnTo>
                    <a:pt x="170" y="48"/>
                  </a:lnTo>
                  <a:lnTo>
                    <a:pt x="205" y="13"/>
                  </a:lnTo>
                  <a:lnTo>
                    <a:pt x="239" y="48"/>
                  </a:lnTo>
                  <a:lnTo>
                    <a:pt x="218" y="48"/>
                  </a:lnTo>
                  <a:lnTo>
                    <a:pt x="239" y="70"/>
                  </a:lnTo>
                  <a:lnTo>
                    <a:pt x="218" y="70"/>
                  </a:lnTo>
                  <a:lnTo>
                    <a:pt x="253" y="110"/>
                  </a:lnTo>
                  <a:lnTo>
                    <a:pt x="235" y="132"/>
                  </a:lnTo>
                  <a:lnTo>
                    <a:pt x="213" y="132"/>
                  </a:lnTo>
                  <a:close/>
                  <a:moveTo>
                    <a:pt x="248" y="132"/>
                  </a:moveTo>
                  <a:lnTo>
                    <a:pt x="261" y="119"/>
                  </a:lnTo>
                  <a:lnTo>
                    <a:pt x="274" y="132"/>
                  </a:lnTo>
                  <a:lnTo>
                    <a:pt x="248" y="132"/>
                  </a:lnTo>
                  <a:close/>
                  <a:moveTo>
                    <a:pt x="383" y="132"/>
                  </a:moveTo>
                  <a:lnTo>
                    <a:pt x="322" y="132"/>
                  </a:lnTo>
                  <a:lnTo>
                    <a:pt x="322" y="207"/>
                  </a:lnTo>
                  <a:lnTo>
                    <a:pt x="309" y="207"/>
                  </a:lnTo>
                  <a:lnTo>
                    <a:pt x="309" y="132"/>
                  </a:lnTo>
                  <a:lnTo>
                    <a:pt x="283" y="132"/>
                  </a:lnTo>
                  <a:lnTo>
                    <a:pt x="266" y="110"/>
                  </a:lnTo>
                  <a:lnTo>
                    <a:pt x="305" y="70"/>
                  </a:lnTo>
                  <a:lnTo>
                    <a:pt x="283" y="70"/>
                  </a:lnTo>
                  <a:lnTo>
                    <a:pt x="305" y="48"/>
                  </a:lnTo>
                  <a:lnTo>
                    <a:pt x="283" y="48"/>
                  </a:lnTo>
                  <a:lnTo>
                    <a:pt x="318" y="13"/>
                  </a:lnTo>
                  <a:lnTo>
                    <a:pt x="348" y="48"/>
                  </a:lnTo>
                  <a:lnTo>
                    <a:pt x="327" y="48"/>
                  </a:lnTo>
                  <a:lnTo>
                    <a:pt x="348" y="70"/>
                  </a:lnTo>
                  <a:lnTo>
                    <a:pt x="327" y="70"/>
                  </a:lnTo>
                  <a:lnTo>
                    <a:pt x="383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5" name="Freeform 220"/>
            <p:cNvSpPr>
              <a:spLocks noEditPoints="1"/>
            </p:cNvSpPr>
            <p:nvPr userDrawn="1">
              <p:custDataLst>
                <p:tags r:id="rId218"/>
              </p:custDataLst>
            </p:nvPr>
          </p:nvSpPr>
          <p:spPr bwMode="auto">
            <a:xfrm>
              <a:off x="7843838" y="4400550"/>
              <a:ext cx="2268538" cy="447675"/>
            </a:xfrm>
            <a:custGeom>
              <a:avLst/>
              <a:gdLst>
                <a:gd name="T0" fmla="*/ 91 w 328"/>
                <a:gd name="T1" fmla="*/ 0 h 64"/>
                <a:gd name="T2" fmla="*/ 124 w 328"/>
                <a:gd name="T3" fmla="*/ 59 h 64"/>
                <a:gd name="T4" fmla="*/ 328 w 328"/>
                <a:gd name="T5" fmla="*/ 63 h 64"/>
                <a:gd name="T6" fmla="*/ 327 w 328"/>
                <a:gd name="T7" fmla="*/ 2 h 64"/>
                <a:gd name="T8" fmla="*/ 193 w 328"/>
                <a:gd name="T9" fmla="*/ 21 h 64"/>
                <a:gd name="T10" fmla="*/ 123 w 328"/>
                <a:gd name="T11" fmla="*/ 57 h 64"/>
                <a:gd name="T12" fmla="*/ 113 w 328"/>
                <a:gd name="T13" fmla="*/ 5 h 64"/>
                <a:gd name="T14" fmla="*/ 150 w 328"/>
                <a:gd name="T15" fmla="*/ 19 h 64"/>
                <a:gd name="T16" fmla="*/ 140 w 328"/>
                <a:gd name="T17" fmla="*/ 20 h 64"/>
                <a:gd name="T18" fmla="*/ 132 w 328"/>
                <a:gd name="T19" fmla="*/ 10 h 64"/>
                <a:gd name="T20" fmla="*/ 188 w 328"/>
                <a:gd name="T21" fmla="*/ 15 h 64"/>
                <a:gd name="T22" fmla="*/ 191 w 328"/>
                <a:gd name="T23" fmla="*/ 49 h 64"/>
                <a:gd name="T24" fmla="*/ 134 w 328"/>
                <a:gd name="T25" fmla="*/ 38 h 64"/>
                <a:gd name="T26" fmla="*/ 139 w 328"/>
                <a:gd name="T27" fmla="*/ 40 h 64"/>
                <a:gd name="T28" fmla="*/ 155 w 328"/>
                <a:gd name="T29" fmla="*/ 38 h 64"/>
                <a:gd name="T30" fmla="*/ 156 w 328"/>
                <a:gd name="T31" fmla="*/ 38 h 64"/>
                <a:gd name="T32" fmla="*/ 172 w 328"/>
                <a:gd name="T33" fmla="*/ 40 h 64"/>
                <a:gd name="T34" fmla="*/ 179 w 328"/>
                <a:gd name="T35" fmla="*/ 38 h 64"/>
                <a:gd name="T36" fmla="*/ 185 w 328"/>
                <a:gd name="T37" fmla="*/ 40 h 64"/>
                <a:gd name="T38" fmla="*/ 180 w 328"/>
                <a:gd name="T39" fmla="*/ 36 h 64"/>
                <a:gd name="T40" fmla="*/ 178 w 328"/>
                <a:gd name="T41" fmla="*/ 36 h 64"/>
                <a:gd name="T42" fmla="*/ 162 w 328"/>
                <a:gd name="T43" fmla="*/ 33 h 64"/>
                <a:gd name="T44" fmla="*/ 155 w 328"/>
                <a:gd name="T45" fmla="*/ 36 h 64"/>
                <a:gd name="T46" fmla="*/ 149 w 328"/>
                <a:gd name="T47" fmla="*/ 33 h 64"/>
                <a:gd name="T48" fmla="*/ 134 w 328"/>
                <a:gd name="T49" fmla="*/ 36 h 64"/>
                <a:gd name="T50" fmla="*/ 138 w 328"/>
                <a:gd name="T51" fmla="*/ 42 h 64"/>
                <a:gd name="T52" fmla="*/ 149 w 328"/>
                <a:gd name="T53" fmla="*/ 42 h 64"/>
                <a:gd name="T54" fmla="*/ 157 w 328"/>
                <a:gd name="T55" fmla="*/ 45 h 64"/>
                <a:gd name="T56" fmla="*/ 162 w 328"/>
                <a:gd name="T57" fmla="*/ 45 h 64"/>
                <a:gd name="T58" fmla="*/ 177 w 328"/>
                <a:gd name="T59" fmla="*/ 42 h 64"/>
                <a:gd name="T60" fmla="*/ 179 w 328"/>
                <a:gd name="T61" fmla="*/ 42 h 64"/>
                <a:gd name="T62" fmla="*/ 180 w 328"/>
                <a:gd name="T63" fmla="*/ 29 h 64"/>
                <a:gd name="T64" fmla="*/ 172 w 328"/>
                <a:gd name="T65" fmla="*/ 31 h 64"/>
                <a:gd name="T66" fmla="*/ 166 w 328"/>
                <a:gd name="T67" fmla="*/ 29 h 64"/>
                <a:gd name="T68" fmla="*/ 154 w 328"/>
                <a:gd name="T69" fmla="*/ 31 h 64"/>
                <a:gd name="T70" fmla="*/ 148 w 328"/>
                <a:gd name="T71" fmla="*/ 29 h 64"/>
                <a:gd name="T72" fmla="*/ 133 w 328"/>
                <a:gd name="T73" fmla="*/ 31 h 64"/>
                <a:gd name="T74" fmla="*/ 123 w 328"/>
                <a:gd name="T75" fmla="*/ 7 h 64"/>
                <a:gd name="T76" fmla="*/ 135 w 328"/>
                <a:gd name="T77" fmla="*/ 50 h 64"/>
                <a:gd name="T78" fmla="*/ 198 w 328"/>
                <a:gd name="T79" fmla="*/ 56 h 64"/>
                <a:gd name="T80" fmla="*/ 203 w 328"/>
                <a:gd name="T81" fmla="*/ 62 h 64"/>
                <a:gd name="T82" fmla="*/ 215 w 328"/>
                <a:gd name="T83" fmla="*/ 6 h 64"/>
                <a:gd name="T84" fmla="*/ 217 w 328"/>
                <a:gd name="T85" fmla="*/ 5 h 64"/>
                <a:gd name="T86" fmla="*/ 230 w 328"/>
                <a:gd name="T87" fmla="*/ 62 h 64"/>
                <a:gd name="T88" fmla="*/ 236 w 328"/>
                <a:gd name="T89" fmla="*/ 2 h 64"/>
                <a:gd name="T90" fmla="*/ 241 w 328"/>
                <a:gd name="T91" fmla="*/ 62 h 64"/>
                <a:gd name="T92" fmla="*/ 254 w 328"/>
                <a:gd name="T93" fmla="*/ 2 h 64"/>
                <a:gd name="T94" fmla="*/ 256 w 328"/>
                <a:gd name="T95" fmla="*/ 2 h 64"/>
                <a:gd name="T96" fmla="*/ 268 w 328"/>
                <a:gd name="T97" fmla="*/ 62 h 64"/>
                <a:gd name="T98" fmla="*/ 275 w 328"/>
                <a:gd name="T99" fmla="*/ 2 h 64"/>
                <a:gd name="T100" fmla="*/ 280 w 328"/>
                <a:gd name="T101" fmla="*/ 62 h 64"/>
                <a:gd name="T102" fmla="*/ 292 w 328"/>
                <a:gd name="T103" fmla="*/ 2 h 64"/>
                <a:gd name="T104" fmla="*/ 294 w 328"/>
                <a:gd name="T105" fmla="*/ 2 h 64"/>
                <a:gd name="T106" fmla="*/ 307 w 328"/>
                <a:gd name="T107" fmla="*/ 62 h 64"/>
                <a:gd name="T108" fmla="*/ 313 w 328"/>
                <a:gd name="T109" fmla="*/ 2 h 64"/>
                <a:gd name="T110" fmla="*/ 318 w 328"/>
                <a:gd name="T111" fmla="*/ 62 h 64"/>
                <a:gd name="T112" fmla="*/ 132 w 328"/>
                <a:gd name="T113" fmla="*/ 27 h 64"/>
                <a:gd name="T114" fmla="*/ 113 w 328"/>
                <a:gd name="T115" fmla="*/ 62 h 64"/>
                <a:gd name="T116" fmla="*/ 2 w 328"/>
                <a:gd name="T117" fmla="*/ 2 h 64"/>
                <a:gd name="T118" fmla="*/ 129 w 328"/>
                <a:gd name="T119" fmla="*/ 5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8" h="64">
                  <a:moveTo>
                    <a:pt x="328" y="0"/>
                  </a:moveTo>
                  <a:cubicBezTo>
                    <a:pt x="240" y="0"/>
                    <a:pt x="240" y="0"/>
                    <a:pt x="240" y="0"/>
                  </a:cubicBezTo>
                  <a:cubicBezTo>
                    <a:pt x="239" y="0"/>
                    <a:pt x="201" y="3"/>
                    <a:pt x="177" y="19"/>
                  </a:cubicBezTo>
                  <a:cubicBezTo>
                    <a:pt x="177" y="19"/>
                    <a:pt x="177" y="19"/>
                    <a:pt x="177" y="19"/>
                  </a:cubicBezTo>
                  <a:cubicBezTo>
                    <a:pt x="169" y="19"/>
                    <a:pt x="162" y="19"/>
                    <a:pt x="155" y="19"/>
                  </a:cubicBezTo>
                  <a:cubicBezTo>
                    <a:pt x="150" y="15"/>
                    <a:pt x="145" y="13"/>
                    <a:pt x="139" y="10"/>
                  </a:cubicBezTo>
                  <a:cubicBezTo>
                    <a:pt x="139" y="10"/>
                    <a:pt x="139" y="10"/>
                    <a:pt x="139" y="10"/>
                  </a:cubicBezTo>
                  <a:cubicBezTo>
                    <a:pt x="116" y="2"/>
                    <a:pt x="91" y="0"/>
                    <a:pt x="9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4"/>
                    <a:pt x="1" y="64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8" y="64"/>
                    <a:pt x="118" y="64"/>
                    <a:pt x="119" y="64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201" y="63"/>
                    <a:pt x="201" y="63"/>
                    <a:pt x="201" y="63"/>
                  </a:cubicBezTo>
                  <a:cubicBezTo>
                    <a:pt x="202" y="63"/>
                    <a:pt x="202" y="64"/>
                    <a:pt x="202" y="64"/>
                  </a:cubicBezTo>
                  <a:cubicBezTo>
                    <a:pt x="328" y="64"/>
                    <a:pt x="328" y="64"/>
                    <a:pt x="328" y="64"/>
                  </a:cubicBezTo>
                  <a:cubicBezTo>
                    <a:pt x="328" y="64"/>
                    <a:pt x="328" y="64"/>
                    <a:pt x="328" y="64"/>
                  </a:cubicBezTo>
                  <a:cubicBezTo>
                    <a:pt x="328" y="64"/>
                    <a:pt x="328" y="64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28" y="0"/>
                    <a:pt x="328" y="0"/>
                    <a:pt x="328" y="0"/>
                  </a:cubicBezTo>
                  <a:close/>
                  <a:moveTo>
                    <a:pt x="327" y="62"/>
                  </a:moveTo>
                  <a:cubicBezTo>
                    <a:pt x="323" y="62"/>
                    <a:pt x="323" y="62"/>
                    <a:pt x="323" y="62"/>
                  </a:cubicBezTo>
                  <a:cubicBezTo>
                    <a:pt x="323" y="2"/>
                    <a:pt x="323" y="2"/>
                    <a:pt x="323" y="2"/>
                  </a:cubicBezTo>
                  <a:cubicBezTo>
                    <a:pt x="327" y="2"/>
                    <a:pt x="327" y="2"/>
                    <a:pt x="327" y="2"/>
                  </a:cubicBezTo>
                  <a:lnTo>
                    <a:pt x="327" y="62"/>
                  </a:lnTo>
                  <a:close/>
                  <a:moveTo>
                    <a:pt x="193" y="51"/>
                  </a:moveTo>
                  <a:cubicBezTo>
                    <a:pt x="193" y="51"/>
                    <a:pt x="193" y="51"/>
                    <a:pt x="193" y="51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4" y="22"/>
                    <a:pt x="194" y="22"/>
                    <a:pt x="194" y="22"/>
                  </a:cubicBezTo>
                  <a:cubicBezTo>
                    <a:pt x="194" y="22"/>
                    <a:pt x="194" y="21"/>
                    <a:pt x="193" y="21"/>
                  </a:cubicBezTo>
                  <a:cubicBezTo>
                    <a:pt x="193" y="21"/>
                    <a:pt x="193" y="21"/>
                    <a:pt x="193" y="21"/>
                  </a:cubicBezTo>
                  <a:cubicBezTo>
                    <a:pt x="193" y="12"/>
                    <a:pt x="193" y="12"/>
                    <a:pt x="193" y="12"/>
                  </a:cubicBezTo>
                  <a:cubicBezTo>
                    <a:pt x="194" y="12"/>
                    <a:pt x="195" y="12"/>
                    <a:pt x="196" y="11"/>
                  </a:cubicBezTo>
                  <a:cubicBezTo>
                    <a:pt x="196" y="54"/>
                    <a:pt x="196" y="54"/>
                    <a:pt x="196" y="54"/>
                  </a:cubicBezTo>
                  <a:lnTo>
                    <a:pt x="193" y="51"/>
                  </a:lnTo>
                  <a:close/>
                  <a:moveTo>
                    <a:pt x="107" y="4"/>
                  </a:moveTo>
                  <a:cubicBezTo>
                    <a:pt x="108" y="4"/>
                    <a:pt x="110" y="4"/>
                    <a:pt x="111" y="4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3" y="57"/>
                    <a:pt x="123" y="57"/>
                    <a:pt x="123" y="57"/>
                  </a:cubicBezTo>
                  <a:lnTo>
                    <a:pt x="107" y="4"/>
                  </a:lnTo>
                  <a:close/>
                  <a:moveTo>
                    <a:pt x="122" y="59"/>
                  </a:moveTo>
                  <a:cubicBezTo>
                    <a:pt x="119" y="61"/>
                    <a:pt x="119" y="61"/>
                    <a:pt x="119" y="61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3" y="3"/>
                    <a:pt x="104" y="3"/>
                    <a:pt x="105" y="3"/>
                  </a:cubicBezTo>
                  <a:lnTo>
                    <a:pt x="122" y="59"/>
                  </a:lnTo>
                  <a:close/>
                  <a:moveTo>
                    <a:pt x="127" y="54"/>
                  </a:moveTo>
                  <a:cubicBezTo>
                    <a:pt x="113" y="5"/>
                    <a:pt x="113" y="5"/>
                    <a:pt x="113" y="5"/>
                  </a:cubicBezTo>
                  <a:cubicBezTo>
                    <a:pt x="114" y="5"/>
                    <a:pt x="115" y="5"/>
                    <a:pt x="116" y="5"/>
                  </a:cubicBezTo>
                  <a:cubicBezTo>
                    <a:pt x="130" y="52"/>
                    <a:pt x="130" y="52"/>
                    <a:pt x="130" y="52"/>
                  </a:cubicBezTo>
                  <a:lnTo>
                    <a:pt x="127" y="54"/>
                  </a:lnTo>
                  <a:close/>
                  <a:moveTo>
                    <a:pt x="147" y="19"/>
                  </a:moveTo>
                  <a:cubicBezTo>
                    <a:pt x="145" y="15"/>
                    <a:pt x="145" y="15"/>
                    <a:pt x="145" y="15"/>
                  </a:cubicBezTo>
                  <a:cubicBezTo>
                    <a:pt x="147" y="16"/>
                    <a:pt x="148" y="16"/>
                    <a:pt x="149" y="17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0" y="19"/>
                    <a:pt x="150" y="19"/>
                    <a:pt x="150" y="19"/>
                  </a:cubicBezTo>
                  <a:cubicBezTo>
                    <a:pt x="149" y="19"/>
                    <a:pt x="148" y="19"/>
                    <a:pt x="147" y="19"/>
                  </a:cubicBezTo>
                  <a:close/>
                  <a:moveTo>
                    <a:pt x="145" y="19"/>
                  </a:moveTo>
                  <a:cubicBezTo>
                    <a:pt x="144" y="19"/>
                    <a:pt x="143" y="20"/>
                    <a:pt x="142" y="20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41" y="13"/>
                    <a:pt x="142" y="14"/>
                    <a:pt x="143" y="14"/>
                  </a:cubicBezTo>
                  <a:cubicBezTo>
                    <a:pt x="143" y="14"/>
                    <a:pt x="143" y="15"/>
                    <a:pt x="143" y="15"/>
                  </a:cubicBezTo>
                  <a:lnTo>
                    <a:pt x="145" y="19"/>
                  </a:lnTo>
                  <a:close/>
                  <a:moveTo>
                    <a:pt x="140" y="20"/>
                  </a:moveTo>
                  <a:cubicBezTo>
                    <a:pt x="139" y="20"/>
                    <a:pt x="138" y="20"/>
                    <a:pt x="137" y="20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35" y="11"/>
                    <a:pt x="136" y="11"/>
                    <a:pt x="138" y="12"/>
                  </a:cubicBezTo>
                  <a:lnTo>
                    <a:pt x="140" y="20"/>
                  </a:lnTo>
                  <a:close/>
                  <a:moveTo>
                    <a:pt x="135" y="20"/>
                  </a:moveTo>
                  <a:cubicBezTo>
                    <a:pt x="134" y="20"/>
                    <a:pt x="133" y="20"/>
                    <a:pt x="132" y="21"/>
                  </a:cubicBezTo>
                  <a:cubicBezTo>
                    <a:pt x="129" y="9"/>
                    <a:pt x="129" y="9"/>
                    <a:pt x="129" y="9"/>
                  </a:cubicBezTo>
                  <a:cubicBezTo>
                    <a:pt x="130" y="9"/>
                    <a:pt x="131" y="10"/>
                    <a:pt x="132" y="10"/>
                  </a:cubicBezTo>
                  <a:lnTo>
                    <a:pt x="135" y="20"/>
                  </a:lnTo>
                  <a:close/>
                  <a:moveTo>
                    <a:pt x="183" y="20"/>
                  </a:moveTo>
                  <a:cubicBezTo>
                    <a:pt x="183" y="17"/>
                    <a:pt x="183" y="17"/>
                    <a:pt x="183" y="17"/>
                  </a:cubicBezTo>
                  <a:cubicBezTo>
                    <a:pt x="183" y="17"/>
                    <a:pt x="183" y="17"/>
                    <a:pt x="183" y="17"/>
                  </a:cubicBezTo>
                  <a:cubicBezTo>
                    <a:pt x="184" y="16"/>
                    <a:pt x="185" y="16"/>
                    <a:pt x="186" y="15"/>
                  </a:cubicBezTo>
                  <a:cubicBezTo>
                    <a:pt x="186" y="20"/>
                    <a:pt x="186" y="20"/>
                    <a:pt x="186" y="20"/>
                  </a:cubicBezTo>
                  <a:cubicBezTo>
                    <a:pt x="185" y="20"/>
                    <a:pt x="184" y="20"/>
                    <a:pt x="183" y="20"/>
                  </a:cubicBezTo>
                  <a:close/>
                  <a:moveTo>
                    <a:pt x="188" y="15"/>
                  </a:moveTo>
                  <a:cubicBezTo>
                    <a:pt x="189" y="14"/>
                    <a:pt x="190" y="14"/>
                    <a:pt x="191" y="13"/>
                  </a:cubicBezTo>
                  <a:cubicBezTo>
                    <a:pt x="191" y="21"/>
                    <a:pt x="191" y="21"/>
                    <a:pt x="191" y="21"/>
                  </a:cubicBezTo>
                  <a:cubicBezTo>
                    <a:pt x="190" y="20"/>
                    <a:pt x="189" y="20"/>
                    <a:pt x="188" y="20"/>
                  </a:cubicBezTo>
                  <a:lnTo>
                    <a:pt x="188" y="15"/>
                  </a:lnTo>
                  <a:close/>
                  <a:moveTo>
                    <a:pt x="189" y="46"/>
                  </a:moveTo>
                  <a:cubicBezTo>
                    <a:pt x="189" y="46"/>
                    <a:pt x="189" y="46"/>
                    <a:pt x="189" y="46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91" y="49"/>
                    <a:pt x="191" y="49"/>
                    <a:pt x="191" y="49"/>
                  </a:cubicBezTo>
                  <a:lnTo>
                    <a:pt x="189" y="46"/>
                  </a:lnTo>
                  <a:close/>
                  <a:moveTo>
                    <a:pt x="184" y="45"/>
                  </a:moveTo>
                  <a:cubicBezTo>
                    <a:pt x="185" y="42"/>
                    <a:pt x="185" y="42"/>
                    <a:pt x="185" y="42"/>
                  </a:cubicBezTo>
                  <a:cubicBezTo>
                    <a:pt x="188" y="42"/>
                    <a:pt x="188" y="42"/>
                    <a:pt x="188" y="42"/>
                  </a:cubicBezTo>
                  <a:cubicBezTo>
                    <a:pt x="187" y="45"/>
                    <a:pt x="187" y="45"/>
                    <a:pt x="187" y="45"/>
                  </a:cubicBezTo>
                  <a:cubicBezTo>
                    <a:pt x="187" y="45"/>
                    <a:pt x="187" y="45"/>
                    <a:pt x="187" y="45"/>
                  </a:cubicBezTo>
                  <a:lnTo>
                    <a:pt x="184" y="45"/>
                  </a:lnTo>
                  <a:close/>
                  <a:moveTo>
                    <a:pt x="134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35" y="40"/>
                    <a:pt x="135" y="40"/>
                    <a:pt x="135" y="40"/>
                  </a:cubicBezTo>
                  <a:lnTo>
                    <a:pt x="134" y="38"/>
                  </a:lnTo>
                  <a:close/>
                  <a:moveTo>
                    <a:pt x="139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39" y="40"/>
                    <a:pt x="139" y="40"/>
                    <a:pt x="139" y="40"/>
                  </a:cubicBezTo>
                  <a:lnTo>
                    <a:pt x="139" y="38"/>
                  </a:lnTo>
                  <a:close/>
                  <a:moveTo>
                    <a:pt x="145" y="38"/>
                  </a:moveTo>
                  <a:cubicBezTo>
                    <a:pt x="149" y="38"/>
                    <a:pt x="149" y="38"/>
                    <a:pt x="149" y="38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5" y="40"/>
                    <a:pt x="145" y="40"/>
                    <a:pt x="145" y="40"/>
                  </a:cubicBezTo>
                  <a:lnTo>
                    <a:pt x="145" y="38"/>
                  </a:lnTo>
                  <a:close/>
                  <a:moveTo>
                    <a:pt x="151" y="38"/>
                  </a:moveTo>
                  <a:cubicBezTo>
                    <a:pt x="155" y="38"/>
                    <a:pt x="155" y="38"/>
                    <a:pt x="155" y="38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1" y="40"/>
                    <a:pt x="151" y="40"/>
                    <a:pt x="151" y="40"/>
                  </a:cubicBezTo>
                  <a:lnTo>
                    <a:pt x="151" y="38"/>
                  </a:lnTo>
                  <a:close/>
                  <a:moveTo>
                    <a:pt x="156" y="38"/>
                  </a:moveTo>
                  <a:cubicBezTo>
                    <a:pt x="160" y="38"/>
                    <a:pt x="160" y="38"/>
                    <a:pt x="160" y="38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56" y="40"/>
                    <a:pt x="156" y="40"/>
                    <a:pt x="156" y="40"/>
                  </a:cubicBezTo>
                  <a:lnTo>
                    <a:pt x="156" y="38"/>
                  </a:lnTo>
                  <a:close/>
                  <a:moveTo>
                    <a:pt x="162" y="38"/>
                  </a:moveTo>
                  <a:cubicBezTo>
                    <a:pt x="166" y="38"/>
                    <a:pt x="166" y="38"/>
                    <a:pt x="166" y="38"/>
                  </a:cubicBezTo>
                  <a:cubicBezTo>
                    <a:pt x="166" y="40"/>
                    <a:pt x="166" y="40"/>
                    <a:pt x="166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8"/>
                  </a:lnTo>
                  <a:close/>
                  <a:moveTo>
                    <a:pt x="168" y="38"/>
                  </a:moveTo>
                  <a:cubicBezTo>
                    <a:pt x="172" y="38"/>
                    <a:pt x="172" y="38"/>
                    <a:pt x="172" y="38"/>
                  </a:cubicBezTo>
                  <a:cubicBezTo>
                    <a:pt x="172" y="40"/>
                    <a:pt x="172" y="40"/>
                    <a:pt x="172" y="40"/>
                  </a:cubicBezTo>
                  <a:cubicBezTo>
                    <a:pt x="168" y="40"/>
                    <a:pt x="168" y="40"/>
                    <a:pt x="168" y="40"/>
                  </a:cubicBezTo>
                  <a:lnTo>
                    <a:pt x="168" y="38"/>
                  </a:lnTo>
                  <a:close/>
                  <a:moveTo>
                    <a:pt x="174" y="38"/>
                  </a:moveTo>
                  <a:cubicBezTo>
                    <a:pt x="178" y="38"/>
                    <a:pt x="178" y="38"/>
                    <a:pt x="178" y="38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4" y="40"/>
                    <a:pt x="174" y="40"/>
                    <a:pt x="174" y="40"/>
                  </a:cubicBezTo>
                  <a:lnTo>
                    <a:pt x="174" y="38"/>
                  </a:lnTo>
                  <a:close/>
                  <a:moveTo>
                    <a:pt x="179" y="38"/>
                  </a:moveTo>
                  <a:cubicBezTo>
                    <a:pt x="183" y="38"/>
                    <a:pt x="183" y="38"/>
                    <a:pt x="183" y="38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38"/>
                  </a:lnTo>
                  <a:close/>
                  <a:moveTo>
                    <a:pt x="185" y="38"/>
                  </a:moveTo>
                  <a:cubicBezTo>
                    <a:pt x="189" y="38"/>
                    <a:pt x="189" y="38"/>
                    <a:pt x="189" y="38"/>
                  </a:cubicBezTo>
                  <a:cubicBezTo>
                    <a:pt x="188" y="40"/>
                    <a:pt x="188" y="40"/>
                    <a:pt x="188" y="40"/>
                  </a:cubicBezTo>
                  <a:cubicBezTo>
                    <a:pt x="185" y="40"/>
                    <a:pt x="185" y="40"/>
                    <a:pt x="185" y="40"/>
                  </a:cubicBezTo>
                  <a:lnTo>
                    <a:pt x="185" y="38"/>
                  </a:lnTo>
                  <a:close/>
                  <a:moveTo>
                    <a:pt x="189" y="36"/>
                  </a:moveTo>
                  <a:cubicBezTo>
                    <a:pt x="185" y="36"/>
                    <a:pt x="185" y="36"/>
                    <a:pt x="185" y="36"/>
                  </a:cubicBezTo>
                  <a:cubicBezTo>
                    <a:pt x="186" y="33"/>
                    <a:pt x="186" y="33"/>
                    <a:pt x="186" y="33"/>
                  </a:cubicBezTo>
                  <a:cubicBezTo>
                    <a:pt x="189" y="33"/>
                    <a:pt x="189" y="33"/>
                    <a:pt x="189" y="33"/>
                  </a:cubicBezTo>
                  <a:lnTo>
                    <a:pt x="189" y="36"/>
                  </a:lnTo>
                  <a:close/>
                  <a:moveTo>
                    <a:pt x="184" y="36"/>
                  </a:moveTo>
                  <a:cubicBezTo>
                    <a:pt x="180" y="36"/>
                    <a:pt x="180" y="36"/>
                    <a:pt x="180" y="36"/>
                  </a:cubicBezTo>
                  <a:cubicBezTo>
                    <a:pt x="180" y="33"/>
                    <a:pt x="180" y="33"/>
                    <a:pt x="180" y="33"/>
                  </a:cubicBezTo>
                  <a:cubicBezTo>
                    <a:pt x="184" y="33"/>
                    <a:pt x="184" y="33"/>
                    <a:pt x="184" y="33"/>
                  </a:cubicBezTo>
                  <a:lnTo>
                    <a:pt x="184" y="36"/>
                  </a:lnTo>
                  <a:close/>
                  <a:moveTo>
                    <a:pt x="178" y="36"/>
                  </a:moveTo>
                  <a:cubicBezTo>
                    <a:pt x="174" y="36"/>
                    <a:pt x="174" y="36"/>
                    <a:pt x="174" y="36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8" y="33"/>
                    <a:pt x="178" y="33"/>
                    <a:pt x="178" y="33"/>
                  </a:cubicBezTo>
                  <a:lnTo>
                    <a:pt x="178" y="36"/>
                  </a:lnTo>
                  <a:close/>
                  <a:moveTo>
                    <a:pt x="172" y="36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68" y="33"/>
                    <a:pt x="168" y="33"/>
                    <a:pt x="168" y="33"/>
                  </a:cubicBezTo>
                  <a:cubicBezTo>
                    <a:pt x="172" y="33"/>
                    <a:pt x="172" y="33"/>
                    <a:pt x="172" y="33"/>
                  </a:cubicBezTo>
                  <a:lnTo>
                    <a:pt x="172" y="36"/>
                  </a:lnTo>
                  <a:close/>
                  <a:moveTo>
                    <a:pt x="166" y="36"/>
                  </a:moveTo>
                  <a:cubicBezTo>
                    <a:pt x="162" y="36"/>
                    <a:pt x="162" y="36"/>
                    <a:pt x="162" y="36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6" y="33"/>
                    <a:pt x="166" y="33"/>
                    <a:pt x="166" y="33"/>
                  </a:cubicBezTo>
                  <a:lnTo>
                    <a:pt x="166" y="36"/>
                  </a:lnTo>
                  <a:close/>
                  <a:moveTo>
                    <a:pt x="160" y="36"/>
                  </a:moveTo>
                  <a:cubicBezTo>
                    <a:pt x="156" y="36"/>
                    <a:pt x="156" y="36"/>
                    <a:pt x="156" y="36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60" y="33"/>
                    <a:pt x="160" y="33"/>
                    <a:pt x="160" y="33"/>
                  </a:cubicBezTo>
                  <a:lnTo>
                    <a:pt x="160" y="36"/>
                  </a:lnTo>
                  <a:close/>
                  <a:moveTo>
                    <a:pt x="155" y="36"/>
                  </a:moveTo>
                  <a:cubicBezTo>
                    <a:pt x="151" y="36"/>
                    <a:pt x="151" y="36"/>
                    <a:pt x="151" y="36"/>
                  </a:cubicBezTo>
                  <a:cubicBezTo>
                    <a:pt x="150" y="33"/>
                    <a:pt x="150" y="33"/>
                    <a:pt x="150" y="33"/>
                  </a:cubicBezTo>
                  <a:cubicBezTo>
                    <a:pt x="154" y="33"/>
                    <a:pt x="154" y="33"/>
                    <a:pt x="154" y="33"/>
                  </a:cubicBezTo>
                  <a:lnTo>
                    <a:pt x="155" y="36"/>
                  </a:lnTo>
                  <a:close/>
                  <a:moveTo>
                    <a:pt x="149" y="36"/>
                  </a:moveTo>
                  <a:cubicBezTo>
                    <a:pt x="145" y="36"/>
                    <a:pt x="145" y="36"/>
                    <a:pt x="145" y="36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9" y="33"/>
                    <a:pt x="149" y="33"/>
                    <a:pt x="149" y="33"/>
                  </a:cubicBezTo>
                  <a:lnTo>
                    <a:pt x="149" y="36"/>
                  </a:lnTo>
                  <a:close/>
                  <a:moveTo>
                    <a:pt x="143" y="36"/>
                  </a:moveTo>
                  <a:cubicBezTo>
                    <a:pt x="139" y="36"/>
                    <a:pt x="139" y="36"/>
                    <a:pt x="139" y="36"/>
                  </a:cubicBezTo>
                  <a:cubicBezTo>
                    <a:pt x="139" y="33"/>
                    <a:pt x="139" y="33"/>
                    <a:pt x="139" y="33"/>
                  </a:cubicBezTo>
                  <a:cubicBezTo>
                    <a:pt x="143" y="33"/>
                    <a:pt x="143" y="33"/>
                    <a:pt x="143" y="33"/>
                  </a:cubicBezTo>
                  <a:lnTo>
                    <a:pt x="143" y="36"/>
                  </a:lnTo>
                  <a:close/>
                  <a:moveTo>
                    <a:pt x="137" y="36"/>
                  </a:moveTo>
                  <a:cubicBezTo>
                    <a:pt x="134" y="36"/>
                    <a:pt x="134" y="36"/>
                    <a:pt x="134" y="36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7" y="33"/>
                    <a:pt x="137" y="33"/>
                    <a:pt x="137" y="33"/>
                  </a:cubicBezTo>
                  <a:lnTo>
                    <a:pt x="137" y="36"/>
                  </a:lnTo>
                  <a:close/>
                  <a:moveTo>
                    <a:pt x="138" y="42"/>
                  </a:moveTo>
                  <a:cubicBezTo>
                    <a:pt x="138" y="45"/>
                    <a:pt x="138" y="45"/>
                    <a:pt x="138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5" y="42"/>
                    <a:pt x="135" y="42"/>
                    <a:pt x="135" y="42"/>
                  </a:cubicBezTo>
                  <a:lnTo>
                    <a:pt x="138" y="42"/>
                  </a:lnTo>
                  <a:close/>
                  <a:moveTo>
                    <a:pt x="140" y="45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4" y="45"/>
                    <a:pt x="144" y="45"/>
                    <a:pt x="144" y="45"/>
                  </a:cubicBezTo>
                  <a:lnTo>
                    <a:pt x="140" y="45"/>
                  </a:lnTo>
                  <a:close/>
                  <a:moveTo>
                    <a:pt x="146" y="45"/>
                  </a:moveTo>
                  <a:cubicBezTo>
                    <a:pt x="145" y="42"/>
                    <a:pt x="145" y="42"/>
                    <a:pt x="145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9" y="45"/>
                    <a:pt x="149" y="45"/>
                    <a:pt x="149" y="45"/>
                  </a:cubicBezTo>
                  <a:lnTo>
                    <a:pt x="146" y="45"/>
                  </a:lnTo>
                  <a:close/>
                  <a:moveTo>
                    <a:pt x="151" y="45"/>
                  </a:moveTo>
                  <a:cubicBezTo>
                    <a:pt x="151" y="42"/>
                    <a:pt x="151" y="42"/>
                    <a:pt x="151" y="42"/>
                  </a:cubicBezTo>
                  <a:cubicBezTo>
                    <a:pt x="155" y="42"/>
                    <a:pt x="155" y="42"/>
                    <a:pt x="155" y="42"/>
                  </a:cubicBezTo>
                  <a:cubicBezTo>
                    <a:pt x="155" y="45"/>
                    <a:pt x="155" y="45"/>
                    <a:pt x="155" y="45"/>
                  </a:cubicBezTo>
                  <a:lnTo>
                    <a:pt x="151" y="45"/>
                  </a:lnTo>
                  <a:close/>
                  <a:moveTo>
                    <a:pt x="157" y="45"/>
                  </a:moveTo>
                  <a:cubicBezTo>
                    <a:pt x="157" y="42"/>
                    <a:pt x="157" y="42"/>
                    <a:pt x="157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5"/>
                    <a:pt x="160" y="45"/>
                    <a:pt x="160" y="45"/>
                  </a:cubicBezTo>
                  <a:lnTo>
                    <a:pt x="157" y="45"/>
                  </a:lnTo>
                  <a:close/>
                  <a:moveTo>
                    <a:pt x="162" y="42"/>
                  </a:moveTo>
                  <a:cubicBezTo>
                    <a:pt x="166" y="42"/>
                    <a:pt x="166" y="42"/>
                    <a:pt x="166" y="42"/>
                  </a:cubicBezTo>
                  <a:cubicBezTo>
                    <a:pt x="166" y="45"/>
                    <a:pt x="166" y="45"/>
                    <a:pt x="166" y="45"/>
                  </a:cubicBezTo>
                  <a:cubicBezTo>
                    <a:pt x="162" y="45"/>
                    <a:pt x="162" y="45"/>
                    <a:pt x="162" y="45"/>
                  </a:cubicBezTo>
                  <a:lnTo>
                    <a:pt x="162" y="42"/>
                  </a:lnTo>
                  <a:close/>
                  <a:moveTo>
                    <a:pt x="168" y="42"/>
                  </a:moveTo>
                  <a:cubicBezTo>
                    <a:pt x="172" y="42"/>
                    <a:pt x="172" y="42"/>
                    <a:pt x="172" y="42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68" y="45"/>
                    <a:pt x="168" y="45"/>
                    <a:pt x="168" y="45"/>
                  </a:cubicBezTo>
                  <a:lnTo>
                    <a:pt x="168" y="42"/>
                  </a:lnTo>
                  <a:close/>
                  <a:moveTo>
                    <a:pt x="173" y="42"/>
                  </a:moveTo>
                  <a:cubicBezTo>
                    <a:pt x="177" y="42"/>
                    <a:pt x="177" y="42"/>
                    <a:pt x="177" y="42"/>
                  </a:cubicBezTo>
                  <a:cubicBezTo>
                    <a:pt x="177" y="45"/>
                    <a:pt x="177" y="45"/>
                    <a:pt x="177" y="45"/>
                  </a:cubicBezTo>
                  <a:cubicBezTo>
                    <a:pt x="173" y="45"/>
                    <a:pt x="173" y="45"/>
                    <a:pt x="173" y="45"/>
                  </a:cubicBezTo>
                  <a:lnTo>
                    <a:pt x="173" y="42"/>
                  </a:lnTo>
                  <a:close/>
                  <a:moveTo>
                    <a:pt x="179" y="42"/>
                  </a:moveTo>
                  <a:cubicBezTo>
                    <a:pt x="183" y="42"/>
                    <a:pt x="183" y="42"/>
                    <a:pt x="183" y="42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79" y="45"/>
                    <a:pt x="179" y="45"/>
                    <a:pt x="179" y="45"/>
                  </a:cubicBezTo>
                  <a:lnTo>
                    <a:pt x="179" y="42"/>
                  </a:lnTo>
                  <a:close/>
                  <a:moveTo>
                    <a:pt x="190" y="31"/>
                  </a:moveTo>
                  <a:cubicBezTo>
                    <a:pt x="186" y="31"/>
                    <a:pt x="186" y="31"/>
                    <a:pt x="186" y="31"/>
                  </a:cubicBezTo>
                  <a:cubicBezTo>
                    <a:pt x="186" y="29"/>
                    <a:pt x="186" y="29"/>
                    <a:pt x="186" y="29"/>
                  </a:cubicBezTo>
                  <a:cubicBezTo>
                    <a:pt x="190" y="29"/>
                    <a:pt x="190" y="29"/>
                    <a:pt x="190" y="29"/>
                  </a:cubicBezTo>
                  <a:lnTo>
                    <a:pt x="190" y="31"/>
                  </a:lnTo>
                  <a:close/>
                  <a:moveTo>
                    <a:pt x="184" y="31"/>
                  </a:moveTo>
                  <a:cubicBezTo>
                    <a:pt x="180" y="31"/>
                    <a:pt x="180" y="31"/>
                    <a:pt x="180" y="31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lnTo>
                    <a:pt x="184" y="31"/>
                  </a:lnTo>
                  <a:close/>
                  <a:moveTo>
                    <a:pt x="178" y="31"/>
                  </a:moveTo>
                  <a:cubicBezTo>
                    <a:pt x="174" y="31"/>
                    <a:pt x="174" y="31"/>
                    <a:pt x="174" y="31"/>
                  </a:cubicBezTo>
                  <a:cubicBezTo>
                    <a:pt x="174" y="29"/>
                    <a:pt x="174" y="29"/>
                    <a:pt x="174" y="29"/>
                  </a:cubicBezTo>
                  <a:cubicBezTo>
                    <a:pt x="178" y="29"/>
                    <a:pt x="178" y="29"/>
                    <a:pt x="178" y="29"/>
                  </a:cubicBezTo>
                  <a:lnTo>
                    <a:pt x="178" y="31"/>
                  </a:lnTo>
                  <a:close/>
                  <a:moveTo>
                    <a:pt x="172" y="31"/>
                  </a:moveTo>
                  <a:cubicBezTo>
                    <a:pt x="168" y="31"/>
                    <a:pt x="168" y="31"/>
                    <a:pt x="168" y="31"/>
                  </a:cubicBezTo>
                  <a:cubicBezTo>
                    <a:pt x="168" y="29"/>
                    <a:pt x="168" y="29"/>
                    <a:pt x="168" y="29"/>
                  </a:cubicBezTo>
                  <a:cubicBezTo>
                    <a:pt x="172" y="29"/>
                    <a:pt x="172" y="29"/>
                    <a:pt x="172" y="29"/>
                  </a:cubicBezTo>
                  <a:lnTo>
                    <a:pt x="172" y="31"/>
                  </a:lnTo>
                  <a:close/>
                  <a:moveTo>
                    <a:pt x="166" y="31"/>
                  </a:moveTo>
                  <a:cubicBezTo>
                    <a:pt x="162" y="31"/>
                    <a:pt x="162" y="31"/>
                    <a:pt x="162" y="31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6" y="29"/>
                    <a:pt x="166" y="29"/>
                    <a:pt x="166" y="29"/>
                  </a:cubicBezTo>
                  <a:lnTo>
                    <a:pt x="166" y="31"/>
                  </a:lnTo>
                  <a:close/>
                  <a:moveTo>
                    <a:pt x="160" y="31"/>
                  </a:moveTo>
                  <a:cubicBezTo>
                    <a:pt x="156" y="31"/>
                    <a:pt x="156" y="31"/>
                    <a:pt x="156" y="31"/>
                  </a:cubicBezTo>
                  <a:cubicBezTo>
                    <a:pt x="156" y="29"/>
                    <a:pt x="156" y="29"/>
                    <a:pt x="156" y="29"/>
                  </a:cubicBezTo>
                  <a:cubicBezTo>
                    <a:pt x="160" y="29"/>
                    <a:pt x="160" y="29"/>
                    <a:pt x="160" y="29"/>
                  </a:cubicBezTo>
                  <a:lnTo>
                    <a:pt x="160" y="31"/>
                  </a:lnTo>
                  <a:close/>
                  <a:moveTo>
                    <a:pt x="154" y="29"/>
                  </a:moveTo>
                  <a:cubicBezTo>
                    <a:pt x="154" y="31"/>
                    <a:pt x="154" y="31"/>
                    <a:pt x="154" y="31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0" y="29"/>
                    <a:pt x="150" y="29"/>
                    <a:pt x="150" y="29"/>
                  </a:cubicBezTo>
                  <a:lnTo>
                    <a:pt x="154" y="29"/>
                  </a:lnTo>
                  <a:close/>
                  <a:moveTo>
                    <a:pt x="148" y="29"/>
                  </a:moveTo>
                  <a:cubicBezTo>
                    <a:pt x="148" y="31"/>
                    <a:pt x="148" y="31"/>
                    <a:pt x="148" y="31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8" y="29"/>
                  </a:lnTo>
                  <a:close/>
                  <a:moveTo>
                    <a:pt x="142" y="29"/>
                  </a:moveTo>
                  <a:cubicBezTo>
                    <a:pt x="143" y="31"/>
                    <a:pt x="143" y="31"/>
                    <a:pt x="143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29"/>
                    <a:pt x="138" y="29"/>
                    <a:pt x="138" y="29"/>
                  </a:cubicBezTo>
                  <a:lnTo>
                    <a:pt x="142" y="29"/>
                  </a:lnTo>
                  <a:close/>
                  <a:moveTo>
                    <a:pt x="136" y="29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2" y="29"/>
                    <a:pt x="132" y="29"/>
                    <a:pt x="132" y="29"/>
                  </a:cubicBezTo>
                  <a:lnTo>
                    <a:pt x="136" y="29"/>
                  </a:lnTo>
                  <a:close/>
                  <a:moveTo>
                    <a:pt x="130" y="21"/>
                  </a:moveTo>
                  <a:cubicBezTo>
                    <a:pt x="130" y="21"/>
                    <a:pt x="130" y="21"/>
                    <a:pt x="130" y="21"/>
                  </a:cubicBezTo>
                  <a:cubicBezTo>
                    <a:pt x="130" y="21"/>
                    <a:pt x="129" y="21"/>
                    <a:pt x="129" y="21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4" y="8"/>
                    <a:pt x="125" y="8"/>
                    <a:pt x="127" y="8"/>
                  </a:cubicBezTo>
                  <a:lnTo>
                    <a:pt x="130" y="21"/>
                  </a:lnTo>
                  <a:close/>
                  <a:moveTo>
                    <a:pt x="134" y="49"/>
                  </a:moveTo>
                  <a:cubicBezTo>
                    <a:pt x="131" y="51"/>
                    <a:pt x="131" y="51"/>
                    <a:pt x="131" y="51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9" y="6"/>
                    <a:pt x="120" y="6"/>
                    <a:pt x="121" y="7"/>
                  </a:cubicBezTo>
                  <a:lnTo>
                    <a:pt x="134" y="49"/>
                  </a:ln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49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187" y="47"/>
                    <a:pt x="187" y="47"/>
                    <a:pt x="187" y="47"/>
                  </a:cubicBezTo>
                  <a:cubicBezTo>
                    <a:pt x="192" y="53"/>
                    <a:pt x="192" y="53"/>
                    <a:pt x="192" y="53"/>
                  </a:cubicBezTo>
                  <a:cubicBezTo>
                    <a:pt x="131" y="53"/>
                    <a:pt x="131" y="53"/>
                    <a:pt x="131" y="53"/>
                  </a:cubicBezTo>
                  <a:lnTo>
                    <a:pt x="135" y="50"/>
                  </a:lnTo>
                  <a:close/>
                  <a:moveTo>
                    <a:pt x="198" y="56"/>
                  </a:moveTo>
                  <a:cubicBezTo>
                    <a:pt x="198" y="11"/>
                    <a:pt x="198" y="11"/>
                    <a:pt x="198" y="11"/>
                  </a:cubicBezTo>
                  <a:cubicBezTo>
                    <a:pt x="199" y="10"/>
                    <a:pt x="200" y="10"/>
                    <a:pt x="201" y="10"/>
                  </a:cubicBezTo>
                  <a:cubicBezTo>
                    <a:pt x="201" y="60"/>
                    <a:pt x="201" y="60"/>
                    <a:pt x="201" y="60"/>
                  </a:cubicBezTo>
                  <a:lnTo>
                    <a:pt x="198" y="56"/>
                  </a:lnTo>
                  <a:close/>
                  <a:moveTo>
                    <a:pt x="203" y="9"/>
                  </a:moveTo>
                  <a:cubicBezTo>
                    <a:pt x="204" y="9"/>
                    <a:pt x="205" y="8"/>
                    <a:pt x="206" y="8"/>
                  </a:cubicBezTo>
                  <a:cubicBezTo>
                    <a:pt x="206" y="62"/>
                    <a:pt x="206" y="62"/>
                    <a:pt x="206" y="62"/>
                  </a:cubicBezTo>
                  <a:cubicBezTo>
                    <a:pt x="203" y="62"/>
                    <a:pt x="203" y="62"/>
                    <a:pt x="203" y="62"/>
                  </a:cubicBezTo>
                  <a:lnTo>
                    <a:pt x="203" y="9"/>
                  </a:lnTo>
                  <a:close/>
                  <a:moveTo>
                    <a:pt x="207" y="7"/>
                  </a:moveTo>
                  <a:cubicBezTo>
                    <a:pt x="208" y="7"/>
                    <a:pt x="209" y="7"/>
                    <a:pt x="210" y="7"/>
                  </a:cubicBezTo>
                  <a:cubicBezTo>
                    <a:pt x="210" y="62"/>
                    <a:pt x="210" y="62"/>
                    <a:pt x="210" y="62"/>
                  </a:cubicBezTo>
                  <a:cubicBezTo>
                    <a:pt x="207" y="62"/>
                    <a:pt x="207" y="62"/>
                    <a:pt x="207" y="62"/>
                  </a:cubicBezTo>
                  <a:lnTo>
                    <a:pt x="207" y="7"/>
                  </a:lnTo>
                  <a:close/>
                  <a:moveTo>
                    <a:pt x="212" y="6"/>
                  </a:moveTo>
                  <a:cubicBezTo>
                    <a:pt x="213" y="6"/>
                    <a:pt x="214" y="6"/>
                    <a:pt x="215" y="6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2" y="62"/>
                    <a:pt x="212" y="62"/>
                    <a:pt x="212" y="62"/>
                  </a:cubicBezTo>
                  <a:lnTo>
                    <a:pt x="212" y="6"/>
                  </a:lnTo>
                  <a:close/>
                  <a:moveTo>
                    <a:pt x="217" y="5"/>
                  </a:moveTo>
                  <a:cubicBezTo>
                    <a:pt x="218" y="5"/>
                    <a:pt x="219" y="5"/>
                    <a:pt x="220" y="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17" y="62"/>
                    <a:pt x="217" y="62"/>
                    <a:pt x="217" y="62"/>
                  </a:cubicBezTo>
                  <a:lnTo>
                    <a:pt x="217" y="5"/>
                  </a:lnTo>
                  <a:close/>
                  <a:moveTo>
                    <a:pt x="222" y="4"/>
                  </a:moveTo>
                  <a:cubicBezTo>
                    <a:pt x="223" y="4"/>
                    <a:pt x="224" y="4"/>
                    <a:pt x="225" y="4"/>
                  </a:cubicBezTo>
                  <a:cubicBezTo>
                    <a:pt x="225" y="62"/>
                    <a:pt x="225" y="62"/>
                    <a:pt x="225" y="62"/>
                  </a:cubicBezTo>
                  <a:cubicBezTo>
                    <a:pt x="222" y="62"/>
                    <a:pt x="222" y="62"/>
                    <a:pt x="222" y="62"/>
                  </a:cubicBezTo>
                  <a:lnTo>
                    <a:pt x="222" y="4"/>
                  </a:lnTo>
                  <a:close/>
                  <a:moveTo>
                    <a:pt x="227" y="3"/>
                  </a:moveTo>
                  <a:cubicBezTo>
                    <a:pt x="228" y="3"/>
                    <a:pt x="229" y="3"/>
                    <a:pt x="230" y="3"/>
                  </a:cubicBezTo>
                  <a:cubicBezTo>
                    <a:pt x="230" y="62"/>
                    <a:pt x="230" y="62"/>
                    <a:pt x="230" y="62"/>
                  </a:cubicBezTo>
                  <a:cubicBezTo>
                    <a:pt x="227" y="62"/>
                    <a:pt x="227" y="62"/>
                    <a:pt x="227" y="62"/>
                  </a:cubicBezTo>
                  <a:lnTo>
                    <a:pt x="227" y="3"/>
                  </a:lnTo>
                  <a:close/>
                  <a:moveTo>
                    <a:pt x="232" y="3"/>
                  </a:moveTo>
                  <a:cubicBezTo>
                    <a:pt x="233" y="2"/>
                    <a:pt x="234" y="2"/>
                    <a:pt x="235" y="2"/>
                  </a:cubicBezTo>
                  <a:cubicBezTo>
                    <a:pt x="235" y="62"/>
                    <a:pt x="235" y="62"/>
                    <a:pt x="235" y="62"/>
                  </a:cubicBezTo>
                  <a:cubicBezTo>
                    <a:pt x="232" y="62"/>
                    <a:pt x="232" y="62"/>
                    <a:pt x="232" y="62"/>
                  </a:cubicBezTo>
                  <a:lnTo>
                    <a:pt x="232" y="3"/>
                  </a:lnTo>
                  <a:close/>
                  <a:moveTo>
                    <a:pt x="236" y="2"/>
                  </a:moveTo>
                  <a:cubicBezTo>
                    <a:pt x="238" y="2"/>
                    <a:pt x="239" y="2"/>
                    <a:pt x="239" y="2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36" y="62"/>
                    <a:pt x="236" y="62"/>
                    <a:pt x="236" y="62"/>
                  </a:cubicBezTo>
                  <a:lnTo>
                    <a:pt x="236" y="2"/>
                  </a:lnTo>
                  <a:close/>
                  <a:moveTo>
                    <a:pt x="241" y="2"/>
                  </a:moveTo>
                  <a:cubicBezTo>
                    <a:pt x="244" y="2"/>
                    <a:pt x="244" y="2"/>
                    <a:pt x="244" y="2"/>
                  </a:cubicBezTo>
                  <a:cubicBezTo>
                    <a:pt x="244" y="62"/>
                    <a:pt x="244" y="62"/>
                    <a:pt x="244" y="62"/>
                  </a:cubicBezTo>
                  <a:cubicBezTo>
                    <a:pt x="241" y="62"/>
                    <a:pt x="241" y="62"/>
                    <a:pt x="241" y="62"/>
                  </a:cubicBezTo>
                  <a:lnTo>
                    <a:pt x="241" y="2"/>
                  </a:lnTo>
                  <a:close/>
                  <a:moveTo>
                    <a:pt x="246" y="2"/>
                  </a:moveTo>
                  <a:cubicBezTo>
                    <a:pt x="249" y="2"/>
                    <a:pt x="249" y="2"/>
                    <a:pt x="249" y="2"/>
                  </a:cubicBezTo>
                  <a:cubicBezTo>
                    <a:pt x="249" y="62"/>
                    <a:pt x="249" y="62"/>
                    <a:pt x="249" y="62"/>
                  </a:cubicBezTo>
                  <a:cubicBezTo>
                    <a:pt x="246" y="62"/>
                    <a:pt x="246" y="62"/>
                    <a:pt x="246" y="62"/>
                  </a:cubicBezTo>
                  <a:lnTo>
                    <a:pt x="246" y="2"/>
                  </a:lnTo>
                  <a:close/>
                  <a:moveTo>
                    <a:pt x="251" y="2"/>
                  </a:moveTo>
                  <a:cubicBezTo>
                    <a:pt x="254" y="2"/>
                    <a:pt x="254" y="2"/>
                    <a:pt x="254" y="2"/>
                  </a:cubicBezTo>
                  <a:cubicBezTo>
                    <a:pt x="254" y="62"/>
                    <a:pt x="254" y="62"/>
                    <a:pt x="254" y="62"/>
                  </a:cubicBezTo>
                  <a:cubicBezTo>
                    <a:pt x="251" y="62"/>
                    <a:pt x="251" y="62"/>
                    <a:pt x="251" y="62"/>
                  </a:cubicBezTo>
                  <a:lnTo>
                    <a:pt x="251" y="2"/>
                  </a:lnTo>
                  <a:close/>
                  <a:moveTo>
                    <a:pt x="256" y="2"/>
                  </a:moveTo>
                  <a:cubicBezTo>
                    <a:pt x="259" y="2"/>
                    <a:pt x="259" y="2"/>
                    <a:pt x="259" y="2"/>
                  </a:cubicBezTo>
                  <a:cubicBezTo>
                    <a:pt x="259" y="62"/>
                    <a:pt x="259" y="62"/>
                    <a:pt x="259" y="62"/>
                  </a:cubicBezTo>
                  <a:cubicBezTo>
                    <a:pt x="256" y="62"/>
                    <a:pt x="256" y="62"/>
                    <a:pt x="256" y="62"/>
                  </a:cubicBezTo>
                  <a:lnTo>
                    <a:pt x="256" y="2"/>
                  </a:lnTo>
                  <a:close/>
                  <a:moveTo>
                    <a:pt x="260" y="2"/>
                  </a:moveTo>
                  <a:cubicBezTo>
                    <a:pt x="263" y="2"/>
                    <a:pt x="263" y="2"/>
                    <a:pt x="263" y="2"/>
                  </a:cubicBezTo>
                  <a:cubicBezTo>
                    <a:pt x="263" y="62"/>
                    <a:pt x="263" y="62"/>
                    <a:pt x="263" y="62"/>
                  </a:cubicBezTo>
                  <a:cubicBezTo>
                    <a:pt x="260" y="62"/>
                    <a:pt x="260" y="62"/>
                    <a:pt x="260" y="62"/>
                  </a:cubicBezTo>
                  <a:lnTo>
                    <a:pt x="260" y="2"/>
                  </a:lnTo>
                  <a:close/>
                  <a:moveTo>
                    <a:pt x="265" y="2"/>
                  </a:moveTo>
                  <a:cubicBezTo>
                    <a:pt x="268" y="2"/>
                    <a:pt x="268" y="2"/>
                    <a:pt x="268" y="2"/>
                  </a:cubicBezTo>
                  <a:cubicBezTo>
                    <a:pt x="268" y="62"/>
                    <a:pt x="268" y="62"/>
                    <a:pt x="268" y="62"/>
                  </a:cubicBezTo>
                  <a:cubicBezTo>
                    <a:pt x="265" y="62"/>
                    <a:pt x="265" y="62"/>
                    <a:pt x="265" y="62"/>
                  </a:cubicBezTo>
                  <a:lnTo>
                    <a:pt x="265" y="2"/>
                  </a:lnTo>
                  <a:close/>
                  <a:moveTo>
                    <a:pt x="270" y="2"/>
                  </a:moveTo>
                  <a:cubicBezTo>
                    <a:pt x="273" y="2"/>
                    <a:pt x="273" y="2"/>
                    <a:pt x="273" y="2"/>
                  </a:cubicBezTo>
                  <a:cubicBezTo>
                    <a:pt x="273" y="62"/>
                    <a:pt x="273" y="62"/>
                    <a:pt x="273" y="62"/>
                  </a:cubicBezTo>
                  <a:cubicBezTo>
                    <a:pt x="270" y="62"/>
                    <a:pt x="270" y="62"/>
                    <a:pt x="270" y="62"/>
                  </a:cubicBezTo>
                  <a:lnTo>
                    <a:pt x="270" y="2"/>
                  </a:lnTo>
                  <a:close/>
                  <a:moveTo>
                    <a:pt x="275" y="2"/>
                  </a:moveTo>
                  <a:cubicBezTo>
                    <a:pt x="278" y="2"/>
                    <a:pt x="278" y="2"/>
                    <a:pt x="278" y="2"/>
                  </a:cubicBezTo>
                  <a:cubicBezTo>
                    <a:pt x="278" y="62"/>
                    <a:pt x="278" y="62"/>
                    <a:pt x="278" y="62"/>
                  </a:cubicBezTo>
                  <a:cubicBezTo>
                    <a:pt x="275" y="62"/>
                    <a:pt x="275" y="62"/>
                    <a:pt x="275" y="62"/>
                  </a:cubicBezTo>
                  <a:lnTo>
                    <a:pt x="275" y="2"/>
                  </a:lnTo>
                  <a:close/>
                  <a:moveTo>
                    <a:pt x="280" y="2"/>
                  </a:moveTo>
                  <a:cubicBezTo>
                    <a:pt x="283" y="2"/>
                    <a:pt x="283" y="2"/>
                    <a:pt x="283" y="2"/>
                  </a:cubicBezTo>
                  <a:cubicBezTo>
                    <a:pt x="283" y="62"/>
                    <a:pt x="283" y="62"/>
                    <a:pt x="283" y="62"/>
                  </a:cubicBezTo>
                  <a:cubicBezTo>
                    <a:pt x="280" y="62"/>
                    <a:pt x="280" y="62"/>
                    <a:pt x="280" y="62"/>
                  </a:cubicBezTo>
                  <a:lnTo>
                    <a:pt x="280" y="2"/>
                  </a:lnTo>
                  <a:close/>
                  <a:moveTo>
                    <a:pt x="285" y="2"/>
                  </a:moveTo>
                  <a:cubicBezTo>
                    <a:pt x="288" y="2"/>
                    <a:pt x="288" y="2"/>
                    <a:pt x="288" y="2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5" y="62"/>
                    <a:pt x="285" y="62"/>
                    <a:pt x="285" y="62"/>
                  </a:cubicBezTo>
                  <a:lnTo>
                    <a:pt x="285" y="2"/>
                  </a:lnTo>
                  <a:close/>
                  <a:moveTo>
                    <a:pt x="289" y="2"/>
                  </a:moveTo>
                  <a:cubicBezTo>
                    <a:pt x="292" y="2"/>
                    <a:pt x="292" y="2"/>
                    <a:pt x="292" y="2"/>
                  </a:cubicBezTo>
                  <a:cubicBezTo>
                    <a:pt x="292" y="62"/>
                    <a:pt x="292" y="62"/>
                    <a:pt x="292" y="62"/>
                  </a:cubicBezTo>
                  <a:cubicBezTo>
                    <a:pt x="289" y="62"/>
                    <a:pt x="289" y="62"/>
                    <a:pt x="289" y="62"/>
                  </a:cubicBezTo>
                  <a:lnTo>
                    <a:pt x="289" y="2"/>
                  </a:lnTo>
                  <a:close/>
                  <a:moveTo>
                    <a:pt x="294" y="2"/>
                  </a:moveTo>
                  <a:cubicBezTo>
                    <a:pt x="297" y="2"/>
                    <a:pt x="297" y="2"/>
                    <a:pt x="297" y="2"/>
                  </a:cubicBezTo>
                  <a:cubicBezTo>
                    <a:pt x="297" y="62"/>
                    <a:pt x="297" y="62"/>
                    <a:pt x="297" y="62"/>
                  </a:cubicBezTo>
                  <a:cubicBezTo>
                    <a:pt x="294" y="62"/>
                    <a:pt x="294" y="62"/>
                    <a:pt x="294" y="62"/>
                  </a:cubicBezTo>
                  <a:lnTo>
                    <a:pt x="294" y="2"/>
                  </a:lnTo>
                  <a:close/>
                  <a:moveTo>
                    <a:pt x="299" y="2"/>
                  </a:moveTo>
                  <a:cubicBezTo>
                    <a:pt x="302" y="2"/>
                    <a:pt x="302" y="2"/>
                    <a:pt x="302" y="2"/>
                  </a:cubicBezTo>
                  <a:cubicBezTo>
                    <a:pt x="302" y="62"/>
                    <a:pt x="302" y="62"/>
                    <a:pt x="302" y="62"/>
                  </a:cubicBezTo>
                  <a:cubicBezTo>
                    <a:pt x="299" y="62"/>
                    <a:pt x="299" y="62"/>
                    <a:pt x="299" y="62"/>
                  </a:cubicBezTo>
                  <a:lnTo>
                    <a:pt x="299" y="2"/>
                  </a:lnTo>
                  <a:close/>
                  <a:moveTo>
                    <a:pt x="304" y="2"/>
                  </a:moveTo>
                  <a:cubicBezTo>
                    <a:pt x="307" y="2"/>
                    <a:pt x="307" y="2"/>
                    <a:pt x="307" y="2"/>
                  </a:cubicBezTo>
                  <a:cubicBezTo>
                    <a:pt x="307" y="62"/>
                    <a:pt x="307" y="62"/>
                    <a:pt x="307" y="62"/>
                  </a:cubicBezTo>
                  <a:cubicBezTo>
                    <a:pt x="304" y="62"/>
                    <a:pt x="304" y="62"/>
                    <a:pt x="304" y="62"/>
                  </a:cubicBezTo>
                  <a:lnTo>
                    <a:pt x="304" y="2"/>
                  </a:lnTo>
                  <a:close/>
                  <a:moveTo>
                    <a:pt x="309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09" y="62"/>
                    <a:pt x="309" y="62"/>
                    <a:pt x="309" y="62"/>
                  </a:cubicBezTo>
                  <a:lnTo>
                    <a:pt x="309" y="2"/>
                  </a:lnTo>
                  <a:close/>
                  <a:moveTo>
                    <a:pt x="313" y="2"/>
                  </a:moveTo>
                  <a:cubicBezTo>
                    <a:pt x="316" y="2"/>
                    <a:pt x="316" y="2"/>
                    <a:pt x="316" y="2"/>
                  </a:cubicBezTo>
                  <a:cubicBezTo>
                    <a:pt x="316" y="62"/>
                    <a:pt x="316" y="62"/>
                    <a:pt x="316" y="62"/>
                  </a:cubicBezTo>
                  <a:cubicBezTo>
                    <a:pt x="313" y="62"/>
                    <a:pt x="313" y="62"/>
                    <a:pt x="313" y="62"/>
                  </a:cubicBezTo>
                  <a:lnTo>
                    <a:pt x="313" y="2"/>
                  </a:lnTo>
                  <a:close/>
                  <a:moveTo>
                    <a:pt x="318" y="2"/>
                  </a:moveTo>
                  <a:cubicBezTo>
                    <a:pt x="321" y="2"/>
                    <a:pt x="321" y="2"/>
                    <a:pt x="321" y="2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318" y="62"/>
                    <a:pt x="318" y="62"/>
                    <a:pt x="318" y="62"/>
                  </a:cubicBezTo>
                  <a:lnTo>
                    <a:pt x="318" y="2"/>
                  </a:lnTo>
                  <a:close/>
                  <a:moveTo>
                    <a:pt x="182" y="18"/>
                  </a:moveTo>
                  <a:cubicBezTo>
                    <a:pt x="182" y="19"/>
                    <a:pt x="182" y="19"/>
                    <a:pt x="182" y="19"/>
                  </a:cubicBezTo>
                  <a:cubicBezTo>
                    <a:pt x="181" y="19"/>
                    <a:pt x="180" y="19"/>
                    <a:pt x="179" y="19"/>
                  </a:cubicBezTo>
                  <a:cubicBezTo>
                    <a:pt x="180" y="19"/>
                    <a:pt x="181" y="18"/>
                    <a:pt x="182" y="18"/>
                  </a:cubicBezTo>
                  <a:close/>
                  <a:moveTo>
                    <a:pt x="192" y="22"/>
                  </a:moveTo>
                  <a:cubicBezTo>
                    <a:pt x="191" y="27"/>
                    <a:pt x="191" y="27"/>
                    <a:pt x="191" y="27"/>
                  </a:cubicBezTo>
                  <a:cubicBezTo>
                    <a:pt x="132" y="27"/>
                    <a:pt x="132" y="27"/>
                    <a:pt x="132" y="27"/>
                  </a:cubicBezTo>
                  <a:cubicBezTo>
                    <a:pt x="131" y="23"/>
                    <a:pt x="131" y="23"/>
                    <a:pt x="131" y="23"/>
                  </a:cubicBezTo>
                  <a:cubicBezTo>
                    <a:pt x="137" y="22"/>
                    <a:pt x="166" y="18"/>
                    <a:pt x="192" y="22"/>
                  </a:cubicBezTo>
                  <a:close/>
                  <a:moveTo>
                    <a:pt x="151" y="19"/>
                  </a:moveTo>
                  <a:cubicBezTo>
                    <a:pt x="151" y="18"/>
                    <a:pt x="151" y="18"/>
                    <a:pt x="151" y="18"/>
                  </a:cubicBezTo>
                  <a:cubicBezTo>
                    <a:pt x="152" y="19"/>
                    <a:pt x="152" y="19"/>
                    <a:pt x="152" y="19"/>
                  </a:cubicBezTo>
                  <a:cubicBezTo>
                    <a:pt x="152" y="19"/>
                    <a:pt x="152" y="19"/>
                    <a:pt x="151" y="19"/>
                  </a:cubicBezTo>
                  <a:close/>
                  <a:moveTo>
                    <a:pt x="95" y="2"/>
                  </a:moveTo>
                  <a:cubicBezTo>
                    <a:pt x="113" y="62"/>
                    <a:pt x="113" y="62"/>
                    <a:pt x="113" y="62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3" y="2"/>
                    <a:pt x="94" y="2"/>
                    <a:pt x="95" y="2"/>
                  </a:cubicBezTo>
                  <a:close/>
                  <a:moveTo>
                    <a:pt x="2" y="2"/>
                  </a:moveTo>
                  <a:cubicBezTo>
                    <a:pt x="90" y="2"/>
                    <a:pt x="90" y="2"/>
                    <a:pt x="90" y="2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2" y="62"/>
                    <a:pt x="2" y="62"/>
                    <a:pt x="2" y="62"/>
                  </a:cubicBezTo>
                  <a:lnTo>
                    <a:pt x="2" y="2"/>
                  </a:lnTo>
                  <a:close/>
                  <a:moveTo>
                    <a:pt x="115" y="62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8" y="2"/>
                    <a:pt x="99" y="3"/>
                    <a:pt x="100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8" y="62"/>
                    <a:pt x="118" y="62"/>
                    <a:pt x="118" y="62"/>
                  </a:cubicBezTo>
                  <a:lnTo>
                    <a:pt x="115" y="62"/>
                  </a:lnTo>
                  <a:close/>
                  <a:moveTo>
                    <a:pt x="129" y="55"/>
                  </a:moveTo>
                  <a:cubicBezTo>
                    <a:pt x="129" y="55"/>
                    <a:pt x="129" y="55"/>
                    <a:pt x="129" y="55"/>
                  </a:cubicBezTo>
                  <a:cubicBezTo>
                    <a:pt x="193" y="55"/>
                    <a:pt x="193" y="55"/>
                    <a:pt x="193" y="55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6" y="57"/>
                    <a:pt x="196" y="57"/>
                    <a:pt x="196" y="57"/>
                  </a:cubicBezTo>
                  <a:cubicBezTo>
                    <a:pt x="196" y="57"/>
                    <a:pt x="196" y="58"/>
                    <a:pt x="196" y="58"/>
                  </a:cubicBezTo>
                  <a:cubicBezTo>
                    <a:pt x="126" y="58"/>
                    <a:pt x="126" y="58"/>
                    <a:pt x="126" y="58"/>
                  </a:cubicBezTo>
                  <a:lnTo>
                    <a:pt x="129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6" name="Freeform 221"/>
            <p:cNvSpPr>
              <a:spLocks noEditPoints="1"/>
            </p:cNvSpPr>
            <p:nvPr userDrawn="1">
              <p:custDataLst>
                <p:tags r:id="rId219"/>
              </p:custDataLst>
            </p:nvPr>
          </p:nvSpPr>
          <p:spPr bwMode="auto">
            <a:xfrm>
              <a:off x="-6350" y="4583113"/>
              <a:ext cx="2128838" cy="265113"/>
            </a:xfrm>
            <a:custGeom>
              <a:avLst/>
              <a:gdLst>
                <a:gd name="T0" fmla="*/ 1332 w 1341"/>
                <a:gd name="T1" fmla="*/ 163 h 167"/>
                <a:gd name="T2" fmla="*/ 1332 w 1341"/>
                <a:gd name="T3" fmla="*/ 163 h 167"/>
                <a:gd name="T4" fmla="*/ 1336 w 1341"/>
                <a:gd name="T5" fmla="*/ 163 h 167"/>
                <a:gd name="T6" fmla="*/ 1328 w 1341"/>
                <a:gd name="T7" fmla="*/ 61 h 167"/>
                <a:gd name="T8" fmla="*/ 1101 w 1341"/>
                <a:gd name="T9" fmla="*/ 0 h 167"/>
                <a:gd name="T10" fmla="*/ 940 w 1341"/>
                <a:gd name="T11" fmla="*/ 61 h 167"/>
                <a:gd name="T12" fmla="*/ 853 w 1341"/>
                <a:gd name="T13" fmla="*/ 0 h 167"/>
                <a:gd name="T14" fmla="*/ 692 w 1341"/>
                <a:gd name="T15" fmla="*/ 61 h 167"/>
                <a:gd name="T16" fmla="*/ 600 w 1341"/>
                <a:gd name="T17" fmla="*/ 4 h 167"/>
                <a:gd name="T18" fmla="*/ 439 w 1341"/>
                <a:gd name="T19" fmla="*/ 61 h 167"/>
                <a:gd name="T20" fmla="*/ 352 w 1341"/>
                <a:gd name="T21" fmla="*/ 4 h 167"/>
                <a:gd name="T22" fmla="*/ 191 w 1341"/>
                <a:gd name="T23" fmla="*/ 61 h 167"/>
                <a:gd name="T24" fmla="*/ 0 w 1341"/>
                <a:gd name="T25" fmla="*/ 167 h 167"/>
                <a:gd name="T26" fmla="*/ 605 w 1341"/>
                <a:gd name="T27" fmla="*/ 150 h 167"/>
                <a:gd name="T28" fmla="*/ 1319 w 1341"/>
                <a:gd name="T29" fmla="*/ 70 h 167"/>
                <a:gd name="T30" fmla="*/ 1101 w 1341"/>
                <a:gd name="T31" fmla="*/ 158 h 167"/>
                <a:gd name="T32" fmla="*/ 1319 w 1341"/>
                <a:gd name="T33" fmla="*/ 70 h 167"/>
                <a:gd name="T34" fmla="*/ 1092 w 1341"/>
                <a:gd name="T35" fmla="*/ 8 h 167"/>
                <a:gd name="T36" fmla="*/ 949 w 1341"/>
                <a:gd name="T37" fmla="*/ 154 h 167"/>
                <a:gd name="T38" fmla="*/ 940 w 1341"/>
                <a:gd name="T39" fmla="*/ 70 h 167"/>
                <a:gd name="T40" fmla="*/ 853 w 1341"/>
                <a:gd name="T41" fmla="*/ 158 h 167"/>
                <a:gd name="T42" fmla="*/ 940 w 1341"/>
                <a:gd name="T43" fmla="*/ 70 h 167"/>
                <a:gd name="T44" fmla="*/ 844 w 1341"/>
                <a:gd name="T45" fmla="*/ 8 h 167"/>
                <a:gd name="T46" fmla="*/ 696 w 1341"/>
                <a:gd name="T47" fmla="*/ 154 h 167"/>
                <a:gd name="T48" fmla="*/ 692 w 1341"/>
                <a:gd name="T49" fmla="*/ 70 h 167"/>
                <a:gd name="T50" fmla="*/ 600 w 1341"/>
                <a:gd name="T51" fmla="*/ 158 h 167"/>
                <a:gd name="T52" fmla="*/ 692 w 1341"/>
                <a:gd name="T53" fmla="*/ 70 h 167"/>
                <a:gd name="T54" fmla="*/ 592 w 1341"/>
                <a:gd name="T55" fmla="*/ 13 h 167"/>
                <a:gd name="T56" fmla="*/ 587 w 1341"/>
                <a:gd name="T57" fmla="*/ 158 h 167"/>
                <a:gd name="T58" fmla="*/ 448 w 1341"/>
                <a:gd name="T59" fmla="*/ 13 h 167"/>
                <a:gd name="T60" fmla="*/ 439 w 1341"/>
                <a:gd name="T61" fmla="*/ 158 h 167"/>
                <a:gd name="T62" fmla="*/ 352 w 1341"/>
                <a:gd name="T63" fmla="*/ 70 h 167"/>
                <a:gd name="T64" fmla="*/ 196 w 1341"/>
                <a:gd name="T65" fmla="*/ 13 h 167"/>
                <a:gd name="T66" fmla="*/ 344 w 1341"/>
                <a:gd name="T67" fmla="*/ 158 h 167"/>
                <a:gd name="T68" fmla="*/ 196 w 1341"/>
                <a:gd name="T69" fmla="*/ 13 h 167"/>
                <a:gd name="T70" fmla="*/ 191 w 1341"/>
                <a:gd name="T71" fmla="*/ 70 h 167"/>
                <a:gd name="T72" fmla="*/ 8 w 1341"/>
                <a:gd name="T73" fmla="*/ 15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1" h="167">
                  <a:moveTo>
                    <a:pt x="600" y="167"/>
                  </a:moveTo>
                  <a:lnTo>
                    <a:pt x="1332" y="163"/>
                  </a:lnTo>
                  <a:lnTo>
                    <a:pt x="1332" y="163"/>
                  </a:lnTo>
                  <a:lnTo>
                    <a:pt x="1332" y="163"/>
                  </a:lnTo>
                  <a:lnTo>
                    <a:pt x="1336" y="163"/>
                  </a:lnTo>
                  <a:lnTo>
                    <a:pt x="1336" y="163"/>
                  </a:lnTo>
                  <a:lnTo>
                    <a:pt x="1341" y="163"/>
                  </a:lnTo>
                  <a:lnTo>
                    <a:pt x="1328" y="61"/>
                  </a:lnTo>
                  <a:lnTo>
                    <a:pt x="1101" y="61"/>
                  </a:lnTo>
                  <a:lnTo>
                    <a:pt x="1101" y="0"/>
                  </a:lnTo>
                  <a:lnTo>
                    <a:pt x="940" y="0"/>
                  </a:lnTo>
                  <a:lnTo>
                    <a:pt x="940" y="61"/>
                  </a:lnTo>
                  <a:lnTo>
                    <a:pt x="853" y="61"/>
                  </a:lnTo>
                  <a:lnTo>
                    <a:pt x="853" y="0"/>
                  </a:lnTo>
                  <a:lnTo>
                    <a:pt x="692" y="0"/>
                  </a:lnTo>
                  <a:lnTo>
                    <a:pt x="692" y="61"/>
                  </a:lnTo>
                  <a:lnTo>
                    <a:pt x="600" y="61"/>
                  </a:lnTo>
                  <a:lnTo>
                    <a:pt x="600" y="4"/>
                  </a:lnTo>
                  <a:lnTo>
                    <a:pt x="439" y="4"/>
                  </a:lnTo>
                  <a:lnTo>
                    <a:pt x="439" y="61"/>
                  </a:lnTo>
                  <a:lnTo>
                    <a:pt x="352" y="61"/>
                  </a:lnTo>
                  <a:lnTo>
                    <a:pt x="352" y="4"/>
                  </a:lnTo>
                  <a:lnTo>
                    <a:pt x="191" y="4"/>
                  </a:lnTo>
                  <a:lnTo>
                    <a:pt x="191" y="61"/>
                  </a:lnTo>
                  <a:lnTo>
                    <a:pt x="26" y="61"/>
                  </a:lnTo>
                  <a:lnTo>
                    <a:pt x="0" y="167"/>
                  </a:lnTo>
                  <a:lnTo>
                    <a:pt x="587" y="167"/>
                  </a:lnTo>
                  <a:lnTo>
                    <a:pt x="605" y="150"/>
                  </a:lnTo>
                  <a:lnTo>
                    <a:pt x="600" y="167"/>
                  </a:lnTo>
                  <a:close/>
                  <a:moveTo>
                    <a:pt x="1319" y="70"/>
                  </a:moveTo>
                  <a:lnTo>
                    <a:pt x="1332" y="154"/>
                  </a:lnTo>
                  <a:lnTo>
                    <a:pt x="1101" y="158"/>
                  </a:lnTo>
                  <a:lnTo>
                    <a:pt x="1101" y="70"/>
                  </a:lnTo>
                  <a:lnTo>
                    <a:pt x="1319" y="70"/>
                  </a:lnTo>
                  <a:close/>
                  <a:moveTo>
                    <a:pt x="949" y="8"/>
                  </a:moveTo>
                  <a:lnTo>
                    <a:pt x="1092" y="8"/>
                  </a:lnTo>
                  <a:lnTo>
                    <a:pt x="1092" y="154"/>
                  </a:lnTo>
                  <a:lnTo>
                    <a:pt x="949" y="154"/>
                  </a:lnTo>
                  <a:lnTo>
                    <a:pt x="949" y="8"/>
                  </a:lnTo>
                  <a:close/>
                  <a:moveTo>
                    <a:pt x="940" y="70"/>
                  </a:moveTo>
                  <a:lnTo>
                    <a:pt x="940" y="158"/>
                  </a:lnTo>
                  <a:lnTo>
                    <a:pt x="853" y="158"/>
                  </a:lnTo>
                  <a:lnTo>
                    <a:pt x="853" y="70"/>
                  </a:lnTo>
                  <a:lnTo>
                    <a:pt x="940" y="70"/>
                  </a:lnTo>
                  <a:close/>
                  <a:moveTo>
                    <a:pt x="696" y="8"/>
                  </a:moveTo>
                  <a:lnTo>
                    <a:pt x="844" y="8"/>
                  </a:lnTo>
                  <a:lnTo>
                    <a:pt x="844" y="154"/>
                  </a:lnTo>
                  <a:lnTo>
                    <a:pt x="696" y="154"/>
                  </a:lnTo>
                  <a:lnTo>
                    <a:pt x="696" y="8"/>
                  </a:lnTo>
                  <a:close/>
                  <a:moveTo>
                    <a:pt x="692" y="70"/>
                  </a:moveTo>
                  <a:lnTo>
                    <a:pt x="692" y="158"/>
                  </a:lnTo>
                  <a:lnTo>
                    <a:pt x="600" y="158"/>
                  </a:lnTo>
                  <a:lnTo>
                    <a:pt x="600" y="70"/>
                  </a:lnTo>
                  <a:lnTo>
                    <a:pt x="692" y="70"/>
                  </a:lnTo>
                  <a:close/>
                  <a:moveTo>
                    <a:pt x="448" y="13"/>
                  </a:moveTo>
                  <a:lnTo>
                    <a:pt x="592" y="13"/>
                  </a:lnTo>
                  <a:lnTo>
                    <a:pt x="592" y="158"/>
                  </a:lnTo>
                  <a:lnTo>
                    <a:pt x="587" y="158"/>
                  </a:lnTo>
                  <a:lnTo>
                    <a:pt x="448" y="158"/>
                  </a:lnTo>
                  <a:lnTo>
                    <a:pt x="448" y="13"/>
                  </a:lnTo>
                  <a:close/>
                  <a:moveTo>
                    <a:pt x="439" y="70"/>
                  </a:moveTo>
                  <a:lnTo>
                    <a:pt x="439" y="158"/>
                  </a:lnTo>
                  <a:lnTo>
                    <a:pt x="352" y="158"/>
                  </a:lnTo>
                  <a:lnTo>
                    <a:pt x="352" y="70"/>
                  </a:lnTo>
                  <a:lnTo>
                    <a:pt x="439" y="70"/>
                  </a:lnTo>
                  <a:close/>
                  <a:moveTo>
                    <a:pt x="196" y="13"/>
                  </a:moveTo>
                  <a:lnTo>
                    <a:pt x="344" y="13"/>
                  </a:lnTo>
                  <a:lnTo>
                    <a:pt x="344" y="158"/>
                  </a:lnTo>
                  <a:lnTo>
                    <a:pt x="196" y="158"/>
                  </a:lnTo>
                  <a:lnTo>
                    <a:pt x="196" y="13"/>
                  </a:lnTo>
                  <a:close/>
                  <a:moveTo>
                    <a:pt x="30" y="70"/>
                  </a:moveTo>
                  <a:lnTo>
                    <a:pt x="191" y="70"/>
                  </a:lnTo>
                  <a:lnTo>
                    <a:pt x="191" y="158"/>
                  </a:lnTo>
                  <a:lnTo>
                    <a:pt x="8" y="158"/>
                  </a:lnTo>
                  <a:lnTo>
                    <a:pt x="3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7" name="Freeform 222"/>
            <p:cNvSpPr>
              <a:spLocks noEditPoints="1"/>
            </p:cNvSpPr>
            <p:nvPr userDrawn="1">
              <p:custDataLst>
                <p:tags r:id="rId220"/>
              </p:custDataLst>
            </p:nvPr>
          </p:nvSpPr>
          <p:spPr bwMode="auto">
            <a:xfrm>
              <a:off x="366713" y="4630738"/>
              <a:ext cx="103188" cy="176213"/>
            </a:xfrm>
            <a:custGeom>
              <a:avLst/>
              <a:gdLst>
                <a:gd name="T0" fmla="*/ 13 w 15"/>
                <a:gd name="T1" fmla="*/ 8 h 25"/>
                <a:gd name="T2" fmla="*/ 11 w 15"/>
                <a:gd name="T3" fmla="*/ 9 h 25"/>
                <a:gd name="T4" fmla="*/ 10 w 15"/>
                <a:gd name="T5" fmla="*/ 10 h 25"/>
                <a:gd name="T6" fmla="*/ 7 w 15"/>
                <a:gd name="T7" fmla="*/ 13 h 25"/>
                <a:gd name="T8" fmla="*/ 6 w 15"/>
                <a:gd name="T9" fmla="*/ 13 h 25"/>
                <a:gd name="T10" fmla="*/ 8 w 15"/>
                <a:gd name="T11" fmla="*/ 11 h 25"/>
                <a:gd name="T12" fmla="*/ 11 w 15"/>
                <a:gd name="T13" fmla="*/ 7 h 25"/>
                <a:gd name="T14" fmla="*/ 12 w 15"/>
                <a:gd name="T15" fmla="*/ 5 h 25"/>
                <a:gd name="T16" fmla="*/ 11 w 15"/>
                <a:gd name="T17" fmla="*/ 4 h 25"/>
                <a:gd name="T18" fmla="*/ 10 w 15"/>
                <a:gd name="T19" fmla="*/ 2 h 25"/>
                <a:gd name="T20" fmla="*/ 9 w 15"/>
                <a:gd name="T21" fmla="*/ 1 h 25"/>
                <a:gd name="T22" fmla="*/ 7 w 15"/>
                <a:gd name="T23" fmla="*/ 1 h 25"/>
                <a:gd name="T24" fmla="*/ 7 w 15"/>
                <a:gd name="T25" fmla="*/ 2 h 25"/>
                <a:gd name="T26" fmla="*/ 7 w 15"/>
                <a:gd name="T27" fmla="*/ 5 h 25"/>
                <a:gd name="T28" fmla="*/ 7 w 15"/>
                <a:gd name="T29" fmla="*/ 6 h 25"/>
                <a:gd name="T30" fmla="*/ 7 w 15"/>
                <a:gd name="T31" fmla="*/ 9 h 25"/>
                <a:gd name="T32" fmla="*/ 4 w 15"/>
                <a:gd name="T33" fmla="*/ 11 h 25"/>
                <a:gd name="T34" fmla="*/ 3 w 15"/>
                <a:gd name="T35" fmla="*/ 12 h 25"/>
                <a:gd name="T36" fmla="*/ 4 w 15"/>
                <a:gd name="T37" fmla="*/ 13 h 25"/>
                <a:gd name="T38" fmla="*/ 5 w 15"/>
                <a:gd name="T39" fmla="*/ 13 h 25"/>
                <a:gd name="T40" fmla="*/ 4 w 15"/>
                <a:gd name="T41" fmla="*/ 15 h 25"/>
                <a:gd name="T42" fmla="*/ 3 w 15"/>
                <a:gd name="T43" fmla="*/ 17 h 25"/>
                <a:gd name="T44" fmla="*/ 1 w 15"/>
                <a:gd name="T45" fmla="*/ 20 h 25"/>
                <a:gd name="T46" fmla="*/ 0 w 15"/>
                <a:gd name="T47" fmla="*/ 20 h 25"/>
                <a:gd name="T48" fmla="*/ 1 w 15"/>
                <a:gd name="T49" fmla="*/ 22 h 25"/>
                <a:gd name="T50" fmla="*/ 2 w 15"/>
                <a:gd name="T51" fmla="*/ 25 h 25"/>
                <a:gd name="T52" fmla="*/ 4 w 15"/>
                <a:gd name="T53" fmla="*/ 23 h 25"/>
                <a:gd name="T54" fmla="*/ 4 w 15"/>
                <a:gd name="T55" fmla="*/ 22 h 25"/>
                <a:gd name="T56" fmla="*/ 3 w 15"/>
                <a:gd name="T57" fmla="*/ 20 h 25"/>
                <a:gd name="T58" fmla="*/ 5 w 15"/>
                <a:gd name="T59" fmla="*/ 18 h 25"/>
                <a:gd name="T60" fmla="*/ 6 w 15"/>
                <a:gd name="T61" fmla="*/ 20 h 25"/>
                <a:gd name="T62" fmla="*/ 7 w 15"/>
                <a:gd name="T63" fmla="*/ 21 h 25"/>
                <a:gd name="T64" fmla="*/ 6 w 15"/>
                <a:gd name="T65" fmla="*/ 22 h 25"/>
                <a:gd name="T66" fmla="*/ 7 w 15"/>
                <a:gd name="T67" fmla="*/ 23 h 25"/>
                <a:gd name="T68" fmla="*/ 8 w 15"/>
                <a:gd name="T69" fmla="*/ 24 h 25"/>
                <a:gd name="T70" fmla="*/ 9 w 15"/>
                <a:gd name="T71" fmla="*/ 23 h 25"/>
                <a:gd name="T72" fmla="*/ 11 w 15"/>
                <a:gd name="T73" fmla="*/ 21 h 25"/>
                <a:gd name="T74" fmla="*/ 13 w 15"/>
                <a:gd name="T75" fmla="*/ 22 h 25"/>
                <a:gd name="T76" fmla="*/ 14 w 15"/>
                <a:gd name="T77" fmla="*/ 18 h 25"/>
                <a:gd name="T78" fmla="*/ 14 w 15"/>
                <a:gd name="T79" fmla="*/ 17 h 25"/>
                <a:gd name="T80" fmla="*/ 14 w 15"/>
                <a:gd name="T81" fmla="*/ 13 h 25"/>
                <a:gd name="T82" fmla="*/ 15 w 15"/>
                <a:gd name="T83" fmla="*/ 10 h 25"/>
                <a:gd name="T84" fmla="*/ 14 w 15"/>
                <a:gd name="T85" fmla="*/ 8 h 25"/>
                <a:gd name="T86" fmla="*/ 8 w 15"/>
                <a:gd name="T87" fmla="*/ 15 h 25"/>
                <a:gd name="T88" fmla="*/ 8 w 15"/>
                <a:gd name="T89" fmla="*/ 17 h 25"/>
                <a:gd name="T90" fmla="*/ 7 w 15"/>
                <a:gd name="T91" fmla="*/ 18 h 25"/>
                <a:gd name="T92" fmla="*/ 7 w 15"/>
                <a:gd name="T93" fmla="*/ 16 h 25"/>
                <a:gd name="T94" fmla="*/ 7 w 15"/>
                <a:gd name="T95" fmla="*/ 14 h 25"/>
                <a:gd name="T96" fmla="*/ 8 w 15"/>
                <a:gd name="T97" fmla="*/ 14 h 25"/>
                <a:gd name="T98" fmla="*/ 9 w 15"/>
                <a:gd name="T99" fmla="*/ 14 h 25"/>
                <a:gd name="T100" fmla="*/ 11 w 15"/>
                <a:gd name="T101" fmla="*/ 14 h 25"/>
                <a:gd name="T102" fmla="*/ 11 w 15"/>
                <a:gd name="T103" fmla="*/ 16 h 25"/>
                <a:gd name="T104" fmla="*/ 11 w 15"/>
                <a:gd name="T105" fmla="*/ 20 h 25"/>
                <a:gd name="T106" fmla="*/ 10 w 15"/>
                <a:gd name="T107" fmla="*/ 19 h 25"/>
                <a:gd name="T108" fmla="*/ 9 w 15"/>
                <a:gd name="T109" fmla="*/ 18 h 25"/>
                <a:gd name="T110" fmla="*/ 9 w 15"/>
                <a:gd name="T111" fmla="*/ 16 h 25"/>
                <a:gd name="T112" fmla="*/ 10 w 15"/>
                <a:gd name="T113" fmla="*/ 13 h 25"/>
                <a:gd name="T114" fmla="*/ 10 w 15"/>
                <a:gd name="T115" fmla="*/ 11 h 25"/>
                <a:gd name="T116" fmla="*/ 12 w 15"/>
                <a:gd name="T117" fmla="*/ 10 h 25"/>
                <a:gd name="T118" fmla="*/ 11 w 15"/>
                <a:gd name="T119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" h="25">
                  <a:moveTo>
                    <a:pt x="14" y="8"/>
                  </a:moveTo>
                  <a:cubicBezTo>
                    <a:pt x="14" y="8"/>
                    <a:pt x="13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2" y="8"/>
                    <a:pt x="11" y="8"/>
                    <a:pt x="11" y="9"/>
                  </a:cubicBezTo>
                  <a:cubicBezTo>
                    <a:pt x="11" y="9"/>
                    <a:pt x="11" y="9"/>
                    <a:pt x="1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1"/>
                  </a:cubicBezTo>
                  <a:cubicBezTo>
                    <a:pt x="9" y="11"/>
                    <a:pt x="8" y="12"/>
                    <a:pt x="7" y="13"/>
                  </a:cubicBezTo>
                  <a:cubicBezTo>
                    <a:pt x="7" y="13"/>
                    <a:pt x="7" y="13"/>
                    <a:pt x="7" y="14"/>
                  </a:cubicBezTo>
                  <a:cubicBezTo>
                    <a:pt x="7" y="14"/>
                    <a:pt x="7" y="13"/>
                    <a:pt x="6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9"/>
                    <a:pt x="10" y="8"/>
                    <a:pt x="11" y="7"/>
                  </a:cubicBezTo>
                  <a:cubicBezTo>
                    <a:pt x="11" y="7"/>
                    <a:pt x="12" y="7"/>
                    <a:pt x="12" y="6"/>
                  </a:cubicBezTo>
                  <a:cubicBezTo>
                    <a:pt x="12" y="6"/>
                    <a:pt x="12" y="6"/>
                    <a:pt x="12" y="5"/>
                  </a:cubicBezTo>
                  <a:cubicBezTo>
                    <a:pt x="11" y="5"/>
                    <a:pt x="11" y="6"/>
                    <a:pt x="10" y="5"/>
                  </a:cubicBezTo>
                  <a:cubicBezTo>
                    <a:pt x="10" y="5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4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7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5" y="10"/>
                    <a:pt x="4" y="11"/>
                    <a:pt x="4" y="11"/>
                  </a:cubicBezTo>
                  <a:cubicBezTo>
                    <a:pt x="4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6" y="15"/>
                    <a:pt x="5" y="15"/>
                    <a:pt x="4" y="15"/>
                  </a:cubicBezTo>
                  <a:cubicBezTo>
                    <a:pt x="4" y="16"/>
                    <a:pt x="5" y="16"/>
                    <a:pt x="5" y="16"/>
                  </a:cubicBezTo>
                  <a:cubicBezTo>
                    <a:pt x="4" y="16"/>
                    <a:pt x="4" y="17"/>
                    <a:pt x="3" y="17"/>
                  </a:cubicBezTo>
                  <a:cubicBezTo>
                    <a:pt x="3" y="17"/>
                    <a:pt x="3" y="18"/>
                    <a:pt x="3" y="18"/>
                  </a:cubicBezTo>
                  <a:cubicBezTo>
                    <a:pt x="2" y="19"/>
                    <a:pt x="2" y="19"/>
                    <a:pt x="1" y="20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1" y="21"/>
                    <a:pt x="1" y="22"/>
                    <a:pt x="1" y="22"/>
                  </a:cubicBezTo>
                  <a:cubicBezTo>
                    <a:pt x="1" y="23"/>
                    <a:pt x="1" y="23"/>
                    <a:pt x="1" y="24"/>
                  </a:cubicBezTo>
                  <a:cubicBezTo>
                    <a:pt x="2" y="24"/>
                    <a:pt x="2" y="24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4" y="24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2"/>
                    <a:pt x="4" y="22"/>
                  </a:cubicBezTo>
                  <a:cubicBezTo>
                    <a:pt x="3" y="22"/>
                    <a:pt x="2" y="22"/>
                    <a:pt x="2" y="21"/>
                  </a:cubicBezTo>
                  <a:cubicBezTo>
                    <a:pt x="2" y="21"/>
                    <a:pt x="3" y="20"/>
                    <a:pt x="3" y="20"/>
                  </a:cubicBezTo>
                  <a:cubicBezTo>
                    <a:pt x="3" y="19"/>
                    <a:pt x="3" y="19"/>
                    <a:pt x="4" y="19"/>
                  </a:cubicBezTo>
                  <a:cubicBezTo>
                    <a:pt x="5" y="19"/>
                    <a:pt x="5" y="18"/>
                    <a:pt x="5" y="18"/>
                  </a:cubicBezTo>
                  <a:cubicBezTo>
                    <a:pt x="5" y="18"/>
                    <a:pt x="6" y="18"/>
                    <a:pt x="6" y="19"/>
                  </a:cubicBezTo>
                  <a:cubicBezTo>
                    <a:pt x="6" y="19"/>
                    <a:pt x="5" y="19"/>
                    <a:pt x="6" y="20"/>
                  </a:cubicBezTo>
                  <a:cubicBezTo>
                    <a:pt x="6" y="20"/>
                    <a:pt x="6" y="19"/>
                    <a:pt x="6" y="19"/>
                  </a:cubicBezTo>
                  <a:cubicBezTo>
                    <a:pt x="7" y="19"/>
                    <a:pt x="7" y="21"/>
                    <a:pt x="7" y="21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7" y="22"/>
                    <a:pt x="7" y="22"/>
                  </a:cubicBezTo>
                  <a:cubicBezTo>
                    <a:pt x="7" y="22"/>
                    <a:pt x="7" y="23"/>
                    <a:pt x="7" y="23"/>
                  </a:cubicBezTo>
                  <a:cubicBezTo>
                    <a:pt x="7" y="23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10" y="20"/>
                    <a:pt x="10" y="21"/>
                    <a:pt x="11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3" y="22"/>
                  </a:cubicBezTo>
                  <a:cubicBezTo>
                    <a:pt x="13" y="21"/>
                    <a:pt x="14" y="21"/>
                    <a:pt x="14" y="20"/>
                  </a:cubicBezTo>
                  <a:cubicBezTo>
                    <a:pt x="14" y="20"/>
                    <a:pt x="14" y="19"/>
                    <a:pt x="14" y="18"/>
                  </a:cubicBezTo>
                  <a:cubicBezTo>
                    <a:pt x="14" y="18"/>
                    <a:pt x="14" y="18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6"/>
                    <a:pt x="14" y="15"/>
                    <a:pt x="14" y="15"/>
                  </a:cubicBezTo>
                  <a:cubicBezTo>
                    <a:pt x="14" y="14"/>
                    <a:pt x="14" y="13"/>
                    <a:pt x="14" y="13"/>
                  </a:cubicBezTo>
                  <a:cubicBezTo>
                    <a:pt x="14" y="12"/>
                    <a:pt x="15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4" y="9"/>
                  </a:cubicBezTo>
                  <a:cubicBezTo>
                    <a:pt x="14" y="9"/>
                    <a:pt x="14" y="9"/>
                    <a:pt x="14" y="8"/>
                  </a:cubicBez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8" y="16"/>
                    <a:pt x="8" y="16"/>
                    <a:pt x="8" y="17"/>
                  </a:cubicBezTo>
                  <a:cubicBezTo>
                    <a:pt x="8" y="17"/>
                    <a:pt x="8" y="17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7" y="17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5"/>
                    <a:pt x="7" y="15"/>
                  </a:cubicBezTo>
                  <a:cubicBezTo>
                    <a:pt x="7" y="15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8" y="13"/>
                    <a:pt x="8" y="13"/>
                  </a:cubicBezTo>
                  <a:cubicBezTo>
                    <a:pt x="8" y="13"/>
                    <a:pt x="8" y="14"/>
                    <a:pt x="9" y="14"/>
                  </a:cubicBezTo>
                  <a:cubicBezTo>
                    <a:pt x="8" y="14"/>
                    <a:pt x="8" y="14"/>
                    <a:pt x="8" y="15"/>
                  </a:cubicBezTo>
                  <a:close/>
                  <a:moveTo>
                    <a:pt x="11" y="14"/>
                  </a:moveTo>
                  <a:cubicBezTo>
                    <a:pt x="11" y="14"/>
                    <a:pt x="11" y="14"/>
                    <a:pt x="11" y="15"/>
                  </a:cubicBezTo>
                  <a:cubicBezTo>
                    <a:pt x="11" y="15"/>
                    <a:pt x="11" y="15"/>
                    <a:pt x="11" y="16"/>
                  </a:cubicBezTo>
                  <a:cubicBezTo>
                    <a:pt x="11" y="16"/>
                    <a:pt x="11" y="16"/>
                    <a:pt x="11" y="17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1" y="20"/>
                    <a:pt x="10" y="20"/>
                    <a:pt x="9" y="20"/>
                  </a:cubicBezTo>
                  <a:cubicBezTo>
                    <a:pt x="9" y="20"/>
                    <a:pt x="10" y="19"/>
                    <a:pt x="10" y="19"/>
                  </a:cubicBezTo>
                  <a:cubicBezTo>
                    <a:pt x="10" y="18"/>
                    <a:pt x="9" y="19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1" y="13"/>
                    <a:pt x="10" y="13"/>
                  </a:cubicBezTo>
                  <a:cubicBezTo>
                    <a:pt x="10" y="13"/>
                    <a:pt x="10" y="12"/>
                    <a:pt x="9" y="12"/>
                  </a:cubicBezTo>
                  <a:cubicBezTo>
                    <a:pt x="9" y="12"/>
                    <a:pt x="10" y="11"/>
                    <a:pt x="10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2" y="10"/>
                  </a:cubicBezTo>
                  <a:cubicBezTo>
                    <a:pt x="12" y="11"/>
                    <a:pt x="11" y="12"/>
                    <a:pt x="11" y="13"/>
                  </a:cubicBezTo>
                  <a:cubicBezTo>
                    <a:pt x="11" y="13"/>
                    <a:pt x="11" y="14"/>
                    <a:pt x="1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8" name="Freeform 223"/>
            <p:cNvSpPr/>
            <p:nvPr userDrawn="1">
              <p:custDataLst>
                <p:tags r:id="rId221"/>
              </p:custDataLst>
            </p:nvPr>
          </p:nvSpPr>
          <p:spPr bwMode="auto">
            <a:xfrm>
              <a:off x="1160463" y="4652963"/>
              <a:ext cx="90488" cy="125413"/>
            </a:xfrm>
            <a:custGeom>
              <a:avLst/>
              <a:gdLst>
                <a:gd name="T0" fmla="*/ 11 w 13"/>
                <a:gd name="T1" fmla="*/ 7 h 18"/>
                <a:gd name="T2" fmla="*/ 13 w 13"/>
                <a:gd name="T3" fmla="*/ 6 h 18"/>
                <a:gd name="T4" fmla="*/ 13 w 13"/>
                <a:gd name="T5" fmla="*/ 5 h 18"/>
                <a:gd name="T6" fmla="*/ 12 w 13"/>
                <a:gd name="T7" fmla="*/ 5 h 18"/>
                <a:gd name="T8" fmla="*/ 11 w 13"/>
                <a:gd name="T9" fmla="*/ 5 h 18"/>
                <a:gd name="T10" fmla="*/ 11 w 13"/>
                <a:gd name="T11" fmla="*/ 5 h 18"/>
                <a:gd name="T12" fmla="*/ 11 w 13"/>
                <a:gd name="T13" fmla="*/ 6 h 18"/>
                <a:gd name="T14" fmla="*/ 10 w 13"/>
                <a:gd name="T15" fmla="*/ 6 h 18"/>
                <a:gd name="T16" fmla="*/ 9 w 13"/>
                <a:gd name="T17" fmla="*/ 7 h 18"/>
                <a:gd name="T18" fmla="*/ 8 w 13"/>
                <a:gd name="T19" fmla="*/ 7 h 18"/>
                <a:gd name="T20" fmla="*/ 8 w 13"/>
                <a:gd name="T21" fmla="*/ 5 h 18"/>
                <a:gd name="T22" fmla="*/ 8 w 13"/>
                <a:gd name="T23" fmla="*/ 4 h 18"/>
                <a:gd name="T24" fmla="*/ 9 w 13"/>
                <a:gd name="T25" fmla="*/ 3 h 18"/>
                <a:gd name="T26" fmla="*/ 9 w 13"/>
                <a:gd name="T27" fmla="*/ 2 h 18"/>
                <a:gd name="T28" fmla="*/ 9 w 13"/>
                <a:gd name="T29" fmla="*/ 1 h 18"/>
                <a:gd name="T30" fmla="*/ 8 w 13"/>
                <a:gd name="T31" fmla="*/ 1 h 18"/>
                <a:gd name="T32" fmla="*/ 7 w 13"/>
                <a:gd name="T33" fmla="*/ 0 h 18"/>
                <a:gd name="T34" fmla="*/ 6 w 13"/>
                <a:gd name="T35" fmla="*/ 1 h 18"/>
                <a:gd name="T36" fmla="*/ 7 w 13"/>
                <a:gd name="T37" fmla="*/ 2 h 18"/>
                <a:gd name="T38" fmla="*/ 6 w 13"/>
                <a:gd name="T39" fmla="*/ 5 h 18"/>
                <a:gd name="T40" fmla="*/ 6 w 13"/>
                <a:gd name="T41" fmla="*/ 7 h 18"/>
                <a:gd name="T42" fmla="*/ 6 w 13"/>
                <a:gd name="T43" fmla="*/ 8 h 18"/>
                <a:gd name="T44" fmla="*/ 6 w 13"/>
                <a:gd name="T45" fmla="*/ 8 h 18"/>
                <a:gd name="T46" fmla="*/ 5 w 13"/>
                <a:gd name="T47" fmla="*/ 9 h 18"/>
                <a:gd name="T48" fmla="*/ 2 w 13"/>
                <a:gd name="T49" fmla="*/ 9 h 18"/>
                <a:gd name="T50" fmla="*/ 2 w 13"/>
                <a:gd name="T51" fmla="*/ 10 h 18"/>
                <a:gd name="T52" fmla="*/ 1 w 13"/>
                <a:gd name="T53" fmla="*/ 10 h 18"/>
                <a:gd name="T54" fmla="*/ 1 w 13"/>
                <a:gd name="T55" fmla="*/ 10 h 18"/>
                <a:gd name="T56" fmla="*/ 2 w 13"/>
                <a:gd name="T57" fmla="*/ 12 h 18"/>
                <a:gd name="T58" fmla="*/ 2 w 13"/>
                <a:gd name="T59" fmla="*/ 12 h 18"/>
                <a:gd name="T60" fmla="*/ 3 w 13"/>
                <a:gd name="T61" fmla="*/ 12 h 18"/>
                <a:gd name="T62" fmla="*/ 3 w 13"/>
                <a:gd name="T63" fmla="*/ 11 h 18"/>
                <a:gd name="T64" fmla="*/ 5 w 13"/>
                <a:gd name="T65" fmla="*/ 10 h 18"/>
                <a:gd name="T66" fmla="*/ 6 w 13"/>
                <a:gd name="T67" fmla="*/ 9 h 18"/>
                <a:gd name="T68" fmla="*/ 6 w 13"/>
                <a:gd name="T69" fmla="*/ 10 h 18"/>
                <a:gd name="T70" fmla="*/ 6 w 13"/>
                <a:gd name="T71" fmla="*/ 11 h 18"/>
                <a:gd name="T72" fmla="*/ 6 w 13"/>
                <a:gd name="T73" fmla="*/ 11 h 18"/>
                <a:gd name="T74" fmla="*/ 4 w 13"/>
                <a:gd name="T75" fmla="*/ 14 h 18"/>
                <a:gd name="T76" fmla="*/ 2 w 13"/>
                <a:gd name="T77" fmla="*/ 16 h 18"/>
                <a:gd name="T78" fmla="*/ 1 w 13"/>
                <a:gd name="T79" fmla="*/ 16 h 18"/>
                <a:gd name="T80" fmla="*/ 0 w 13"/>
                <a:gd name="T81" fmla="*/ 17 h 18"/>
                <a:gd name="T82" fmla="*/ 2 w 13"/>
                <a:gd name="T83" fmla="*/ 17 h 18"/>
                <a:gd name="T84" fmla="*/ 2 w 13"/>
                <a:gd name="T85" fmla="*/ 17 h 18"/>
                <a:gd name="T86" fmla="*/ 4 w 13"/>
                <a:gd name="T87" fmla="*/ 16 h 18"/>
                <a:gd name="T88" fmla="*/ 5 w 13"/>
                <a:gd name="T89" fmla="*/ 15 h 18"/>
                <a:gd name="T90" fmla="*/ 6 w 13"/>
                <a:gd name="T91" fmla="*/ 14 h 18"/>
                <a:gd name="T92" fmla="*/ 7 w 13"/>
                <a:gd name="T93" fmla="*/ 12 h 18"/>
                <a:gd name="T94" fmla="*/ 7 w 13"/>
                <a:gd name="T95" fmla="*/ 11 h 18"/>
                <a:gd name="T96" fmla="*/ 8 w 13"/>
                <a:gd name="T97" fmla="*/ 8 h 18"/>
                <a:gd name="T98" fmla="*/ 9 w 13"/>
                <a:gd name="T99" fmla="*/ 8 h 18"/>
                <a:gd name="T100" fmla="*/ 11 w 13"/>
                <a:gd name="T10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" h="18">
                  <a:moveTo>
                    <a:pt x="11" y="7"/>
                  </a:moveTo>
                  <a:cubicBezTo>
                    <a:pt x="12" y="7"/>
                    <a:pt x="12" y="7"/>
                    <a:pt x="13" y="6"/>
                  </a:cubicBezTo>
                  <a:cubicBezTo>
                    <a:pt x="13" y="6"/>
                    <a:pt x="13" y="6"/>
                    <a:pt x="13" y="5"/>
                  </a:cubicBezTo>
                  <a:cubicBezTo>
                    <a:pt x="13" y="5"/>
                    <a:pt x="12" y="5"/>
                    <a:pt x="12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1" y="5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5"/>
                  </a:cubicBezTo>
                  <a:cubicBezTo>
                    <a:pt x="8" y="5"/>
                    <a:pt x="8" y="5"/>
                    <a:pt x="8" y="4"/>
                  </a:cubicBezTo>
                  <a:cubicBezTo>
                    <a:pt x="9" y="4"/>
                    <a:pt x="8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6" y="1"/>
                    <a:pt x="6" y="2"/>
                    <a:pt x="7" y="2"/>
                  </a:cubicBezTo>
                  <a:cubicBezTo>
                    <a:pt x="7" y="3"/>
                    <a:pt x="7" y="4"/>
                    <a:pt x="6" y="5"/>
                  </a:cubicBezTo>
                  <a:cubicBezTo>
                    <a:pt x="6" y="6"/>
                    <a:pt x="6" y="6"/>
                    <a:pt x="6" y="7"/>
                  </a:cubicBezTo>
                  <a:cubicBezTo>
                    <a:pt x="6" y="7"/>
                    <a:pt x="7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9"/>
                    <a:pt x="5" y="9"/>
                  </a:cubicBezTo>
                  <a:cubicBezTo>
                    <a:pt x="4" y="9"/>
                    <a:pt x="3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3" y="12"/>
                    <a:pt x="3" y="12"/>
                  </a:cubicBezTo>
                  <a:cubicBezTo>
                    <a:pt x="3" y="12"/>
                    <a:pt x="3" y="12"/>
                    <a:pt x="3" y="11"/>
                  </a:cubicBezTo>
                  <a:cubicBezTo>
                    <a:pt x="4" y="11"/>
                    <a:pt x="5" y="11"/>
                    <a:pt x="5" y="10"/>
                  </a:cubicBezTo>
                  <a:cubicBezTo>
                    <a:pt x="5" y="10"/>
                    <a:pt x="5" y="9"/>
                    <a:pt x="6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3"/>
                    <a:pt x="4" y="14"/>
                    <a:pt x="4" y="14"/>
                  </a:cubicBezTo>
                  <a:cubicBezTo>
                    <a:pt x="3" y="15"/>
                    <a:pt x="3" y="15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1" y="18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7"/>
                    <a:pt x="4" y="16"/>
                    <a:pt x="4" y="16"/>
                  </a:cubicBezTo>
                  <a:cubicBezTo>
                    <a:pt x="5" y="16"/>
                    <a:pt x="5" y="16"/>
                    <a:pt x="5" y="15"/>
                  </a:cubicBezTo>
                  <a:cubicBezTo>
                    <a:pt x="5" y="15"/>
                    <a:pt x="6" y="15"/>
                    <a:pt x="6" y="14"/>
                  </a:cubicBezTo>
                  <a:cubicBezTo>
                    <a:pt x="7" y="13"/>
                    <a:pt x="7" y="13"/>
                    <a:pt x="7" y="1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8"/>
                    <a:pt x="8" y="8"/>
                    <a:pt x="9" y="8"/>
                  </a:cubicBezTo>
                  <a:cubicBezTo>
                    <a:pt x="9" y="8"/>
                    <a:pt x="10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9" name="Freeform 224"/>
            <p:cNvSpPr/>
            <p:nvPr userDrawn="1">
              <p:custDataLst>
                <p:tags r:id="rId222"/>
              </p:custDataLst>
            </p:nvPr>
          </p:nvSpPr>
          <p:spPr bwMode="auto">
            <a:xfrm>
              <a:off x="1216025" y="4714875"/>
              <a:ext cx="55563" cy="49213"/>
            </a:xfrm>
            <a:custGeom>
              <a:avLst/>
              <a:gdLst>
                <a:gd name="T0" fmla="*/ 5 w 8"/>
                <a:gd name="T1" fmla="*/ 5 h 7"/>
                <a:gd name="T2" fmla="*/ 4 w 8"/>
                <a:gd name="T3" fmla="*/ 3 h 7"/>
                <a:gd name="T4" fmla="*/ 3 w 8"/>
                <a:gd name="T5" fmla="*/ 3 h 7"/>
                <a:gd name="T6" fmla="*/ 2 w 8"/>
                <a:gd name="T7" fmla="*/ 2 h 7"/>
                <a:gd name="T8" fmla="*/ 2 w 8"/>
                <a:gd name="T9" fmla="*/ 2 h 7"/>
                <a:gd name="T10" fmla="*/ 1 w 8"/>
                <a:gd name="T11" fmla="*/ 1 h 7"/>
                <a:gd name="T12" fmla="*/ 0 w 8"/>
                <a:gd name="T13" fmla="*/ 0 h 7"/>
                <a:gd name="T14" fmla="*/ 1 w 8"/>
                <a:gd name="T15" fmla="*/ 1 h 7"/>
                <a:gd name="T16" fmla="*/ 1 w 8"/>
                <a:gd name="T17" fmla="*/ 3 h 7"/>
                <a:gd name="T18" fmla="*/ 2 w 8"/>
                <a:gd name="T19" fmla="*/ 4 h 7"/>
                <a:gd name="T20" fmla="*/ 3 w 8"/>
                <a:gd name="T21" fmla="*/ 5 h 7"/>
                <a:gd name="T22" fmla="*/ 3 w 8"/>
                <a:gd name="T23" fmla="*/ 6 h 7"/>
                <a:gd name="T24" fmla="*/ 5 w 8"/>
                <a:gd name="T25" fmla="*/ 7 h 7"/>
                <a:gd name="T26" fmla="*/ 6 w 8"/>
                <a:gd name="T27" fmla="*/ 7 h 7"/>
                <a:gd name="T28" fmla="*/ 6 w 8"/>
                <a:gd name="T29" fmla="*/ 7 h 7"/>
                <a:gd name="T30" fmla="*/ 7 w 8"/>
                <a:gd name="T31" fmla="*/ 6 h 7"/>
                <a:gd name="T32" fmla="*/ 8 w 8"/>
                <a:gd name="T33" fmla="*/ 6 h 7"/>
                <a:gd name="T34" fmla="*/ 6 w 8"/>
                <a:gd name="T35" fmla="*/ 5 h 7"/>
                <a:gd name="T36" fmla="*/ 5 w 8"/>
                <a:gd name="T3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7">
                  <a:moveTo>
                    <a:pt x="5" y="5"/>
                  </a:moveTo>
                  <a:cubicBezTo>
                    <a:pt x="5" y="4"/>
                    <a:pt x="4" y="4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2" y="4"/>
                    <a:pt x="2" y="5"/>
                    <a:pt x="3" y="5"/>
                  </a:cubicBezTo>
                  <a:cubicBezTo>
                    <a:pt x="3" y="5"/>
                    <a:pt x="3" y="6"/>
                    <a:pt x="3" y="6"/>
                  </a:cubicBezTo>
                  <a:cubicBezTo>
                    <a:pt x="4" y="6"/>
                    <a:pt x="4" y="7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7" y="7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6" y="5"/>
                    <a:pt x="6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0" name="Freeform 225"/>
            <p:cNvSpPr>
              <a:spLocks noEditPoints="1"/>
            </p:cNvSpPr>
            <p:nvPr userDrawn="1">
              <p:custDataLst>
                <p:tags r:id="rId223"/>
              </p:custDataLst>
            </p:nvPr>
          </p:nvSpPr>
          <p:spPr bwMode="auto">
            <a:xfrm>
              <a:off x="1562100" y="4638675"/>
              <a:ext cx="96838" cy="168275"/>
            </a:xfrm>
            <a:custGeom>
              <a:avLst/>
              <a:gdLst>
                <a:gd name="T0" fmla="*/ 12 w 14"/>
                <a:gd name="T1" fmla="*/ 5 h 24"/>
                <a:gd name="T2" fmla="*/ 14 w 14"/>
                <a:gd name="T3" fmla="*/ 2 h 24"/>
                <a:gd name="T4" fmla="*/ 13 w 14"/>
                <a:gd name="T5" fmla="*/ 1 h 24"/>
                <a:gd name="T6" fmla="*/ 11 w 14"/>
                <a:gd name="T7" fmla="*/ 4 h 24"/>
                <a:gd name="T8" fmla="*/ 10 w 14"/>
                <a:gd name="T9" fmla="*/ 5 h 24"/>
                <a:gd name="T10" fmla="*/ 9 w 14"/>
                <a:gd name="T11" fmla="*/ 7 h 24"/>
                <a:gd name="T12" fmla="*/ 10 w 14"/>
                <a:gd name="T13" fmla="*/ 9 h 24"/>
                <a:gd name="T14" fmla="*/ 8 w 14"/>
                <a:gd name="T15" fmla="*/ 6 h 24"/>
                <a:gd name="T16" fmla="*/ 9 w 14"/>
                <a:gd name="T17" fmla="*/ 3 h 24"/>
                <a:gd name="T18" fmla="*/ 9 w 14"/>
                <a:gd name="T19" fmla="*/ 0 h 24"/>
                <a:gd name="T20" fmla="*/ 7 w 14"/>
                <a:gd name="T21" fmla="*/ 2 h 24"/>
                <a:gd name="T22" fmla="*/ 5 w 14"/>
                <a:gd name="T23" fmla="*/ 5 h 24"/>
                <a:gd name="T24" fmla="*/ 3 w 14"/>
                <a:gd name="T25" fmla="*/ 6 h 24"/>
                <a:gd name="T26" fmla="*/ 4 w 14"/>
                <a:gd name="T27" fmla="*/ 8 h 24"/>
                <a:gd name="T28" fmla="*/ 2 w 14"/>
                <a:gd name="T29" fmla="*/ 8 h 24"/>
                <a:gd name="T30" fmla="*/ 2 w 14"/>
                <a:gd name="T31" fmla="*/ 11 h 24"/>
                <a:gd name="T32" fmla="*/ 4 w 14"/>
                <a:gd name="T33" fmla="*/ 11 h 24"/>
                <a:gd name="T34" fmla="*/ 5 w 14"/>
                <a:gd name="T35" fmla="*/ 9 h 24"/>
                <a:gd name="T36" fmla="*/ 5 w 14"/>
                <a:gd name="T37" fmla="*/ 11 h 24"/>
                <a:gd name="T38" fmla="*/ 9 w 14"/>
                <a:gd name="T39" fmla="*/ 9 h 24"/>
                <a:gd name="T40" fmla="*/ 7 w 14"/>
                <a:gd name="T41" fmla="*/ 12 h 24"/>
                <a:gd name="T42" fmla="*/ 4 w 14"/>
                <a:gd name="T43" fmla="*/ 13 h 24"/>
                <a:gd name="T44" fmla="*/ 5 w 14"/>
                <a:gd name="T45" fmla="*/ 14 h 24"/>
                <a:gd name="T46" fmla="*/ 9 w 14"/>
                <a:gd name="T47" fmla="*/ 11 h 24"/>
                <a:gd name="T48" fmla="*/ 8 w 14"/>
                <a:gd name="T49" fmla="*/ 15 h 24"/>
                <a:gd name="T50" fmla="*/ 6 w 14"/>
                <a:gd name="T51" fmla="*/ 18 h 24"/>
                <a:gd name="T52" fmla="*/ 4 w 14"/>
                <a:gd name="T53" fmla="*/ 20 h 24"/>
                <a:gd name="T54" fmla="*/ 0 w 14"/>
                <a:gd name="T55" fmla="*/ 22 h 24"/>
                <a:gd name="T56" fmla="*/ 4 w 14"/>
                <a:gd name="T57" fmla="*/ 21 h 24"/>
                <a:gd name="T58" fmla="*/ 8 w 14"/>
                <a:gd name="T59" fmla="*/ 18 h 24"/>
                <a:gd name="T60" fmla="*/ 8 w 14"/>
                <a:gd name="T61" fmla="*/ 22 h 24"/>
                <a:gd name="T62" fmla="*/ 6 w 14"/>
                <a:gd name="T63" fmla="*/ 23 h 24"/>
                <a:gd name="T64" fmla="*/ 9 w 14"/>
                <a:gd name="T65" fmla="*/ 23 h 24"/>
                <a:gd name="T66" fmla="*/ 11 w 14"/>
                <a:gd name="T67" fmla="*/ 21 h 24"/>
                <a:gd name="T68" fmla="*/ 9 w 14"/>
                <a:gd name="T69" fmla="*/ 18 h 24"/>
                <a:gd name="T70" fmla="*/ 11 w 14"/>
                <a:gd name="T71" fmla="*/ 17 h 24"/>
                <a:gd name="T72" fmla="*/ 9 w 14"/>
                <a:gd name="T73" fmla="*/ 14 h 24"/>
                <a:gd name="T74" fmla="*/ 14 w 14"/>
                <a:gd name="T75" fmla="*/ 9 h 24"/>
                <a:gd name="T76" fmla="*/ 11 w 14"/>
                <a:gd name="T77" fmla="*/ 9 h 24"/>
                <a:gd name="T78" fmla="*/ 12 w 14"/>
                <a:gd name="T79" fmla="*/ 6 h 24"/>
                <a:gd name="T80" fmla="*/ 5 w 14"/>
                <a:gd name="T81" fmla="*/ 6 h 24"/>
                <a:gd name="T82" fmla="*/ 7 w 14"/>
                <a:gd name="T83" fmla="*/ 8 h 24"/>
                <a:gd name="T84" fmla="*/ 7 w 14"/>
                <a:gd name="T85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" h="24">
                  <a:moveTo>
                    <a:pt x="12" y="6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5"/>
                    <a:pt x="13" y="4"/>
                    <a:pt x="13" y="3"/>
                  </a:cubicBezTo>
                  <a:cubicBezTo>
                    <a:pt x="13" y="3"/>
                    <a:pt x="13" y="3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4" y="2"/>
                    <a:pt x="14" y="2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2" y="4"/>
                    <a:pt x="11" y="4"/>
                  </a:cubicBezTo>
                  <a:cubicBezTo>
                    <a:pt x="11" y="5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8" y="5"/>
                    <a:pt x="8" y="5"/>
                  </a:cubicBezTo>
                  <a:cubicBezTo>
                    <a:pt x="9" y="5"/>
                    <a:pt x="9" y="5"/>
                    <a:pt x="9" y="6"/>
                  </a:cubicBezTo>
                  <a:cubicBezTo>
                    <a:pt x="9" y="6"/>
                    <a:pt x="9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9"/>
                    <a:pt x="10" y="9"/>
                  </a:cubicBezTo>
                  <a:cubicBezTo>
                    <a:pt x="10" y="9"/>
                    <a:pt x="9" y="9"/>
                    <a:pt x="8" y="9"/>
                  </a:cubicBezTo>
                  <a:cubicBezTo>
                    <a:pt x="8" y="8"/>
                    <a:pt x="7" y="7"/>
                    <a:pt x="8" y="7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3"/>
                    <a:pt x="10" y="2"/>
                    <a:pt x="10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4" y="8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4" y="12"/>
                    <a:pt x="4" y="11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9"/>
                    <a:pt x="5" y="9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8"/>
                    <a:pt x="6" y="9"/>
                    <a:pt x="6" y="9"/>
                  </a:cubicBezTo>
                  <a:cubicBezTo>
                    <a:pt x="6" y="10"/>
                    <a:pt x="5" y="10"/>
                    <a:pt x="5" y="11"/>
                  </a:cubicBezTo>
                  <a:cubicBezTo>
                    <a:pt x="5" y="11"/>
                    <a:pt x="6" y="10"/>
                    <a:pt x="6" y="10"/>
                  </a:cubicBezTo>
                  <a:cubicBezTo>
                    <a:pt x="6" y="10"/>
                    <a:pt x="6" y="9"/>
                    <a:pt x="7" y="9"/>
                  </a:cubicBezTo>
                  <a:cubicBezTo>
                    <a:pt x="7" y="10"/>
                    <a:pt x="8" y="10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ubicBezTo>
                    <a:pt x="9" y="11"/>
                    <a:pt x="8" y="11"/>
                    <a:pt x="8" y="11"/>
                  </a:cubicBezTo>
                  <a:cubicBezTo>
                    <a:pt x="8" y="11"/>
                    <a:pt x="7" y="11"/>
                    <a:pt x="7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6" y="12"/>
                    <a:pt x="5" y="13"/>
                    <a:pt x="5" y="13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3" y="14"/>
                    <a:pt x="3" y="14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5" y="15"/>
                    <a:pt x="5" y="14"/>
                    <a:pt x="5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7" y="13"/>
                    <a:pt x="7" y="13"/>
                    <a:pt x="8" y="12"/>
                  </a:cubicBezTo>
                  <a:cubicBezTo>
                    <a:pt x="8" y="12"/>
                    <a:pt x="8" y="11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9" y="13"/>
                    <a:pt x="9" y="14"/>
                    <a:pt x="7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5" y="18"/>
                    <a:pt x="5" y="18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2" y="20"/>
                  </a:cubicBezTo>
                  <a:cubicBezTo>
                    <a:pt x="2" y="21"/>
                    <a:pt x="0" y="21"/>
                    <a:pt x="0" y="22"/>
                  </a:cubicBezTo>
                  <a:cubicBezTo>
                    <a:pt x="1" y="23"/>
                    <a:pt x="2" y="22"/>
                    <a:pt x="3" y="23"/>
                  </a:cubicBezTo>
                  <a:cubicBezTo>
                    <a:pt x="3" y="22"/>
                    <a:pt x="3" y="22"/>
                    <a:pt x="4" y="22"/>
                  </a:cubicBezTo>
                  <a:cubicBezTo>
                    <a:pt x="4" y="22"/>
                    <a:pt x="4" y="22"/>
                    <a:pt x="4" y="21"/>
                  </a:cubicBezTo>
                  <a:cubicBezTo>
                    <a:pt x="5" y="21"/>
                    <a:pt x="6" y="20"/>
                    <a:pt x="6" y="20"/>
                  </a:cubicBezTo>
                  <a:cubicBezTo>
                    <a:pt x="6" y="19"/>
                    <a:pt x="7" y="19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8" y="21"/>
                    <a:pt x="9" y="21"/>
                    <a:pt x="9" y="21"/>
                  </a:cubicBezTo>
                  <a:cubicBezTo>
                    <a:pt x="9" y="22"/>
                    <a:pt x="8" y="21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6" y="22"/>
                    <a:pt x="5" y="22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8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10" y="24"/>
                    <a:pt x="10" y="23"/>
                  </a:cubicBezTo>
                  <a:cubicBezTo>
                    <a:pt x="10" y="23"/>
                    <a:pt x="11" y="23"/>
                    <a:pt x="11" y="23"/>
                  </a:cubicBezTo>
                  <a:cubicBezTo>
                    <a:pt x="12" y="22"/>
                    <a:pt x="11" y="22"/>
                    <a:pt x="11" y="21"/>
                  </a:cubicBezTo>
                  <a:cubicBezTo>
                    <a:pt x="10" y="21"/>
                    <a:pt x="10" y="20"/>
                    <a:pt x="10" y="20"/>
                  </a:cubicBezTo>
                  <a:cubicBezTo>
                    <a:pt x="10" y="20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7"/>
                    <a:pt x="9" y="17"/>
                  </a:cubicBezTo>
                  <a:cubicBezTo>
                    <a:pt x="10" y="17"/>
                    <a:pt x="10" y="17"/>
                    <a:pt x="11" y="17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15"/>
                    <a:pt x="11" y="15"/>
                    <a:pt x="11" y="15"/>
                  </a:cubicBezTo>
                  <a:cubicBezTo>
                    <a:pt x="11" y="14"/>
                    <a:pt x="10" y="14"/>
                    <a:pt x="9" y="14"/>
                  </a:cubicBezTo>
                  <a:cubicBezTo>
                    <a:pt x="10" y="13"/>
                    <a:pt x="10" y="12"/>
                    <a:pt x="11" y="12"/>
                  </a:cubicBezTo>
                  <a:cubicBezTo>
                    <a:pt x="11" y="12"/>
                    <a:pt x="12" y="12"/>
                    <a:pt x="12" y="11"/>
                  </a:cubicBezTo>
                  <a:cubicBezTo>
                    <a:pt x="13" y="11"/>
                    <a:pt x="13" y="9"/>
                    <a:pt x="14" y="9"/>
                  </a:cubicBezTo>
                  <a:cubicBezTo>
                    <a:pt x="13" y="9"/>
                    <a:pt x="14" y="9"/>
                    <a:pt x="14" y="8"/>
                  </a:cubicBezTo>
                  <a:cubicBezTo>
                    <a:pt x="14" y="8"/>
                    <a:pt x="13" y="8"/>
                    <a:pt x="13" y="8"/>
                  </a:cubicBezTo>
                  <a:cubicBezTo>
                    <a:pt x="12" y="8"/>
                    <a:pt x="12" y="8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1" y="7"/>
                    <a:pt x="11" y="7"/>
                    <a:pt x="12" y="6"/>
                  </a:cubicBezTo>
                  <a:close/>
                  <a:moveTo>
                    <a:pt x="5" y="8"/>
                  </a:moveTo>
                  <a:cubicBezTo>
                    <a:pt x="4" y="7"/>
                    <a:pt x="4" y="7"/>
                    <a:pt x="4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7"/>
                    <a:pt x="5" y="7"/>
                    <a:pt x="5" y="8"/>
                  </a:cubicBezTo>
                  <a:close/>
                  <a:moveTo>
                    <a:pt x="7" y="8"/>
                  </a:moveTo>
                  <a:cubicBezTo>
                    <a:pt x="6" y="8"/>
                    <a:pt x="6" y="8"/>
                    <a:pt x="5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7" y="6"/>
                    <a:pt x="7" y="7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4" name="Freeform 226"/>
            <p:cNvSpPr/>
            <p:nvPr userDrawn="1">
              <p:custDataLst>
                <p:tags r:id="rId224"/>
              </p:custDataLst>
            </p:nvPr>
          </p:nvSpPr>
          <p:spPr bwMode="auto">
            <a:xfrm>
              <a:off x="1555750" y="4737100"/>
              <a:ext cx="20638" cy="34925"/>
            </a:xfrm>
            <a:custGeom>
              <a:avLst/>
              <a:gdLst>
                <a:gd name="T0" fmla="*/ 3 w 3"/>
                <a:gd name="T1" fmla="*/ 4 h 5"/>
                <a:gd name="T2" fmla="*/ 3 w 3"/>
                <a:gd name="T3" fmla="*/ 2 h 5"/>
                <a:gd name="T4" fmla="*/ 3 w 3"/>
                <a:gd name="T5" fmla="*/ 1 h 5"/>
                <a:gd name="T6" fmla="*/ 1 w 3"/>
                <a:gd name="T7" fmla="*/ 0 h 5"/>
                <a:gd name="T8" fmla="*/ 1 w 3"/>
                <a:gd name="T9" fmla="*/ 1 h 5"/>
                <a:gd name="T10" fmla="*/ 1 w 3"/>
                <a:gd name="T11" fmla="*/ 3 h 5"/>
                <a:gd name="T12" fmla="*/ 1 w 3"/>
                <a:gd name="T13" fmla="*/ 3 h 5"/>
                <a:gd name="T14" fmla="*/ 1 w 3"/>
                <a:gd name="T15" fmla="*/ 4 h 5"/>
                <a:gd name="T16" fmla="*/ 0 w 3"/>
                <a:gd name="T17" fmla="*/ 4 h 5"/>
                <a:gd name="T18" fmla="*/ 0 w 3"/>
                <a:gd name="T19" fmla="*/ 5 h 5"/>
                <a:gd name="T20" fmla="*/ 1 w 3"/>
                <a:gd name="T21" fmla="*/ 5 h 5"/>
                <a:gd name="T22" fmla="*/ 3 w 3"/>
                <a:gd name="T23" fmla="*/ 5 h 5"/>
                <a:gd name="T24" fmla="*/ 3 w 3"/>
                <a:gd name="T2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5" name="Freeform 227"/>
            <p:cNvSpPr/>
            <p:nvPr userDrawn="1">
              <p:custDataLst>
                <p:tags r:id="rId225"/>
              </p:custDataLst>
            </p:nvPr>
          </p:nvSpPr>
          <p:spPr bwMode="auto">
            <a:xfrm>
              <a:off x="808038" y="4652963"/>
              <a:ext cx="20638" cy="20638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3 w 3"/>
                <a:gd name="T5" fmla="*/ 1 h 3"/>
                <a:gd name="T6" fmla="*/ 2 w 3"/>
                <a:gd name="T7" fmla="*/ 0 h 3"/>
                <a:gd name="T8" fmla="*/ 0 w 3"/>
                <a:gd name="T9" fmla="*/ 1 h 3"/>
                <a:gd name="T10" fmla="*/ 1 w 3"/>
                <a:gd name="T11" fmla="*/ 2 h 3"/>
                <a:gd name="T12" fmla="*/ 1 w 3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6" name="Freeform 228"/>
            <p:cNvSpPr/>
            <p:nvPr userDrawn="1">
              <p:custDataLst>
                <p:tags r:id="rId226"/>
              </p:custDataLst>
            </p:nvPr>
          </p:nvSpPr>
          <p:spPr bwMode="auto">
            <a:xfrm>
              <a:off x="781050" y="4667250"/>
              <a:ext cx="69850" cy="41275"/>
            </a:xfrm>
            <a:custGeom>
              <a:avLst/>
              <a:gdLst>
                <a:gd name="T0" fmla="*/ 1 w 10"/>
                <a:gd name="T1" fmla="*/ 6 h 6"/>
                <a:gd name="T2" fmla="*/ 3 w 10"/>
                <a:gd name="T3" fmla="*/ 6 h 6"/>
                <a:gd name="T4" fmla="*/ 3 w 10"/>
                <a:gd name="T5" fmla="*/ 5 h 6"/>
                <a:gd name="T6" fmla="*/ 4 w 10"/>
                <a:gd name="T7" fmla="*/ 5 h 6"/>
                <a:gd name="T8" fmla="*/ 5 w 10"/>
                <a:gd name="T9" fmla="*/ 4 h 6"/>
                <a:gd name="T10" fmla="*/ 6 w 10"/>
                <a:gd name="T11" fmla="*/ 3 h 6"/>
                <a:gd name="T12" fmla="*/ 7 w 10"/>
                <a:gd name="T13" fmla="*/ 2 h 6"/>
                <a:gd name="T14" fmla="*/ 10 w 10"/>
                <a:gd name="T15" fmla="*/ 0 h 6"/>
                <a:gd name="T16" fmla="*/ 9 w 10"/>
                <a:gd name="T17" fmla="*/ 0 h 6"/>
                <a:gd name="T18" fmla="*/ 9 w 10"/>
                <a:gd name="T19" fmla="*/ 0 h 6"/>
                <a:gd name="T20" fmla="*/ 7 w 10"/>
                <a:gd name="T21" fmla="*/ 1 h 6"/>
                <a:gd name="T22" fmla="*/ 6 w 10"/>
                <a:gd name="T23" fmla="*/ 2 h 6"/>
                <a:gd name="T24" fmla="*/ 5 w 10"/>
                <a:gd name="T25" fmla="*/ 2 h 6"/>
                <a:gd name="T26" fmla="*/ 5 w 10"/>
                <a:gd name="T27" fmla="*/ 2 h 6"/>
                <a:gd name="T28" fmla="*/ 3 w 10"/>
                <a:gd name="T29" fmla="*/ 3 h 6"/>
                <a:gd name="T30" fmla="*/ 2 w 10"/>
                <a:gd name="T31" fmla="*/ 4 h 6"/>
                <a:gd name="T32" fmla="*/ 0 w 10"/>
                <a:gd name="T33" fmla="*/ 5 h 6"/>
                <a:gd name="T34" fmla="*/ 0 w 10"/>
                <a:gd name="T35" fmla="*/ 6 h 6"/>
                <a:gd name="T36" fmla="*/ 1 w 10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6">
                  <a:moveTo>
                    <a:pt x="1" y="6"/>
                  </a:moveTo>
                  <a:cubicBezTo>
                    <a:pt x="1" y="6"/>
                    <a:pt x="2" y="6"/>
                    <a:pt x="3" y="6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6" y="3"/>
                    <a:pt x="6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2"/>
                    <a:pt x="10" y="1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1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7" name="Freeform 229"/>
            <p:cNvSpPr/>
            <p:nvPr userDrawn="1">
              <p:custDataLst>
                <p:tags r:id="rId227"/>
              </p:custDataLst>
            </p:nvPr>
          </p:nvSpPr>
          <p:spPr bwMode="auto">
            <a:xfrm>
              <a:off x="808038" y="4694238"/>
              <a:ext cx="42863" cy="42863"/>
            </a:xfrm>
            <a:custGeom>
              <a:avLst/>
              <a:gdLst>
                <a:gd name="T0" fmla="*/ 5 w 6"/>
                <a:gd name="T1" fmla="*/ 3 h 6"/>
                <a:gd name="T2" fmla="*/ 4 w 6"/>
                <a:gd name="T3" fmla="*/ 3 h 6"/>
                <a:gd name="T4" fmla="*/ 5 w 6"/>
                <a:gd name="T5" fmla="*/ 3 h 6"/>
                <a:gd name="T6" fmla="*/ 5 w 6"/>
                <a:gd name="T7" fmla="*/ 2 h 6"/>
                <a:gd name="T8" fmla="*/ 6 w 6"/>
                <a:gd name="T9" fmla="*/ 1 h 6"/>
                <a:gd name="T10" fmla="*/ 4 w 6"/>
                <a:gd name="T11" fmla="*/ 0 h 6"/>
                <a:gd name="T12" fmla="*/ 3 w 6"/>
                <a:gd name="T13" fmla="*/ 1 h 6"/>
                <a:gd name="T14" fmla="*/ 1 w 6"/>
                <a:gd name="T15" fmla="*/ 2 h 6"/>
                <a:gd name="T16" fmla="*/ 0 w 6"/>
                <a:gd name="T17" fmla="*/ 3 h 6"/>
                <a:gd name="T18" fmla="*/ 1 w 6"/>
                <a:gd name="T19" fmla="*/ 3 h 6"/>
                <a:gd name="T20" fmla="*/ 2 w 6"/>
                <a:gd name="T21" fmla="*/ 2 h 6"/>
                <a:gd name="T22" fmla="*/ 3 w 6"/>
                <a:gd name="T23" fmla="*/ 2 h 6"/>
                <a:gd name="T24" fmla="*/ 3 w 6"/>
                <a:gd name="T25" fmla="*/ 2 h 6"/>
                <a:gd name="T26" fmla="*/ 3 w 6"/>
                <a:gd name="T27" fmla="*/ 3 h 6"/>
                <a:gd name="T28" fmla="*/ 3 w 6"/>
                <a:gd name="T29" fmla="*/ 3 h 6"/>
                <a:gd name="T30" fmla="*/ 2 w 6"/>
                <a:gd name="T31" fmla="*/ 3 h 6"/>
                <a:gd name="T32" fmla="*/ 2 w 6"/>
                <a:gd name="T33" fmla="*/ 4 h 6"/>
                <a:gd name="T34" fmla="*/ 2 w 6"/>
                <a:gd name="T35" fmla="*/ 5 h 6"/>
                <a:gd name="T36" fmla="*/ 3 w 6"/>
                <a:gd name="T37" fmla="*/ 5 h 6"/>
                <a:gd name="T38" fmla="*/ 4 w 6"/>
                <a:gd name="T39" fmla="*/ 5 h 6"/>
                <a:gd name="T40" fmla="*/ 5 w 6"/>
                <a:gd name="T4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" h="6">
                  <a:moveTo>
                    <a:pt x="5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4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5"/>
                    <a:pt x="2" y="5"/>
                  </a:cubicBezTo>
                  <a:cubicBezTo>
                    <a:pt x="2" y="6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5" y="4"/>
                    <a:pt x="5" y="4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0" name="Freeform 230"/>
            <p:cNvSpPr/>
            <p:nvPr userDrawn="1">
              <p:custDataLst>
                <p:tags r:id="rId228"/>
              </p:custDataLst>
            </p:nvPr>
          </p:nvSpPr>
          <p:spPr bwMode="auto">
            <a:xfrm>
              <a:off x="795338" y="4714875"/>
              <a:ext cx="20638" cy="22225"/>
            </a:xfrm>
            <a:custGeom>
              <a:avLst/>
              <a:gdLst>
                <a:gd name="T0" fmla="*/ 1 w 3"/>
                <a:gd name="T1" fmla="*/ 3 h 3"/>
                <a:gd name="T2" fmla="*/ 2 w 3"/>
                <a:gd name="T3" fmla="*/ 3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1" name="Freeform 231"/>
            <p:cNvSpPr>
              <a:spLocks noEditPoints="1"/>
            </p:cNvSpPr>
            <p:nvPr userDrawn="1">
              <p:custDataLst>
                <p:tags r:id="rId229"/>
              </p:custDataLst>
            </p:nvPr>
          </p:nvSpPr>
          <p:spPr bwMode="auto">
            <a:xfrm>
              <a:off x="774700" y="4737100"/>
              <a:ext cx="53975" cy="55563"/>
            </a:xfrm>
            <a:custGeom>
              <a:avLst/>
              <a:gdLst>
                <a:gd name="T0" fmla="*/ 7 w 8"/>
                <a:gd name="T1" fmla="*/ 1 h 8"/>
                <a:gd name="T2" fmla="*/ 7 w 8"/>
                <a:gd name="T3" fmla="*/ 0 h 8"/>
                <a:gd name="T4" fmla="*/ 6 w 8"/>
                <a:gd name="T5" fmla="*/ 1 h 8"/>
                <a:gd name="T6" fmla="*/ 6 w 8"/>
                <a:gd name="T7" fmla="*/ 2 h 8"/>
                <a:gd name="T8" fmla="*/ 4 w 8"/>
                <a:gd name="T9" fmla="*/ 3 h 8"/>
                <a:gd name="T10" fmla="*/ 3 w 8"/>
                <a:gd name="T11" fmla="*/ 3 h 8"/>
                <a:gd name="T12" fmla="*/ 3 w 8"/>
                <a:gd name="T13" fmla="*/ 4 h 8"/>
                <a:gd name="T14" fmla="*/ 2 w 8"/>
                <a:gd name="T15" fmla="*/ 4 h 8"/>
                <a:gd name="T16" fmla="*/ 1 w 8"/>
                <a:gd name="T17" fmla="*/ 4 h 8"/>
                <a:gd name="T18" fmla="*/ 1 w 8"/>
                <a:gd name="T19" fmla="*/ 4 h 8"/>
                <a:gd name="T20" fmla="*/ 0 w 8"/>
                <a:gd name="T21" fmla="*/ 5 h 8"/>
                <a:gd name="T22" fmla="*/ 0 w 8"/>
                <a:gd name="T23" fmla="*/ 5 h 8"/>
                <a:gd name="T24" fmla="*/ 0 w 8"/>
                <a:gd name="T25" fmla="*/ 7 h 8"/>
                <a:gd name="T26" fmla="*/ 1 w 8"/>
                <a:gd name="T27" fmla="*/ 8 h 8"/>
                <a:gd name="T28" fmla="*/ 2 w 8"/>
                <a:gd name="T29" fmla="*/ 7 h 8"/>
                <a:gd name="T30" fmla="*/ 3 w 8"/>
                <a:gd name="T31" fmla="*/ 6 h 8"/>
                <a:gd name="T32" fmla="*/ 4 w 8"/>
                <a:gd name="T33" fmla="*/ 5 h 8"/>
                <a:gd name="T34" fmla="*/ 4 w 8"/>
                <a:gd name="T35" fmla="*/ 4 h 8"/>
                <a:gd name="T36" fmla="*/ 5 w 8"/>
                <a:gd name="T37" fmla="*/ 5 h 8"/>
                <a:gd name="T38" fmla="*/ 6 w 8"/>
                <a:gd name="T39" fmla="*/ 6 h 8"/>
                <a:gd name="T40" fmla="*/ 7 w 8"/>
                <a:gd name="T41" fmla="*/ 7 h 8"/>
                <a:gd name="T42" fmla="*/ 8 w 8"/>
                <a:gd name="T43" fmla="*/ 6 h 8"/>
                <a:gd name="T44" fmla="*/ 7 w 8"/>
                <a:gd name="T45" fmla="*/ 4 h 8"/>
                <a:gd name="T46" fmla="*/ 7 w 8"/>
                <a:gd name="T47" fmla="*/ 1 h 8"/>
                <a:gd name="T48" fmla="*/ 6 w 8"/>
                <a:gd name="T49" fmla="*/ 5 h 8"/>
                <a:gd name="T50" fmla="*/ 5 w 8"/>
                <a:gd name="T51" fmla="*/ 4 h 8"/>
                <a:gd name="T52" fmla="*/ 5 w 8"/>
                <a:gd name="T53" fmla="*/ 4 h 8"/>
                <a:gd name="T54" fmla="*/ 6 w 8"/>
                <a:gd name="T55" fmla="*/ 3 h 8"/>
                <a:gd name="T56" fmla="*/ 6 w 8"/>
                <a:gd name="T57" fmla="*/ 4 h 8"/>
                <a:gd name="T58" fmla="*/ 6 w 8"/>
                <a:gd name="T5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5" y="2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3" y="6"/>
                    <a:pt x="3" y="6"/>
                  </a:cubicBezTo>
                  <a:cubicBezTo>
                    <a:pt x="3" y="6"/>
                    <a:pt x="3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5" y="4"/>
                    <a:pt x="5" y="5"/>
                    <a:pt x="5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7"/>
                    <a:pt x="7" y="7"/>
                  </a:cubicBezTo>
                  <a:cubicBezTo>
                    <a:pt x="7" y="7"/>
                    <a:pt x="7" y="6"/>
                    <a:pt x="8" y="6"/>
                  </a:cubicBezTo>
                  <a:cubicBezTo>
                    <a:pt x="8" y="5"/>
                    <a:pt x="8" y="4"/>
                    <a:pt x="7" y="4"/>
                  </a:cubicBezTo>
                  <a:cubicBezTo>
                    <a:pt x="7" y="3"/>
                    <a:pt x="8" y="1"/>
                    <a:pt x="7" y="1"/>
                  </a:cubicBezTo>
                  <a:close/>
                  <a:moveTo>
                    <a:pt x="6" y="5"/>
                  </a:moveTo>
                  <a:cubicBezTo>
                    <a:pt x="6" y="5"/>
                    <a:pt x="6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6" y="3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6" y="4"/>
                    <a:pt x="6" y="4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2" name="Freeform 232"/>
            <p:cNvSpPr/>
            <p:nvPr userDrawn="1">
              <p:custDataLst>
                <p:tags r:id="rId230"/>
              </p:custDataLst>
            </p:nvPr>
          </p:nvSpPr>
          <p:spPr bwMode="auto">
            <a:xfrm>
              <a:off x="836613" y="4743450"/>
              <a:ext cx="14288" cy="34925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1 h 5"/>
                <a:gd name="T4" fmla="*/ 0 w 2"/>
                <a:gd name="T5" fmla="*/ 4 h 5"/>
                <a:gd name="T6" fmla="*/ 1 w 2"/>
                <a:gd name="T7" fmla="*/ 5 h 5"/>
                <a:gd name="T8" fmla="*/ 2 w 2"/>
                <a:gd name="T9" fmla="*/ 4 h 5"/>
                <a:gd name="T10" fmla="*/ 2 w 2"/>
                <a:gd name="T11" fmla="*/ 1 h 5"/>
                <a:gd name="T12" fmla="*/ 0 w 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3" name="Freeform 233"/>
            <p:cNvSpPr>
              <a:spLocks noEditPoints="1"/>
            </p:cNvSpPr>
            <p:nvPr userDrawn="1">
              <p:custDataLst>
                <p:tags r:id="rId231"/>
              </p:custDataLst>
            </p:nvPr>
          </p:nvSpPr>
          <p:spPr bwMode="auto">
            <a:xfrm>
              <a:off x="4686300" y="3575050"/>
              <a:ext cx="2784475" cy="1266825"/>
            </a:xfrm>
            <a:custGeom>
              <a:avLst/>
              <a:gdLst>
                <a:gd name="T0" fmla="*/ 384 w 403"/>
                <a:gd name="T1" fmla="*/ 114 h 181"/>
                <a:gd name="T2" fmla="*/ 315 w 403"/>
                <a:gd name="T3" fmla="*/ 64 h 181"/>
                <a:gd name="T4" fmla="*/ 233 w 403"/>
                <a:gd name="T5" fmla="*/ 25 h 181"/>
                <a:gd name="T6" fmla="*/ 225 w 403"/>
                <a:gd name="T7" fmla="*/ 16 h 181"/>
                <a:gd name="T8" fmla="*/ 201 w 403"/>
                <a:gd name="T9" fmla="*/ 0 h 181"/>
                <a:gd name="T10" fmla="*/ 167 w 403"/>
                <a:gd name="T11" fmla="*/ 17 h 181"/>
                <a:gd name="T12" fmla="*/ 176 w 403"/>
                <a:gd name="T13" fmla="*/ 25 h 181"/>
                <a:gd name="T14" fmla="*/ 62 w 403"/>
                <a:gd name="T15" fmla="*/ 87 h 181"/>
                <a:gd name="T16" fmla="*/ 19 w 403"/>
                <a:gd name="T17" fmla="*/ 115 h 181"/>
                <a:gd name="T18" fmla="*/ 18 w 403"/>
                <a:gd name="T19" fmla="*/ 181 h 181"/>
                <a:gd name="T20" fmla="*/ 225 w 403"/>
                <a:gd name="T21" fmla="*/ 181 h 181"/>
                <a:gd name="T22" fmla="*/ 220 w 403"/>
                <a:gd name="T23" fmla="*/ 5 h 181"/>
                <a:gd name="T24" fmla="*/ 182 w 403"/>
                <a:gd name="T25" fmla="*/ 5 h 181"/>
                <a:gd name="T26" fmla="*/ 182 w 403"/>
                <a:gd name="T27" fmla="*/ 5 h 181"/>
                <a:gd name="T28" fmla="*/ 219 w 403"/>
                <a:gd name="T29" fmla="*/ 18 h 181"/>
                <a:gd name="T30" fmla="*/ 168 w 403"/>
                <a:gd name="T31" fmla="*/ 19 h 181"/>
                <a:gd name="T32" fmla="*/ 187 w 403"/>
                <a:gd name="T33" fmla="*/ 33 h 181"/>
                <a:gd name="T34" fmla="*/ 178 w 403"/>
                <a:gd name="T35" fmla="*/ 25 h 181"/>
                <a:gd name="T36" fmla="*/ 189 w 403"/>
                <a:gd name="T37" fmla="*/ 44 h 181"/>
                <a:gd name="T38" fmla="*/ 197 w 403"/>
                <a:gd name="T39" fmla="*/ 92 h 181"/>
                <a:gd name="T40" fmla="*/ 206 w 403"/>
                <a:gd name="T41" fmla="*/ 75 h 181"/>
                <a:gd name="T42" fmla="*/ 197 w 403"/>
                <a:gd name="T43" fmla="*/ 101 h 181"/>
                <a:gd name="T44" fmla="*/ 197 w 403"/>
                <a:gd name="T45" fmla="*/ 62 h 181"/>
                <a:gd name="T46" fmla="*/ 206 w 403"/>
                <a:gd name="T47" fmla="*/ 114 h 181"/>
                <a:gd name="T48" fmla="*/ 197 w 403"/>
                <a:gd name="T49" fmla="*/ 53 h 181"/>
                <a:gd name="T50" fmla="*/ 206 w 403"/>
                <a:gd name="T51" fmla="*/ 123 h 181"/>
                <a:gd name="T52" fmla="*/ 197 w 403"/>
                <a:gd name="T53" fmla="*/ 49 h 181"/>
                <a:gd name="T54" fmla="*/ 195 w 403"/>
                <a:gd name="T55" fmla="*/ 52 h 181"/>
                <a:gd name="T56" fmla="*/ 195 w 403"/>
                <a:gd name="T57" fmla="*/ 61 h 181"/>
                <a:gd name="T58" fmla="*/ 195 w 403"/>
                <a:gd name="T59" fmla="*/ 83 h 181"/>
                <a:gd name="T60" fmla="*/ 195 w 403"/>
                <a:gd name="T61" fmla="*/ 102 h 181"/>
                <a:gd name="T62" fmla="*/ 195 w 403"/>
                <a:gd name="T63" fmla="*/ 115 h 181"/>
                <a:gd name="T64" fmla="*/ 189 w 403"/>
                <a:gd name="T65" fmla="*/ 140 h 181"/>
                <a:gd name="T66" fmla="*/ 197 w 403"/>
                <a:gd name="T67" fmla="*/ 140 h 181"/>
                <a:gd name="T68" fmla="*/ 208 w 403"/>
                <a:gd name="T69" fmla="*/ 140 h 181"/>
                <a:gd name="T70" fmla="*/ 214 w 403"/>
                <a:gd name="T71" fmla="*/ 33 h 181"/>
                <a:gd name="T72" fmla="*/ 189 w 403"/>
                <a:gd name="T73" fmla="*/ 145 h 181"/>
                <a:gd name="T74" fmla="*/ 216 w 403"/>
                <a:gd name="T75" fmla="*/ 179 h 181"/>
                <a:gd name="T76" fmla="*/ 227 w 403"/>
                <a:gd name="T77" fmla="*/ 179 h 181"/>
                <a:gd name="T78" fmla="*/ 382 w 403"/>
                <a:gd name="T79" fmla="*/ 115 h 181"/>
                <a:gd name="T80" fmla="*/ 227 w 403"/>
                <a:gd name="T81" fmla="*/ 72 h 181"/>
                <a:gd name="T82" fmla="*/ 384 w 403"/>
                <a:gd name="T83" fmla="*/ 113 h 181"/>
                <a:gd name="T84" fmla="*/ 341 w 403"/>
                <a:gd name="T85" fmla="*/ 89 h 181"/>
                <a:gd name="T86" fmla="*/ 315 w 403"/>
                <a:gd name="T87" fmla="*/ 70 h 181"/>
                <a:gd name="T88" fmla="*/ 310 w 403"/>
                <a:gd name="T89" fmla="*/ 67 h 181"/>
                <a:gd name="T90" fmla="*/ 93 w 403"/>
                <a:gd name="T91" fmla="*/ 67 h 181"/>
                <a:gd name="T92" fmla="*/ 65 w 403"/>
                <a:gd name="T93" fmla="*/ 90 h 181"/>
                <a:gd name="T94" fmla="*/ 8 w 403"/>
                <a:gd name="T95" fmla="*/ 107 h 181"/>
                <a:gd name="T96" fmla="*/ 176 w 403"/>
                <a:gd name="T97" fmla="*/ 113 h 181"/>
                <a:gd name="T98" fmla="*/ 21 w 403"/>
                <a:gd name="T99" fmla="*/ 117 h 181"/>
                <a:gd name="T100" fmla="*/ 176 w 403"/>
                <a:gd name="T101" fmla="*/ 179 h 181"/>
                <a:gd name="T102" fmla="*/ 214 w 403"/>
                <a:gd name="T103" fmla="*/ 14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3" h="181">
                  <a:moveTo>
                    <a:pt x="384" y="179"/>
                  </a:moveTo>
                  <a:cubicBezTo>
                    <a:pt x="384" y="179"/>
                    <a:pt x="384" y="179"/>
                    <a:pt x="384" y="179"/>
                  </a:cubicBezTo>
                  <a:cubicBezTo>
                    <a:pt x="384" y="115"/>
                    <a:pt x="384" y="115"/>
                    <a:pt x="384" y="115"/>
                  </a:cubicBezTo>
                  <a:cubicBezTo>
                    <a:pt x="384" y="115"/>
                    <a:pt x="384" y="115"/>
                    <a:pt x="384" y="115"/>
                  </a:cubicBezTo>
                  <a:cubicBezTo>
                    <a:pt x="384" y="115"/>
                    <a:pt x="384" y="115"/>
                    <a:pt x="384" y="114"/>
                  </a:cubicBezTo>
                  <a:cubicBezTo>
                    <a:pt x="403" y="105"/>
                    <a:pt x="403" y="105"/>
                    <a:pt x="403" y="105"/>
                  </a:cubicBezTo>
                  <a:cubicBezTo>
                    <a:pt x="403" y="104"/>
                    <a:pt x="403" y="104"/>
                    <a:pt x="403" y="104"/>
                  </a:cubicBezTo>
                  <a:cubicBezTo>
                    <a:pt x="403" y="103"/>
                    <a:pt x="403" y="103"/>
                    <a:pt x="403" y="103"/>
                  </a:cubicBezTo>
                  <a:cubicBezTo>
                    <a:pt x="341" y="87"/>
                    <a:pt x="341" y="87"/>
                    <a:pt x="341" y="87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5" y="63"/>
                    <a:pt x="315" y="63"/>
                    <a:pt x="314" y="63"/>
                  </a:cubicBezTo>
                  <a:cubicBezTo>
                    <a:pt x="310" y="65"/>
                    <a:pt x="310" y="65"/>
                    <a:pt x="310" y="65"/>
                  </a:cubicBezTo>
                  <a:cubicBezTo>
                    <a:pt x="227" y="65"/>
                    <a:pt x="227" y="65"/>
                    <a:pt x="227" y="65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33" y="25"/>
                    <a:pt x="233" y="25"/>
                    <a:pt x="233" y="25"/>
                  </a:cubicBezTo>
                  <a:cubicBezTo>
                    <a:pt x="233" y="25"/>
                    <a:pt x="234" y="25"/>
                    <a:pt x="234" y="24"/>
                  </a:cubicBezTo>
                  <a:cubicBezTo>
                    <a:pt x="237" y="17"/>
                    <a:pt x="237" y="17"/>
                    <a:pt x="237" y="17"/>
                  </a:cubicBezTo>
                  <a:cubicBezTo>
                    <a:pt x="237" y="17"/>
                    <a:pt x="237" y="17"/>
                    <a:pt x="237" y="16"/>
                  </a:cubicBezTo>
                  <a:cubicBezTo>
                    <a:pt x="237" y="16"/>
                    <a:pt x="237" y="16"/>
                    <a:pt x="236" y="16"/>
                  </a:cubicBezTo>
                  <a:cubicBezTo>
                    <a:pt x="225" y="16"/>
                    <a:pt x="225" y="16"/>
                    <a:pt x="225" y="16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4"/>
                    <a:pt x="222" y="3"/>
                    <a:pt x="221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2" y="0"/>
                    <a:pt x="202" y="0"/>
                    <a:pt x="201" y="0"/>
                  </a:cubicBezTo>
                  <a:cubicBezTo>
                    <a:pt x="198" y="3"/>
                    <a:pt x="198" y="3"/>
                    <a:pt x="198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0" y="4"/>
                    <a:pt x="180" y="4"/>
                  </a:cubicBezTo>
                  <a:cubicBezTo>
                    <a:pt x="178" y="17"/>
                    <a:pt x="178" y="17"/>
                    <a:pt x="178" y="17"/>
                  </a:cubicBezTo>
                  <a:cubicBezTo>
                    <a:pt x="167" y="17"/>
                    <a:pt x="167" y="17"/>
                    <a:pt x="167" y="17"/>
                  </a:cubicBezTo>
                  <a:cubicBezTo>
                    <a:pt x="166" y="17"/>
                    <a:pt x="166" y="17"/>
                    <a:pt x="166" y="17"/>
                  </a:cubicBezTo>
                  <a:cubicBezTo>
                    <a:pt x="165" y="17"/>
                    <a:pt x="165" y="18"/>
                    <a:pt x="166" y="18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69" y="25"/>
                    <a:pt x="170" y="25"/>
                    <a:pt x="170" y="25"/>
                  </a:cubicBezTo>
                  <a:cubicBezTo>
                    <a:pt x="176" y="25"/>
                    <a:pt x="176" y="25"/>
                    <a:pt x="176" y="25"/>
                  </a:cubicBezTo>
                  <a:cubicBezTo>
                    <a:pt x="176" y="65"/>
                    <a:pt x="176" y="65"/>
                    <a:pt x="176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88" y="63"/>
                    <a:pt x="88" y="63"/>
                    <a:pt x="88" y="64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4"/>
                  </a:cubicBezTo>
                  <a:cubicBezTo>
                    <a:pt x="0" y="104"/>
                    <a:pt x="0" y="104"/>
                    <a:pt x="0" y="105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79"/>
                    <a:pt x="19" y="179"/>
                    <a:pt x="19" y="179"/>
                  </a:cubicBezTo>
                  <a:cubicBezTo>
                    <a:pt x="18" y="179"/>
                    <a:pt x="18" y="179"/>
                    <a:pt x="18" y="179"/>
                  </a:cubicBezTo>
                  <a:cubicBezTo>
                    <a:pt x="18" y="179"/>
                    <a:pt x="17" y="179"/>
                    <a:pt x="17" y="180"/>
                  </a:cubicBezTo>
                  <a:cubicBezTo>
                    <a:pt x="17" y="181"/>
                    <a:pt x="18" y="181"/>
                    <a:pt x="18" y="181"/>
                  </a:cubicBezTo>
                  <a:cubicBezTo>
                    <a:pt x="178" y="181"/>
                    <a:pt x="178" y="181"/>
                    <a:pt x="178" y="181"/>
                  </a:cubicBezTo>
                  <a:cubicBezTo>
                    <a:pt x="179" y="181"/>
                    <a:pt x="179" y="181"/>
                    <a:pt x="179" y="181"/>
                  </a:cubicBezTo>
                  <a:cubicBezTo>
                    <a:pt x="188" y="181"/>
                    <a:pt x="188" y="181"/>
                    <a:pt x="188" y="181"/>
                  </a:cubicBezTo>
                  <a:cubicBezTo>
                    <a:pt x="215" y="181"/>
                    <a:pt x="215" y="181"/>
                    <a:pt x="215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384" y="181"/>
                    <a:pt x="384" y="181"/>
                    <a:pt x="384" y="181"/>
                  </a:cubicBezTo>
                  <a:cubicBezTo>
                    <a:pt x="384" y="181"/>
                    <a:pt x="385" y="181"/>
                    <a:pt x="385" y="180"/>
                  </a:cubicBezTo>
                  <a:cubicBezTo>
                    <a:pt x="385" y="179"/>
                    <a:pt x="384" y="179"/>
                    <a:pt x="384" y="179"/>
                  </a:cubicBezTo>
                  <a:close/>
                  <a:moveTo>
                    <a:pt x="220" y="5"/>
                  </a:moveTo>
                  <a:cubicBezTo>
                    <a:pt x="223" y="16"/>
                    <a:pt x="223" y="16"/>
                    <a:pt x="223" y="16"/>
                  </a:cubicBezTo>
                  <a:cubicBezTo>
                    <a:pt x="220" y="16"/>
                    <a:pt x="220" y="16"/>
                    <a:pt x="220" y="16"/>
                  </a:cubicBezTo>
                  <a:cubicBezTo>
                    <a:pt x="208" y="5"/>
                    <a:pt x="208" y="5"/>
                    <a:pt x="208" y="5"/>
                  </a:cubicBezTo>
                  <a:lnTo>
                    <a:pt x="220" y="5"/>
                  </a:lnTo>
                  <a:close/>
                  <a:moveTo>
                    <a:pt x="182" y="5"/>
                  </a:moveTo>
                  <a:cubicBezTo>
                    <a:pt x="196" y="5"/>
                    <a:pt x="196" y="5"/>
                    <a:pt x="196" y="5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80" y="16"/>
                    <a:pt x="180" y="16"/>
                    <a:pt x="180" y="16"/>
                  </a:cubicBezTo>
                  <a:lnTo>
                    <a:pt x="182" y="5"/>
                  </a:lnTo>
                  <a:close/>
                  <a:moveTo>
                    <a:pt x="168" y="19"/>
                  </a:moveTo>
                  <a:cubicBezTo>
                    <a:pt x="185" y="19"/>
                    <a:pt x="185" y="19"/>
                    <a:pt x="185" y="19"/>
                  </a:cubicBezTo>
                  <a:cubicBezTo>
                    <a:pt x="185" y="19"/>
                    <a:pt x="185" y="19"/>
                    <a:pt x="185" y="18"/>
                  </a:cubicBezTo>
                  <a:cubicBezTo>
                    <a:pt x="202" y="2"/>
                    <a:pt x="202" y="2"/>
                    <a:pt x="202" y="2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35" y="18"/>
                    <a:pt x="235" y="18"/>
                    <a:pt x="235" y="18"/>
                  </a:cubicBezTo>
                  <a:cubicBezTo>
                    <a:pt x="232" y="23"/>
                    <a:pt x="232" y="23"/>
                    <a:pt x="232" y="23"/>
                  </a:cubicBezTo>
                  <a:cubicBezTo>
                    <a:pt x="170" y="23"/>
                    <a:pt x="170" y="23"/>
                    <a:pt x="170" y="23"/>
                  </a:cubicBezTo>
                  <a:lnTo>
                    <a:pt x="168" y="19"/>
                  </a:lnTo>
                  <a:close/>
                  <a:moveTo>
                    <a:pt x="179" y="179"/>
                  </a:moveTo>
                  <a:cubicBezTo>
                    <a:pt x="179" y="179"/>
                    <a:pt x="179" y="179"/>
                    <a:pt x="178" y="179"/>
                  </a:cubicBezTo>
                  <a:cubicBezTo>
                    <a:pt x="178" y="179"/>
                    <a:pt x="178" y="179"/>
                    <a:pt x="178" y="179"/>
                  </a:cubicBezTo>
                  <a:cubicBezTo>
                    <a:pt x="178" y="33"/>
                    <a:pt x="178" y="33"/>
                    <a:pt x="178" y="33"/>
                  </a:cubicBezTo>
                  <a:cubicBezTo>
                    <a:pt x="187" y="33"/>
                    <a:pt x="187" y="33"/>
                    <a:pt x="187" y="33"/>
                  </a:cubicBezTo>
                  <a:cubicBezTo>
                    <a:pt x="187" y="179"/>
                    <a:pt x="187" y="179"/>
                    <a:pt x="187" y="179"/>
                  </a:cubicBezTo>
                  <a:lnTo>
                    <a:pt x="179" y="179"/>
                  </a:lnTo>
                  <a:close/>
                  <a:moveTo>
                    <a:pt x="225" y="31"/>
                  </a:moveTo>
                  <a:cubicBezTo>
                    <a:pt x="178" y="31"/>
                    <a:pt x="178" y="31"/>
                    <a:pt x="178" y="31"/>
                  </a:cubicBezTo>
                  <a:cubicBezTo>
                    <a:pt x="178" y="25"/>
                    <a:pt x="178" y="25"/>
                    <a:pt x="178" y="25"/>
                  </a:cubicBezTo>
                  <a:cubicBezTo>
                    <a:pt x="225" y="25"/>
                    <a:pt x="225" y="25"/>
                    <a:pt x="225" y="25"/>
                  </a:cubicBezTo>
                  <a:lnTo>
                    <a:pt x="225" y="31"/>
                  </a:lnTo>
                  <a:close/>
                  <a:moveTo>
                    <a:pt x="214" y="47"/>
                  </a:moveTo>
                  <a:cubicBezTo>
                    <a:pt x="189" y="47"/>
                    <a:pt x="189" y="47"/>
                    <a:pt x="189" y="47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214" y="44"/>
                    <a:pt x="214" y="44"/>
                    <a:pt x="214" y="44"/>
                  </a:cubicBezTo>
                  <a:lnTo>
                    <a:pt x="214" y="47"/>
                  </a:lnTo>
                  <a:close/>
                  <a:moveTo>
                    <a:pt x="206" y="84"/>
                  </a:moveTo>
                  <a:cubicBezTo>
                    <a:pt x="206" y="92"/>
                    <a:pt x="206" y="92"/>
                    <a:pt x="206" y="92"/>
                  </a:cubicBezTo>
                  <a:cubicBezTo>
                    <a:pt x="197" y="92"/>
                    <a:pt x="197" y="92"/>
                    <a:pt x="197" y="92"/>
                  </a:cubicBezTo>
                  <a:cubicBezTo>
                    <a:pt x="197" y="84"/>
                    <a:pt x="197" y="84"/>
                    <a:pt x="197" y="84"/>
                  </a:cubicBezTo>
                  <a:lnTo>
                    <a:pt x="206" y="84"/>
                  </a:lnTo>
                  <a:close/>
                  <a:moveTo>
                    <a:pt x="197" y="82"/>
                  </a:moveTo>
                  <a:cubicBezTo>
                    <a:pt x="197" y="75"/>
                    <a:pt x="197" y="75"/>
                    <a:pt x="197" y="75"/>
                  </a:cubicBezTo>
                  <a:cubicBezTo>
                    <a:pt x="206" y="75"/>
                    <a:pt x="206" y="75"/>
                    <a:pt x="206" y="75"/>
                  </a:cubicBezTo>
                  <a:cubicBezTo>
                    <a:pt x="206" y="82"/>
                    <a:pt x="206" y="82"/>
                    <a:pt x="206" y="82"/>
                  </a:cubicBezTo>
                  <a:lnTo>
                    <a:pt x="197" y="82"/>
                  </a:lnTo>
                  <a:close/>
                  <a:moveTo>
                    <a:pt x="206" y="94"/>
                  </a:moveTo>
                  <a:cubicBezTo>
                    <a:pt x="206" y="101"/>
                    <a:pt x="206" y="101"/>
                    <a:pt x="206" y="101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7" y="94"/>
                    <a:pt x="197" y="94"/>
                    <a:pt x="197" y="94"/>
                  </a:cubicBezTo>
                  <a:lnTo>
                    <a:pt x="206" y="94"/>
                  </a:lnTo>
                  <a:close/>
                  <a:moveTo>
                    <a:pt x="206" y="73"/>
                  </a:moveTo>
                  <a:cubicBezTo>
                    <a:pt x="197" y="73"/>
                    <a:pt x="197" y="73"/>
                    <a:pt x="197" y="73"/>
                  </a:cubicBezTo>
                  <a:cubicBezTo>
                    <a:pt x="197" y="62"/>
                    <a:pt x="197" y="62"/>
                    <a:pt x="197" y="62"/>
                  </a:cubicBezTo>
                  <a:cubicBezTo>
                    <a:pt x="206" y="62"/>
                    <a:pt x="206" y="62"/>
                    <a:pt x="206" y="62"/>
                  </a:cubicBezTo>
                  <a:lnTo>
                    <a:pt x="206" y="73"/>
                  </a:lnTo>
                  <a:close/>
                  <a:moveTo>
                    <a:pt x="197" y="103"/>
                  </a:moveTo>
                  <a:cubicBezTo>
                    <a:pt x="206" y="103"/>
                    <a:pt x="206" y="103"/>
                    <a:pt x="206" y="103"/>
                  </a:cubicBezTo>
                  <a:cubicBezTo>
                    <a:pt x="206" y="114"/>
                    <a:pt x="206" y="114"/>
                    <a:pt x="206" y="114"/>
                  </a:cubicBezTo>
                  <a:cubicBezTo>
                    <a:pt x="197" y="114"/>
                    <a:pt x="197" y="114"/>
                    <a:pt x="197" y="114"/>
                  </a:cubicBezTo>
                  <a:lnTo>
                    <a:pt x="197" y="103"/>
                  </a:lnTo>
                  <a:close/>
                  <a:moveTo>
                    <a:pt x="206" y="60"/>
                  </a:moveTo>
                  <a:cubicBezTo>
                    <a:pt x="197" y="60"/>
                    <a:pt x="197" y="60"/>
                    <a:pt x="197" y="60"/>
                  </a:cubicBezTo>
                  <a:cubicBezTo>
                    <a:pt x="197" y="53"/>
                    <a:pt x="197" y="53"/>
                    <a:pt x="197" y="53"/>
                  </a:cubicBezTo>
                  <a:cubicBezTo>
                    <a:pt x="206" y="53"/>
                    <a:pt x="206" y="53"/>
                    <a:pt x="206" y="53"/>
                  </a:cubicBezTo>
                  <a:lnTo>
                    <a:pt x="206" y="60"/>
                  </a:lnTo>
                  <a:close/>
                  <a:moveTo>
                    <a:pt x="197" y="116"/>
                  </a:moveTo>
                  <a:cubicBezTo>
                    <a:pt x="206" y="116"/>
                    <a:pt x="206" y="116"/>
                    <a:pt x="206" y="116"/>
                  </a:cubicBezTo>
                  <a:cubicBezTo>
                    <a:pt x="206" y="123"/>
                    <a:pt x="206" y="123"/>
                    <a:pt x="206" y="123"/>
                  </a:cubicBezTo>
                  <a:cubicBezTo>
                    <a:pt x="197" y="123"/>
                    <a:pt x="197" y="123"/>
                    <a:pt x="197" y="123"/>
                  </a:cubicBezTo>
                  <a:lnTo>
                    <a:pt x="197" y="116"/>
                  </a:lnTo>
                  <a:close/>
                  <a:moveTo>
                    <a:pt x="206" y="51"/>
                  </a:moveTo>
                  <a:cubicBezTo>
                    <a:pt x="197" y="51"/>
                    <a:pt x="197" y="51"/>
                    <a:pt x="197" y="51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206" y="49"/>
                    <a:pt x="206" y="49"/>
                    <a:pt x="206" y="49"/>
                  </a:cubicBezTo>
                  <a:lnTo>
                    <a:pt x="206" y="51"/>
                  </a:lnTo>
                  <a:close/>
                  <a:moveTo>
                    <a:pt x="189" y="49"/>
                  </a:moveTo>
                  <a:cubicBezTo>
                    <a:pt x="195" y="49"/>
                    <a:pt x="195" y="49"/>
                    <a:pt x="195" y="49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4"/>
                    <a:pt x="195" y="94"/>
                    <a:pt x="195" y="94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3"/>
                    <a:pt x="195" y="103"/>
                    <a:pt x="195" y="103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40"/>
                    <a:pt x="195" y="140"/>
                    <a:pt x="195" y="140"/>
                  </a:cubicBezTo>
                  <a:cubicBezTo>
                    <a:pt x="189" y="140"/>
                    <a:pt x="189" y="140"/>
                    <a:pt x="189" y="140"/>
                  </a:cubicBezTo>
                  <a:lnTo>
                    <a:pt x="189" y="49"/>
                  </a:lnTo>
                  <a:close/>
                  <a:moveTo>
                    <a:pt x="197" y="125"/>
                  </a:moveTo>
                  <a:cubicBezTo>
                    <a:pt x="206" y="125"/>
                    <a:pt x="206" y="125"/>
                    <a:pt x="206" y="125"/>
                  </a:cubicBezTo>
                  <a:cubicBezTo>
                    <a:pt x="206" y="140"/>
                    <a:pt x="206" y="140"/>
                    <a:pt x="206" y="140"/>
                  </a:cubicBezTo>
                  <a:cubicBezTo>
                    <a:pt x="197" y="140"/>
                    <a:pt x="197" y="140"/>
                    <a:pt x="197" y="140"/>
                  </a:cubicBezTo>
                  <a:lnTo>
                    <a:pt x="197" y="125"/>
                  </a:lnTo>
                  <a:close/>
                  <a:moveTo>
                    <a:pt x="208" y="49"/>
                  </a:moveTo>
                  <a:cubicBezTo>
                    <a:pt x="214" y="49"/>
                    <a:pt x="214" y="49"/>
                    <a:pt x="214" y="49"/>
                  </a:cubicBezTo>
                  <a:cubicBezTo>
                    <a:pt x="214" y="140"/>
                    <a:pt x="214" y="140"/>
                    <a:pt x="214" y="140"/>
                  </a:cubicBezTo>
                  <a:cubicBezTo>
                    <a:pt x="208" y="140"/>
                    <a:pt x="208" y="140"/>
                    <a:pt x="208" y="140"/>
                  </a:cubicBezTo>
                  <a:lnTo>
                    <a:pt x="208" y="49"/>
                  </a:lnTo>
                  <a:close/>
                  <a:moveTo>
                    <a:pt x="214" y="42"/>
                  </a:moveTo>
                  <a:cubicBezTo>
                    <a:pt x="189" y="42"/>
                    <a:pt x="189" y="42"/>
                    <a:pt x="189" y="42"/>
                  </a:cubicBezTo>
                  <a:cubicBezTo>
                    <a:pt x="189" y="33"/>
                    <a:pt x="189" y="33"/>
                    <a:pt x="189" y="33"/>
                  </a:cubicBezTo>
                  <a:cubicBezTo>
                    <a:pt x="214" y="33"/>
                    <a:pt x="214" y="33"/>
                    <a:pt x="214" y="33"/>
                  </a:cubicBezTo>
                  <a:lnTo>
                    <a:pt x="214" y="42"/>
                  </a:lnTo>
                  <a:close/>
                  <a:moveTo>
                    <a:pt x="189" y="142"/>
                  </a:moveTo>
                  <a:cubicBezTo>
                    <a:pt x="214" y="142"/>
                    <a:pt x="214" y="142"/>
                    <a:pt x="214" y="142"/>
                  </a:cubicBezTo>
                  <a:cubicBezTo>
                    <a:pt x="214" y="145"/>
                    <a:pt x="214" y="145"/>
                    <a:pt x="214" y="145"/>
                  </a:cubicBezTo>
                  <a:cubicBezTo>
                    <a:pt x="189" y="145"/>
                    <a:pt x="189" y="145"/>
                    <a:pt x="189" y="145"/>
                  </a:cubicBezTo>
                  <a:lnTo>
                    <a:pt x="189" y="142"/>
                  </a:lnTo>
                  <a:close/>
                  <a:moveTo>
                    <a:pt x="216" y="33"/>
                  </a:moveTo>
                  <a:cubicBezTo>
                    <a:pt x="225" y="33"/>
                    <a:pt x="225" y="33"/>
                    <a:pt x="225" y="33"/>
                  </a:cubicBezTo>
                  <a:cubicBezTo>
                    <a:pt x="225" y="179"/>
                    <a:pt x="225" y="179"/>
                    <a:pt x="225" y="179"/>
                  </a:cubicBezTo>
                  <a:cubicBezTo>
                    <a:pt x="216" y="179"/>
                    <a:pt x="216" y="179"/>
                    <a:pt x="216" y="179"/>
                  </a:cubicBezTo>
                  <a:lnTo>
                    <a:pt x="216" y="33"/>
                  </a:lnTo>
                  <a:close/>
                  <a:moveTo>
                    <a:pt x="227" y="119"/>
                  </a:moveTo>
                  <a:cubicBezTo>
                    <a:pt x="382" y="119"/>
                    <a:pt x="382" y="119"/>
                    <a:pt x="382" y="119"/>
                  </a:cubicBezTo>
                  <a:cubicBezTo>
                    <a:pt x="382" y="179"/>
                    <a:pt x="382" y="179"/>
                    <a:pt x="382" y="179"/>
                  </a:cubicBezTo>
                  <a:cubicBezTo>
                    <a:pt x="227" y="179"/>
                    <a:pt x="227" y="179"/>
                    <a:pt x="227" y="179"/>
                  </a:cubicBezTo>
                  <a:lnTo>
                    <a:pt x="227" y="119"/>
                  </a:lnTo>
                  <a:close/>
                  <a:moveTo>
                    <a:pt x="382" y="117"/>
                  </a:moveTo>
                  <a:cubicBezTo>
                    <a:pt x="227" y="117"/>
                    <a:pt x="227" y="117"/>
                    <a:pt x="227" y="117"/>
                  </a:cubicBezTo>
                  <a:cubicBezTo>
                    <a:pt x="227" y="115"/>
                    <a:pt x="227" y="115"/>
                    <a:pt x="227" y="115"/>
                  </a:cubicBezTo>
                  <a:cubicBezTo>
                    <a:pt x="382" y="115"/>
                    <a:pt x="382" y="115"/>
                    <a:pt x="382" y="115"/>
                  </a:cubicBezTo>
                  <a:lnTo>
                    <a:pt x="382" y="117"/>
                  </a:lnTo>
                  <a:close/>
                  <a:moveTo>
                    <a:pt x="384" y="113"/>
                  </a:moveTo>
                  <a:cubicBezTo>
                    <a:pt x="227" y="113"/>
                    <a:pt x="227" y="113"/>
                    <a:pt x="227" y="113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336" y="92"/>
                    <a:pt x="336" y="92"/>
                    <a:pt x="336" y="92"/>
                  </a:cubicBezTo>
                  <a:cubicBezTo>
                    <a:pt x="337" y="92"/>
                    <a:pt x="337" y="92"/>
                    <a:pt x="337" y="92"/>
                  </a:cubicBezTo>
                  <a:cubicBezTo>
                    <a:pt x="394" y="107"/>
                    <a:pt x="394" y="107"/>
                    <a:pt x="394" y="107"/>
                  </a:cubicBezTo>
                  <a:lnTo>
                    <a:pt x="384" y="113"/>
                  </a:lnTo>
                  <a:close/>
                  <a:moveTo>
                    <a:pt x="310" y="67"/>
                  </a:moveTo>
                  <a:cubicBezTo>
                    <a:pt x="310" y="67"/>
                    <a:pt x="310" y="67"/>
                    <a:pt x="310" y="67"/>
                  </a:cubicBezTo>
                  <a:cubicBezTo>
                    <a:pt x="314" y="66"/>
                    <a:pt x="314" y="66"/>
                    <a:pt x="314" y="66"/>
                  </a:cubicBezTo>
                  <a:cubicBezTo>
                    <a:pt x="340" y="89"/>
                    <a:pt x="340" y="89"/>
                    <a:pt x="340" y="89"/>
                  </a:cubicBezTo>
                  <a:cubicBezTo>
                    <a:pt x="340" y="89"/>
                    <a:pt x="340" y="89"/>
                    <a:pt x="341" y="89"/>
                  </a:cubicBezTo>
                  <a:cubicBezTo>
                    <a:pt x="400" y="104"/>
                    <a:pt x="400" y="104"/>
                    <a:pt x="400" y="104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38" y="90"/>
                    <a:pt x="338" y="90"/>
                    <a:pt x="338" y="90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5" y="70"/>
                    <a:pt x="315" y="70"/>
                    <a:pt x="314" y="70"/>
                  </a:cubicBezTo>
                  <a:cubicBezTo>
                    <a:pt x="227" y="70"/>
                    <a:pt x="227" y="70"/>
                    <a:pt x="227" y="70"/>
                  </a:cubicBezTo>
                  <a:cubicBezTo>
                    <a:pt x="227" y="70"/>
                    <a:pt x="227" y="70"/>
                    <a:pt x="227" y="70"/>
                  </a:cubicBezTo>
                  <a:cubicBezTo>
                    <a:pt x="227" y="67"/>
                    <a:pt x="227" y="67"/>
                    <a:pt x="227" y="67"/>
                  </a:cubicBezTo>
                  <a:lnTo>
                    <a:pt x="310" y="67"/>
                  </a:lnTo>
                  <a:close/>
                  <a:moveTo>
                    <a:pt x="62" y="89"/>
                  </a:moveTo>
                  <a:cubicBezTo>
                    <a:pt x="63" y="89"/>
                    <a:pt x="63" y="89"/>
                    <a:pt x="63" y="89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176" y="67"/>
                    <a:pt x="176" y="67"/>
                    <a:pt x="176" y="67"/>
                  </a:cubicBezTo>
                  <a:cubicBezTo>
                    <a:pt x="176" y="70"/>
                    <a:pt x="176" y="70"/>
                    <a:pt x="176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3" y="104"/>
                    <a:pt x="3" y="104"/>
                    <a:pt x="3" y="104"/>
                  </a:cubicBezTo>
                  <a:lnTo>
                    <a:pt x="62" y="89"/>
                  </a:lnTo>
                  <a:close/>
                  <a:moveTo>
                    <a:pt x="8" y="107"/>
                  </a:moveTo>
                  <a:cubicBezTo>
                    <a:pt x="66" y="92"/>
                    <a:pt x="66" y="92"/>
                    <a:pt x="66" y="92"/>
                  </a:cubicBezTo>
                  <a:cubicBezTo>
                    <a:pt x="66" y="92"/>
                    <a:pt x="66" y="92"/>
                    <a:pt x="66" y="92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9" y="113"/>
                    <a:pt x="19" y="113"/>
                    <a:pt x="19" y="113"/>
                  </a:cubicBezTo>
                  <a:lnTo>
                    <a:pt x="8" y="107"/>
                  </a:lnTo>
                  <a:close/>
                  <a:moveTo>
                    <a:pt x="176" y="115"/>
                  </a:moveTo>
                  <a:cubicBezTo>
                    <a:pt x="176" y="117"/>
                    <a:pt x="176" y="117"/>
                    <a:pt x="176" y="117"/>
                  </a:cubicBezTo>
                  <a:cubicBezTo>
                    <a:pt x="21" y="117"/>
                    <a:pt x="21" y="117"/>
                    <a:pt x="21" y="117"/>
                  </a:cubicBezTo>
                  <a:cubicBezTo>
                    <a:pt x="21" y="115"/>
                    <a:pt x="21" y="115"/>
                    <a:pt x="21" y="115"/>
                  </a:cubicBezTo>
                  <a:lnTo>
                    <a:pt x="176" y="115"/>
                  </a:lnTo>
                  <a:close/>
                  <a:moveTo>
                    <a:pt x="21" y="119"/>
                  </a:moveTo>
                  <a:cubicBezTo>
                    <a:pt x="176" y="119"/>
                    <a:pt x="176" y="119"/>
                    <a:pt x="176" y="119"/>
                  </a:cubicBezTo>
                  <a:cubicBezTo>
                    <a:pt x="176" y="179"/>
                    <a:pt x="176" y="179"/>
                    <a:pt x="176" y="179"/>
                  </a:cubicBezTo>
                  <a:cubicBezTo>
                    <a:pt x="21" y="179"/>
                    <a:pt x="21" y="179"/>
                    <a:pt x="21" y="179"/>
                  </a:cubicBezTo>
                  <a:lnTo>
                    <a:pt x="21" y="119"/>
                  </a:lnTo>
                  <a:close/>
                  <a:moveTo>
                    <a:pt x="189" y="179"/>
                  </a:moveTo>
                  <a:cubicBezTo>
                    <a:pt x="189" y="147"/>
                    <a:pt x="189" y="147"/>
                    <a:pt x="189" y="147"/>
                  </a:cubicBezTo>
                  <a:cubicBezTo>
                    <a:pt x="214" y="147"/>
                    <a:pt x="214" y="147"/>
                    <a:pt x="214" y="147"/>
                  </a:cubicBezTo>
                  <a:cubicBezTo>
                    <a:pt x="214" y="179"/>
                    <a:pt x="214" y="179"/>
                    <a:pt x="214" y="179"/>
                  </a:cubicBezTo>
                  <a:lnTo>
                    <a:pt x="189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6" name="Freeform 234"/>
            <p:cNvSpPr/>
            <p:nvPr userDrawn="1">
              <p:custDataLst>
                <p:tags r:id="rId232"/>
              </p:custDataLst>
            </p:nvPr>
          </p:nvSpPr>
          <p:spPr bwMode="auto">
            <a:xfrm>
              <a:off x="6034088" y="3622675"/>
              <a:ext cx="96838" cy="92075"/>
            </a:xfrm>
            <a:custGeom>
              <a:avLst/>
              <a:gdLst>
                <a:gd name="T0" fmla="*/ 39 w 61"/>
                <a:gd name="T1" fmla="*/ 22 h 58"/>
                <a:gd name="T2" fmla="*/ 30 w 61"/>
                <a:gd name="T3" fmla="*/ 0 h 58"/>
                <a:gd name="T4" fmla="*/ 22 w 61"/>
                <a:gd name="T5" fmla="*/ 22 h 58"/>
                <a:gd name="T6" fmla="*/ 0 w 61"/>
                <a:gd name="T7" fmla="*/ 22 h 58"/>
                <a:gd name="T8" fmla="*/ 17 w 61"/>
                <a:gd name="T9" fmla="*/ 36 h 58"/>
                <a:gd name="T10" fmla="*/ 13 w 61"/>
                <a:gd name="T11" fmla="*/ 58 h 58"/>
                <a:gd name="T12" fmla="*/ 30 w 61"/>
                <a:gd name="T13" fmla="*/ 44 h 58"/>
                <a:gd name="T14" fmla="*/ 48 w 61"/>
                <a:gd name="T15" fmla="*/ 58 h 58"/>
                <a:gd name="T16" fmla="*/ 43 w 61"/>
                <a:gd name="T17" fmla="*/ 36 h 58"/>
                <a:gd name="T18" fmla="*/ 61 w 61"/>
                <a:gd name="T19" fmla="*/ 22 h 58"/>
                <a:gd name="T20" fmla="*/ 39 w 61"/>
                <a:gd name="T21" fmla="*/ 2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58">
                  <a:moveTo>
                    <a:pt x="39" y="22"/>
                  </a:moveTo>
                  <a:lnTo>
                    <a:pt x="30" y="0"/>
                  </a:lnTo>
                  <a:lnTo>
                    <a:pt x="22" y="22"/>
                  </a:lnTo>
                  <a:lnTo>
                    <a:pt x="0" y="22"/>
                  </a:lnTo>
                  <a:lnTo>
                    <a:pt x="17" y="36"/>
                  </a:lnTo>
                  <a:lnTo>
                    <a:pt x="13" y="58"/>
                  </a:lnTo>
                  <a:lnTo>
                    <a:pt x="30" y="44"/>
                  </a:lnTo>
                  <a:lnTo>
                    <a:pt x="48" y="58"/>
                  </a:lnTo>
                  <a:lnTo>
                    <a:pt x="43" y="36"/>
                  </a:lnTo>
                  <a:lnTo>
                    <a:pt x="61" y="22"/>
                  </a:lnTo>
                  <a:lnTo>
                    <a:pt x="39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7" name="Freeform 235"/>
            <p:cNvSpPr/>
            <p:nvPr userDrawn="1">
              <p:custDataLst>
                <p:tags r:id="rId233"/>
              </p:custDataLst>
            </p:nvPr>
          </p:nvSpPr>
          <p:spPr bwMode="auto">
            <a:xfrm>
              <a:off x="6034088" y="4630738"/>
              <a:ext cx="14288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8" name="Freeform 236"/>
            <p:cNvSpPr/>
            <p:nvPr userDrawn="1">
              <p:custDataLst>
                <p:tags r:id="rId234"/>
              </p:custDataLst>
            </p:nvPr>
          </p:nvSpPr>
          <p:spPr bwMode="auto">
            <a:xfrm>
              <a:off x="6110288" y="4630738"/>
              <a:ext cx="12700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9" name="Freeform 237"/>
            <p:cNvSpPr/>
            <p:nvPr userDrawn="1">
              <p:custDataLst>
                <p:tags r:id="rId235"/>
              </p:custDataLst>
            </p:nvPr>
          </p:nvSpPr>
          <p:spPr bwMode="auto">
            <a:xfrm>
              <a:off x="6069013" y="4630738"/>
              <a:ext cx="12700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0" name="Freeform 238"/>
            <p:cNvSpPr/>
            <p:nvPr userDrawn="1">
              <p:custDataLst>
                <p:tags r:id="rId236"/>
              </p:custDataLst>
            </p:nvPr>
          </p:nvSpPr>
          <p:spPr bwMode="auto">
            <a:xfrm>
              <a:off x="6040438" y="3811588"/>
              <a:ext cx="14288" cy="42863"/>
            </a:xfrm>
            <a:custGeom>
              <a:avLst/>
              <a:gdLst>
                <a:gd name="T0" fmla="*/ 1 w 2"/>
                <a:gd name="T1" fmla="*/ 6 h 6"/>
                <a:gd name="T2" fmla="*/ 2 w 2"/>
                <a:gd name="T3" fmla="*/ 5 h 6"/>
                <a:gd name="T4" fmla="*/ 2 w 2"/>
                <a:gd name="T5" fmla="*/ 1 h 6"/>
                <a:gd name="T6" fmla="*/ 1 w 2"/>
                <a:gd name="T7" fmla="*/ 0 h 6"/>
                <a:gd name="T8" fmla="*/ 0 w 2"/>
                <a:gd name="T9" fmla="*/ 1 h 6"/>
                <a:gd name="T10" fmla="*/ 0 w 2"/>
                <a:gd name="T11" fmla="*/ 5 h 6"/>
                <a:gd name="T12" fmla="*/ 1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2" y="6"/>
                    <a:pt x="2" y="6"/>
                    <a:pt x="2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1" name="Freeform 239"/>
            <p:cNvSpPr/>
            <p:nvPr userDrawn="1">
              <p:custDataLst>
                <p:tags r:id="rId237"/>
              </p:custDataLst>
            </p:nvPr>
          </p:nvSpPr>
          <p:spPr bwMode="auto">
            <a:xfrm>
              <a:off x="6102350" y="3811588"/>
              <a:ext cx="14288" cy="42863"/>
            </a:xfrm>
            <a:custGeom>
              <a:avLst/>
              <a:gdLst>
                <a:gd name="T0" fmla="*/ 1 w 2"/>
                <a:gd name="T1" fmla="*/ 6 h 6"/>
                <a:gd name="T2" fmla="*/ 2 w 2"/>
                <a:gd name="T3" fmla="*/ 5 h 6"/>
                <a:gd name="T4" fmla="*/ 2 w 2"/>
                <a:gd name="T5" fmla="*/ 1 h 6"/>
                <a:gd name="T6" fmla="*/ 1 w 2"/>
                <a:gd name="T7" fmla="*/ 0 h 6"/>
                <a:gd name="T8" fmla="*/ 0 w 2"/>
                <a:gd name="T9" fmla="*/ 1 h 6"/>
                <a:gd name="T10" fmla="*/ 0 w 2"/>
                <a:gd name="T11" fmla="*/ 5 h 6"/>
                <a:gd name="T12" fmla="*/ 1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1" y="6"/>
                    <a:pt x="2" y="6"/>
                    <a:pt x="2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2" name="Freeform 240"/>
            <p:cNvSpPr/>
            <p:nvPr userDrawn="1">
              <p:custDataLst>
                <p:tags r:id="rId238"/>
              </p:custDataLst>
            </p:nvPr>
          </p:nvSpPr>
          <p:spPr bwMode="auto">
            <a:xfrm>
              <a:off x="5805488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3" name="Freeform 241"/>
            <p:cNvSpPr/>
            <p:nvPr userDrawn="1">
              <p:custDataLst>
                <p:tags r:id="rId239"/>
              </p:custDataLst>
            </p:nvPr>
          </p:nvSpPr>
          <p:spPr bwMode="auto">
            <a:xfrm>
              <a:off x="5702300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4" name="Freeform 242"/>
            <p:cNvSpPr/>
            <p:nvPr userDrawn="1">
              <p:custDataLst>
                <p:tags r:id="rId240"/>
              </p:custDataLst>
            </p:nvPr>
          </p:nvSpPr>
          <p:spPr bwMode="auto">
            <a:xfrm>
              <a:off x="5599113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5" name="Freeform 243"/>
            <p:cNvSpPr/>
            <p:nvPr userDrawn="1">
              <p:custDataLst>
                <p:tags r:id="rId241"/>
              </p:custDataLst>
            </p:nvPr>
          </p:nvSpPr>
          <p:spPr bwMode="auto">
            <a:xfrm>
              <a:off x="5494338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6" name="Freeform 244"/>
            <p:cNvSpPr/>
            <p:nvPr userDrawn="1">
              <p:custDataLst>
                <p:tags r:id="rId242"/>
              </p:custDataLst>
            </p:nvPr>
          </p:nvSpPr>
          <p:spPr bwMode="auto">
            <a:xfrm>
              <a:off x="5391150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7" name="Freeform 245"/>
            <p:cNvSpPr/>
            <p:nvPr userDrawn="1">
              <p:custDataLst>
                <p:tags r:id="rId243"/>
              </p:custDataLst>
            </p:nvPr>
          </p:nvSpPr>
          <p:spPr bwMode="auto">
            <a:xfrm>
              <a:off x="5287963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8" name="Freeform 246"/>
            <p:cNvSpPr/>
            <p:nvPr userDrawn="1">
              <p:custDataLst>
                <p:tags r:id="rId244"/>
              </p:custDataLst>
            </p:nvPr>
          </p:nvSpPr>
          <p:spPr bwMode="auto">
            <a:xfrm>
              <a:off x="5183188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9" name="Freeform 247"/>
            <p:cNvSpPr/>
            <p:nvPr userDrawn="1">
              <p:custDataLst>
                <p:tags r:id="rId245"/>
              </p:custDataLst>
            </p:nvPr>
          </p:nvSpPr>
          <p:spPr bwMode="auto">
            <a:xfrm>
              <a:off x="5080000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0" name="Freeform 248"/>
            <p:cNvSpPr/>
            <p:nvPr userDrawn="1">
              <p:custDataLst>
                <p:tags r:id="rId246"/>
              </p:custDataLst>
            </p:nvPr>
          </p:nvSpPr>
          <p:spPr bwMode="auto">
            <a:xfrm>
              <a:off x="4976813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1" name="Freeform 249"/>
            <p:cNvSpPr/>
            <p:nvPr userDrawn="1">
              <p:custDataLst>
                <p:tags r:id="rId247"/>
              </p:custDataLst>
            </p:nvPr>
          </p:nvSpPr>
          <p:spPr bwMode="auto">
            <a:xfrm>
              <a:off x="487997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2" name="Freeform 250"/>
            <p:cNvSpPr/>
            <p:nvPr userDrawn="1">
              <p:custDataLst>
                <p:tags r:id="rId248"/>
              </p:custDataLst>
            </p:nvPr>
          </p:nvSpPr>
          <p:spPr bwMode="auto">
            <a:xfrm>
              <a:off x="5805488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3" name="Freeform 251"/>
            <p:cNvSpPr/>
            <p:nvPr userDrawn="1">
              <p:custDataLst>
                <p:tags r:id="rId249"/>
              </p:custDataLst>
            </p:nvPr>
          </p:nvSpPr>
          <p:spPr bwMode="auto">
            <a:xfrm>
              <a:off x="5702300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4" name="Freeform 252"/>
            <p:cNvSpPr/>
            <p:nvPr userDrawn="1">
              <p:custDataLst>
                <p:tags r:id="rId250"/>
              </p:custDataLst>
            </p:nvPr>
          </p:nvSpPr>
          <p:spPr bwMode="auto">
            <a:xfrm>
              <a:off x="5599113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5" name="Freeform 253"/>
            <p:cNvSpPr/>
            <p:nvPr userDrawn="1">
              <p:custDataLst>
                <p:tags r:id="rId251"/>
              </p:custDataLst>
            </p:nvPr>
          </p:nvSpPr>
          <p:spPr bwMode="auto">
            <a:xfrm>
              <a:off x="5494338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6" name="Freeform 254"/>
            <p:cNvSpPr/>
            <p:nvPr userDrawn="1">
              <p:custDataLst>
                <p:tags r:id="rId252"/>
              </p:custDataLst>
            </p:nvPr>
          </p:nvSpPr>
          <p:spPr bwMode="auto">
            <a:xfrm>
              <a:off x="5391150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7" name="Freeform 255"/>
            <p:cNvSpPr/>
            <p:nvPr userDrawn="1">
              <p:custDataLst>
                <p:tags r:id="rId253"/>
              </p:custDataLst>
            </p:nvPr>
          </p:nvSpPr>
          <p:spPr bwMode="auto">
            <a:xfrm>
              <a:off x="5287963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8" name="Freeform 256"/>
            <p:cNvSpPr/>
            <p:nvPr userDrawn="1">
              <p:custDataLst>
                <p:tags r:id="rId254"/>
              </p:custDataLst>
            </p:nvPr>
          </p:nvSpPr>
          <p:spPr bwMode="auto">
            <a:xfrm>
              <a:off x="5183188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9" name="Freeform 257"/>
            <p:cNvSpPr/>
            <p:nvPr userDrawn="1">
              <p:custDataLst>
                <p:tags r:id="rId255"/>
              </p:custDataLst>
            </p:nvPr>
          </p:nvSpPr>
          <p:spPr bwMode="auto">
            <a:xfrm>
              <a:off x="5080000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0" name="Freeform 258"/>
            <p:cNvSpPr/>
            <p:nvPr userDrawn="1">
              <p:custDataLst>
                <p:tags r:id="rId256"/>
              </p:custDataLst>
            </p:nvPr>
          </p:nvSpPr>
          <p:spPr bwMode="auto">
            <a:xfrm>
              <a:off x="4976813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1" name="Freeform 259"/>
            <p:cNvSpPr/>
            <p:nvPr userDrawn="1">
              <p:custDataLst>
                <p:tags r:id="rId257"/>
              </p:custDataLst>
            </p:nvPr>
          </p:nvSpPr>
          <p:spPr bwMode="auto">
            <a:xfrm>
              <a:off x="487997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2" name="Freeform 260"/>
            <p:cNvSpPr/>
            <p:nvPr userDrawn="1">
              <p:custDataLst>
                <p:tags r:id="rId258"/>
              </p:custDataLst>
            </p:nvPr>
          </p:nvSpPr>
          <p:spPr bwMode="auto">
            <a:xfrm>
              <a:off x="722312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3" name="Freeform 261"/>
            <p:cNvSpPr/>
            <p:nvPr userDrawn="1">
              <p:custDataLst>
                <p:tags r:id="rId259"/>
              </p:custDataLst>
            </p:nvPr>
          </p:nvSpPr>
          <p:spPr bwMode="auto">
            <a:xfrm>
              <a:off x="7118350" y="4435475"/>
              <a:ext cx="63500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4" name="Freeform 262"/>
            <p:cNvSpPr/>
            <p:nvPr userDrawn="1">
              <p:custDataLst>
                <p:tags r:id="rId260"/>
              </p:custDataLst>
            </p:nvPr>
          </p:nvSpPr>
          <p:spPr bwMode="auto">
            <a:xfrm>
              <a:off x="7015163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5" name="Freeform 263"/>
            <p:cNvSpPr/>
            <p:nvPr userDrawn="1">
              <p:custDataLst>
                <p:tags r:id="rId261"/>
              </p:custDataLst>
            </p:nvPr>
          </p:nvSpPr>
          <p:spPr bwMode="auto">
            <a:xfrm>
              <a:off x="691197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6" name="Freeform 264"/>
            <p:cNvSpPr/>
            <p:nvPr userDrawn="1">
              <p:custDataLst>
                <p:tags r:id="rId262"/>
              </p:custDataLst>
            </p:nvPr>
          </p:nvSpPr>
          <p:spPr bwMode="auto">
            <a:xfrm>
              <a:off x="6807200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7" name="Freeform 265"/>
            <p:cNvSpPr/>
            <p:nvPr userDrawn="1">
              <p:custDataLst>
                <p:tags r:id="rId263"/>
              </p:custDataLst>
            </p:nvPr>
          </p:nvSpPr>
          <p:spPr bwMode="auto">
            <a:xfrm>
              <a:off x="6704013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8" name="Freeform 266"/>
            <p:cNvSpPr/>
            <p:nvPr userDrawn="1">
              <p:custDataLst>
                <p:tags r:id="rId264"/>
              </p:custDataLst>
            </p:nvPr>
          </p:nvSpPr>
          <p:spPr bwMode="auto">
            <a:xfrm>
              <a:off x="6600825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9" name="Freeform 267"/>
            <p:cNvSpPr/>
            <p:nvPr userDrawn="1">
              <p:custDataLst>
                <p:tags r:id="rId265"/>
              </p:custDataLst>
            </p:nvPr>
          </p:nvSpPr>
          <p:spPr bwMode="auto">
            <a:xfrm>
              <a:off x="6497638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0" name="Freeform 268"/>
            <p:cNvSpPr/>
            <p:nvPr userDrawn="1">
              <p:custDataLst>
                <p:tags r:id="rId266"/>
              </p:custDataLst>
            </p:nvPr>
          </p:nvSpPr>
          <p:spPr bwMode="auto">
            <a:xfrm>
              <a:off x="6392863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1" name="Freeform 269"/>
            <p:cNvSpPr/>
            <p:nvPr userDrawn="1">
              <p:custDataLst>
                <p:tags r:id="rId267"/>
              </p:custDataLst>
            </p:nvPr>
          </p:nvSpPr>
          <p:spPr bwMode="auto">
            <a:xfrm>
              <a:off x="629602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2" name="Freeform 270"/>
            <p:cNvSpPr/>
            <p:nvPr userDrawn="1">
              <p:custDataLst>
                <p:tags r:id="rId268"/>
              </p:custDataLst>
            </p:nvPr>
          </p:nvSpPr>
          <p:spPr bwMode="auto">
            <a:xfrm>
              <a:off x="722312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3" name="Freeform 271"/>
            <p:cNvSpPr/>
            <p:nvPr userDrawn="1">
              <p:custDataLst>
                <p:tags r:id="rId269"/>
              </p:custDataLst>
            </p:nvPr>
          </p:nvSpPr>
          <p:spPr bwMode="auto">
            <a:xfrm>
              <a:off x="7118350" y="4603750"/>
              <a:ext cx="63500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4" name="Freeform 272"/>
            <p:cNvSpPr/>
            <p:nvPr userDrawn="1">
              <p:custDataLst>
                <p:tags r:id="rId270"/>
              </p:custDataLst>
            </p:nvPr>
          </p:nvSpPr>
          <p:spPr bwMode="auto">
            <a:xfrm>
              <a:off x="7015163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5" name="Freeform 273"/>
            <p:cNvSpPr/>
            <p:nvPr userDrawn="1">
              <p:custDataLst>
                <p:tags r:id="rId271"/>
              </p:custDataLst>
            </p:nvPr>
          </p:nvSpPr>
          <p:spPr bwMode="auto">
            <a:xfrm>
              <a:off x="691197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6" name="Freeform 274"/>
            <p:cNvSpPr/>
            <p:nvPr userDrawn="1">
              <p:custDataLst>
                <p:tags r:id="rId272"/>
              </p:custDataLst>
            </p:nvPr>
          </p:nvSpPr>
          <p:spPr bwMode="auto">
            <a:xfrm>
              <a:off x="6807200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7" name="Freeform 275"/>
            <p:cNvSpPr/>
            <p:nvPr userDrawn="1">
              <p:custDataLst>
                <p:tags r:id="rId273"/>
              </p:custDataLst>
            </p:nvPr>
          </p:nvSpPr>
          <p:spPr bwMode="auto">
            <a:xfrm>
              <a:off x="6704013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8" name="Freeform 276"/>
            <p:cNvSpPr/>
            <p:nvPr userDrawn="1">
              <p:custDataLst>
                <p:tags r:id="rId274"/>
              </p:custDataLst>
            </p:nvPr>
          </p:nvSpPr>
          <p:spPr bwMode="auto">
            <a:xfrm>
              <a:off x="6600825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9" name="Freeform 277"/>
            <p:cNvSpPr/>
            <p:nvPr userDrawn="1">
              <p:custDataLst>
                <p:tags r:id="rId275"/>
              </p:custDataLst>
            </p:nvPr>
          </p:nvSpPr>
          <p:spPr bwMode="auto">
            <a:xfrm>
              <a:off x="6497638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0" name="Freeform 278"/>
            <p:cNvSpPr/>
            <p:nvPr userDrawn="1">
              <p:custDataLst>
                <p:tags r:id="rId276"/>
              </p:custDataLst>
            </p:nvPr>
          </p:nvSpPr>
          <p:spPr bwMode="auto">
            <a:xfrm>
              <a:off x="6392863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1" name="Freeform 279"/>
            <p:cNvSpPr/>
            <p:nvPr userDrawn="1">
              <p:custDataLst>
                <p:tags r:id="rId277"/>
              </p:custDataLst>
            </p:nvPr>
          </p:nvSpPr>
          <p:spPr bwMode="auto">
            <a:xfrm>
              <a:off x="629602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2" name="Freeform 280"/>
            <p:cNvSpPr>
              <a:spLocks noEditPoints="1"/>
            </p:cNvSpPr>
            <p:nvPr userDrawn="1">
              <p:custDataLst>
                <p:tags r:id="rId278"/>
              </p:custDataLst>
            </p:nvPr>
          </p:nvSpPr>
          <p:spPr bwMode="auto">
            <a:xfrm>
              <a:off x="2101850" y="4162425"/>
              <a:ext cx="2170113" cy="679450"/>
            </a:xfrm>
            <a:custGeom>
              <a:avLst/>
              <a:gdLst>
                <a:gd name="T0" fmla="*/ 164 w 314"/>
                <a:gd name="T1" fmla="*/ 68 h 97"/>
                <a:gd name="T2" fmla="*/ 111 w 314"/>
                <a:gd name="T3" fmla="*/ 20 h 97"/>
                <a:gd name="T4" fmla="*/ 83 w 314"/>
                <a:gd name="T5" fmla="*/ 60 h 97"/>
                <a:gd name="T6" fmla="*/ 64 w 314"/>
                <a:gd name="T7" fmla="*/ 72 h 97"/>
                <a:gd name="T8" fmla="*/ 44 w 314"/>
                <a:gd name="T9" fmla="*/ 60 h 97"/>
                <a:gd name="T10" fmla="*/ 36 w 314"/>
                <a:gd name="T11" fmla="*/ 60 h 97"/>
                <a:gd name="T12" fmla="*/ 21 w 314"/>
                <a:gd name="T13" fmla="*/ 79 h 97"/>
                <a:gd name="T14" fmla="*/ 113 w 314"/>
                <a:gd name="T15" fmla="*/ 87 h 97"/>
                <a:gd name="T16" fmla="*/ 163 w 314"/>
                <a:gd name="T17" fmla="*/ 86 h 97"/>
                <a:gd name="T18" fmla="*/ 261 w 314"/>
                <a:gd name="T19" fmla="*/ 40 h 97"/>
                <a:gd name="T20" fmla="*/ 261 w 314"/>
                <a:gd name="T21" fmla="*/ 59 h 97"/>
                <a:gd name="T22" fmla="*/ 261 w 314"/>
                <a:gd name="T23" fmla="*/ 87 h 97"/>
                <a:gd name="T24" fmla="*/ 313 w 314"/>
                <a:gd name="T25" fmla="*/ 97 h 97"/>
                <a:gd name="T26" fmla="*/ 73 w 314"/>
                <a:gd name="T27" fmla="*/ 95 h 97"/>
                <a:gd name="T28" fmla="*/ 67 w 314"/>
                <a:gd name="T29" fmla="*/ 77 h 97"/>
                <a:gd name="T30" fmla="*/ 84 w 314"/>
                <a:gd name="T31" fmla="*/ 58 h 97"/>
                <a:gd name="T32" fmla="*/ 75 w 314"/>
                <a:gd name="T33" fmla="*/ 94 h 97"/>
                <a:gd name="T34" fmla="*/ 48 w 314"/>
                <a:gd name="T35" fmla="*/ 58 h 97"/>
                <a:gd name="T36" fmla="*/ 62 w 314"/>
                <a:gd name="T37" fmla="*/ 73 h 97"/>
                <a:gd name="T38" fmla="*/ 39 w 314"/>
                <a:gd name="T39" fmla="*/ 74 h 97"/>
                <a:gd name="T40" fmla="*/ 22 w 314"/>
                <a:gd name="T41" fmla="*/ 64 h 97"/>
                <a:gd name="T42" fmla="*/ 32 w 314"/>
                <a:gd name="T43" fmla="*/ 64 h 97"/>
                <a:gd name="T44" fmla="*/ 23 w 314"/>
                <a:gd name="T45" fmla="*/ 77 h 97"/>
                <a:gd name="T46" fmla="*/ 28 w 314"/>
                <a:gd name="T47" fmla="*/ 95 h 97"/>
                <a:gd name="T48" fmla="*/ 132 w 314"/>
                <a:gd name="T49" fmla="*/ 53 h 97"/>
                <a:gd name="T50" fmla="*/ 144 w 314"/>
                <a:gd name="T51" fmla="*/ 63 h 97"/>
                <a:gd name="T52" fmla="*/ 113 w 314"/>
                <a:gd name="T53" fmla="*/ 43 h 97"/>
                <a:gd name="T54" fmla="*/ 145 w 314"/>
                <a:gd name="T55" fmla="*/ 32 h 97"/>
                <a:gd name="T56" fmla="*/ 163 w 314"/>
                <a:gd name="T57" fmla="*/ 37 h 97"/>
                <a:gd name="T58" fmla="*/ 163 w 314"/>
                <a:gd name="T59" fmla="*/ 45 h 97"/>
                <a:gd name="T60" fmla="*/ 113 w 314"/>
                <a:gd name="T61" fmla="*/ 30 h 97"/>
                <a:gd name="T62" fmla="*/ 154 w 314"/>
                <a:gd name="T63" fmla="*/ 68 h 97"/>
                <a:gd name="T64" fmla="*/ 163 w 314"/>
                <a:gd name="T65" fmla="*/ 20 h 97"/>
                <a:gd name="T66" fmla="*/ 113 w 314"/>
                <a:gd name="T67" fmla="*/ 79 h 97"/>
                <a:gd name="T68" fmla="*/ 113 w 314"/>
                <a:gd name="T69" fmla="*/ 79 h 97"/>
                <a:gd name="T70" fmla="*/ 287 w 314"/>
                <a:gd name="T71" fmla="*/ 48 h 97"/>
                <a:gd name="T72" fmla="*/ 288 w 314"/>
                <a:gd name="T73" fmla="*/ 41 h 97"/>
                <a:gd name="T74" fmla="*/ 312 w 314"/>
                <a:gd name="T75" fmla="*/ 41 h 97"/>
                <a:gd name="T76" fmla="*/ 288 w 314"/>
                <a:gd name="T77" fmla="*/ 60 h 97"/>
                <a:gd name="T78" fmla="*/ 297 w 314"/>
                <a:gd name="T79" fmla="*/ 60 h 97"/>
                <a:gd name="T80" fmla="*/ 272 w 314"/>
                <a:gd name="T81" fmla="*/ 67 h 97"/>
                <a:gd name="T82" fmla="*/ 272 w 314"/>
                <a:gd name="T83" fmla="*/ 69 h 97"/>
                <a:gd name="T84" fmla="*/ 288 w 314"/>
                <a:gd name="T85" fmla="*/ 69 h 97"/>
                <a:gd name="T86" fmla="*/ 304 w 314"/>
                <a:gd name="T87" fmla="*/ 77 h 97"/>
                <a:gd name="T88" fmla="*/ 305 w 314"/>
                <a:gd name="T89" fmla="*/ 69 h 97"/>
                <a:gd name="T90" fmla="*/ 305 w 314"/>
                <a:gd name="T91" fmla="*/ 50 h 97"/>
                <a:gd name="T92" fmla="*/ 304 w 314"/>
                <a:gd name="T93" fmla="*/ 50 h 97"/>
                <a:gd name="T94" fmla="*/ 287 w 314"/>
                <a:gd name="T95" fmla="*/ 58 h 97"/>
                <a:gd name="T96" fmla="*/ 272 w 314"/>
                <a:gd name="T97" fmla="*/ 50 h 97"/>
                <a:gd name="T98" fmla="*/ 270 w 314"/>
                <a:gd name="T99" fmla="*/ 58 h 97"/>
                <a:gd name="T100" fmla="*/ 270 w 314"/>
                <a:gd name="T101" fmla="*/ 77 h 97"/>
                <a:gd name="T102" fmla="*/ 263 w 314"/>
                <a:gd name="T103" fmla="*/ 79 h 97"/>
                <a:gd name="T104" fmla="*/ 280 w 314"/>
                <a:gd name="T105" fmla="*/ 79 h 97"/>
                <a:gd name="T106" fmla="*/ 295 w 314"/>
                <a:gd name="T107" fmla="*/ 86 h 97"/>
                <a:gd name="T108" fmla="*/ 297 w 314"/>
                <a:gd name="T109" fmla="*/ 79 h 97"/>
                <a:gd name="T110" fmla="*/ 263 w 314"/>
                <a:gd name="T111" fmla="*/ 48 h 97"/>
                <a:gd name="T112" fmla="*/ 263 w 314"/>
                <a:gd name="T113" fmla="*/ 95 h 97"/>
                <a:gd name="T114" fmla="*/ 280 w 314"/>
                <a:gd name="T115" fmla="*/ 88 h 97"/>
                <a:gd name="T116" fmla="*/ 295 w 314"/>
                <a:gd name="T117" fmla="*/ 95 h 97"/>
                <a:gd name="T118" fmla="*/ 297 w 314"/>
                <a:gd name="T119" fmla="*/ 88 h 97"/>
                <a:gd name="T120" fmla="*/ 312 w 314"/>
                <a:gd name="T121" fmla="*/ 39 h 97"/>
                <a:gd name="T122" fmla="*/ 288 w 314"/>
                <a:gd name="T123" fmla="*/ 39 h 97"/>
                <a:gd name="T124" fmla="*/ 271 w 314"/>
                <a:gd name="T125" fmla="*/ 3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4" h="97">
                  <a:moveTo>
                    <a:pt x="263" y="1"/>
                  </a:moveTo>
                  <a:cubicBezTo>
                    <a:pt x="263" y="0"/>
                    <a:pt x="262" y="0"/>
                    <a:pt x="262" y="1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72" y="63"/>
                    <a:pt x="172" y="63"/>
                    <a:pt x="172" y="6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4" y="19"/>
                    <a:pt x="164" y="19"/>
                    <a:pt x="164" y="19"/>
                  </a:cubicBezTo>
                  <a:cubicBezTo>
                    <a:pt x="164" y="19"/>
                    <a:pt x="164" y="18"/>
                    <a:pt x="164" y="18"/>
                  </a:cubicBezTo>
                  <a:cubicBezTo>
                    <a:pt x="146" y="7"/>
                    <a:pt x="146" y="7"/>
                    <a:pt x="146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1" y="19"/>
                    <a:pt x="111" y="20"/>
                    <a:pt x="111" y="20"/>
                  </a:cubicBezTo>
                  <a:cubicBezTo>
                    <a:pt x="111" y="95"/>
                    <a:pt x="111" y="95"/>
                    <a:pt x="111" y="9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0" y="96"/>
                    <a:pt x="0" y="96"/>
                  </a:cubicBezTo>
                  <a:cubicBezTo>
                    <a:pt x="0" y="97"/>
                    <a:pt x="1" y="97"/>
                    <a:pt x="1" y="97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3" y="97"/>
                    <a:pt x="113" y="97"/>
                    <a:pt x="113" y="96"/>
                  </a:cubicBezTo>
                  <a:cubicBezTo>
                    <a:pt x="113" y="87"/>
                    <a:pt x="113" y="87"/>
                    <a:pt x="113" y="87"/>
                  </a:cubicBezTo>
                  <a:cubicBezTo>
                    <a:pt x="143" y="79"/>
                    <a:pt x="143" y="79"/>
                    <a:pt x="143" y="79"/>
                  </a:cubicBezTo>
                  <a:cubicBezTo>
                    <a:pt x="143" y="96"/>
                    <a:pt x="143" y="96"/>
                    <a:pt x="143" y="96"/>
                  </a:cubicBezTo>
                  <a:cubicBezTo>
                    <a:pt x="143" y="97"/>
                    <a:pt x="144" y="97"/>
                    <a:pt x="144" y="97"/>
                  </a:cubicBezTo>
                  <a:cubicBezTo>
                    <a:pt x="145" y="97"/>
                    <a:pt x="145" y="97"/>
                    <a:pt x="145" y="96"/>
                  </a:cubicBezTo>
                  <a:cubicBezTo>
                    <a:pt x="145" y="79"/>
                    <a:pt x="145" y="79"/>
                    <a:pt x="145" y="79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73" y="86"/>
                    <a:pt x="173" y="86"/>
                    <a:pt x="173" y="86"/>
                  </a:cubicBezTo>
                  <a:cubicBezTo>
                    <a:pt x="174" y="86"/>
                    <a:pt x="174" y="85"/>
                    <a:pt x="174" y="85"/>
                  </a:cubicBezTo>
                  <a:cubicBezTo>
                    <a:pt x="174" y="64"/>
                    <a:pt x="174" y="64"/>
                    <a:pt x="174" y="64"/>
                  </a:cubicBezTo>
                  <a:cubicBezTo>
                    <a:pt x="261" y="4"/>
                    <a:pt x="261" y="4"/>
                    <a:pt x="261" y="4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9"/>
                    <a:pt x="261" y="49"/>
                    <a:pt x="261" y="49"/>
                  </a:cubicBezTo>
                  <a:cubicBezTo>
                    <a:pt x="261" y="49"/>
                    <a:pt x="261" y="49"/>
                    <a:pt x="261" y="49"/>
                  </a:cubicBezTo>
                  <a:cubicBezTo>
                    <a:pt x="261" y="49"/>
                    <a:pt x="261" y="49"/>
                    <a:pt x="261" y="50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77"/>
                    <a:pt x="261" y="77"/>
                    <a:pt x="261" y="77"/>
                  </a:cubicBezTo>
                  <a:cubicBezTo>
                    <a:pt x="261" y="77"/>
                    <a:pt x="261" y="77"/>
                    <a:pt x="261" y="78"/>
                  </a:cubicBezTo>
                  <a:cubicBezTo>
                    <a:pt x="261" y="78"/>
                    <a:pt x="261" y="78"/>
                    <a:pt x="261" y="78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7"/>
                    <a:pt x="261" y="97"/>
                    <a:pt x="262" y="9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3" y="97"/>
                    <a:pt x="313" y="97"/>
                    <a:pt x="313" y="97"/>
                  </a:cubicBezTo>
                  <a:cubicBezTo>
                    <a:pt x="314" y="96"/>
                    <a:pt x="314" y="96"/>
                    <a:pt x="314" y="96"/>
                  </a:cubicBezTo>
                  <a:cubicBezTo>
                    <a:pt x="314" y="35"/>
                    <a:pt x="314" y="35"/>
                    <a:pt x="314" y="35"/>
                  </a:cubicBezTo>
                  <a:cubicBezTo>
                    <a:pt x="314" y="35"/>
                    <a:pt x="314" y="34"/>
                    <a:pt x="313" y="34"/>
                  </a:cubicBezTo>
                  <a:lnTo>
                    <a:pt x="263" y="1"/>
                  </a:lnTo>
                  <a:close/>
                  <a:moveTo>
                    <a:pt x="71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6" y="79"/>
                    <a:pt x="56" y="79"/>
                    <a:pt x="56" y="79"/>
                  </a:cubicBezTo>
                  <a:lnTo>
                    <a:pt x="71" y="79"/>
                  </a:lnTo>
                  <a:close/>
                  <a:moveTo>
                    <a:pt x="61" y="77"/>
                  </a:moveTo>
                  <a:cubicBezTo>
                    <a:pt x="64" y="74"/>
                    <a:pt x="64" y="74"/>
                    <a:pt x="64" y="74"/>
                  </a:cubicBezTo>
                  <a:cubicBezTo>
                    <a:pt x="67" y="77"/>
                    <a:pt x="67" y="77"/>
                    <a:pt x="67" y="77"/>
                  </a:cubicBezTo>
                  <a:lnTo>
                    <a:pt x="61" y="77"/>
                  </a:lnTo>
                  <a:close/>
                  <a:moveTo>
                    <a:pt x="74" y="64"/>
                  </a:moveTo>
                  <a:cubicBezTo>
                    <a:pt x="69" y="64"/>
                    <a:pt x="69" y="64"/>
                    <a:pt x="69" y="64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78" y="94"/>
                    <a:pt x="78" y="94"/>
                    <a:pt x="7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5" y="73"/>
                    <a:pt x="65" y="73"/>
                    <a:pt x="65" y="73"/>
                  </a:cubicBezTo>
                  <a:lnTo>
                    <a:pt x="74" y="64"/>
                  </a:lnTo>
                  <a:close/>
                  <a:moveTo>
                    <a:pt x="49" y="64"/>
                  </a:moveTo>
                  <a:cubicBezTo>
                    <a:pt x="43" y="64"/>
                    <a:pt x="43" y="64"/>
                    <a:pt x="43" y="64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39" y="74"/>
                    <a:pt x="39" y="74"/>
                    <a:pt x="39" y="74"/>
                  </a:cubicBezTo>
                  <a:lnTo>
                    <a:pt x="49" y="64"/>
                  </a:lnTo>
                  <a:close/>
                  <a:moveTo>
                    <a:pt x="40" y="77"/>
                  </a:moveTo>
                  <a:cubicBezTo>
                    <a:pt x="35" y="77"/>
                    <a:pt x="35" y="77"/>
                    <a:pt x="35" y="77"/>
                  </a:cubicBezTo>
                  <a:cubicBezTo>
                    <a:pt x="38" y="75"/>
                    <a:pt x="38" y="75"/>
                    <a:pt x="38" y="75"/>
                  </a:cubicBezTo>
                  <a:lnTo>
                    <a:pt x="40" y="77"/>
                  </a:lnTo>
                  <a:close/>
                  <a:moveTo>
                    <a:pt x="8" y="77"/>
                  </a:moveTo>
                  <a:cubicBezTo>
                    <a:pt x="22" y="64"/>
                    <a:pt x="22" y="64"/>
                    <a:pt x="22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3" y="94"/>
                    <a:pt x="23" y="94"/>
                    <a:pt x="23" y="94"/>
                  </a:cubicBezTo>
                  <a:cubicBezTo>
                    <a:pt x="23" y="77"/>
                    <a:pt x="23" y="77"/>
                    <a:pt x="23" y="77"/>
                  </a:cubicBezTo>
                  <a:lnTo>
                    <a:pt x="8" y="77"/>
                  </a:lnTo>
                  <a:close/>
                  <a:moveTo>
                    <a:pt x="28" y="79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28" y="95"/>
                    <a:pt x="28" y="95"/>
                    <a:pt x="28" y="95"/>
                  </a:cubicBezTo>
                  <a:lnTo>
                    <a:pt x="28" y="79"/>
                  </a:lnTo>
                  <a:close/>
                  <a:moveTo>
                    <a:pt x="113" y="45"/>
                  </a:moveTo>
                  <a:cubicBezTo>
                    <a:pt x="129" y="51"/>
                    <a:pt x="129" y="51"/>
                    <a:pt x="129" y="51"/>
                  </a:cubicBezTo>
                  <a:cubicBezTo>
                    <a:pt x="113" y="56"/>
                    <a:pt x="113" y="56"/>
                    <a:pt x="113" y="56"/>
                  </a:cubicBezTo>
                  <a:lnTo>
                    <a:pt x="113" y="45"/>
                  </a:lnTo>
                  <a:close/>
                  <a:moveTo>
                    <a:pt x="113" y="58"/>
                  </a:moveTo>
                  <a:cubicBezTo>
                    <a:pt x="132" y="53"/>
                    <a:pt x="132" y="53"/>
                    <a:pt x="132" y="53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13" y="63"/>
                    <a:pt x="113" y="63"/>
                    <a:pt x="113" y="63"/>
                  </a:cubicBezTo>
                  <a:lnTo>
                    <a:pt x="113" y="58"/>
                  </a:lnTo>
                  <a:close/>
                  <a:moveTo>
                    <a:pt x="113" y="65"/>
                  </a:moveTo>
                  <a:cubicBezTo>
                    <a:pt x="142" y="57"/>
                    <a:pt x="142" y="57"/>
                    <a:pt x="142" y="57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13" y="71"/>
                    <a:pt x="113" y="71"/>
                    <a:pt x="113" y="71"/>
                  </a:cubicBezTo>
                  <a:lnTo>
                    <a:pt x="113" y="65"/>
                  </a:lnTo>
                  <a:close/>
                  <a:moveTo>
                    <a:pt x="143" y="55"/>
                  </a:moveTo>
                  <a:cubicBezTo>
                    <a:pt x="143" y="55"/>
                    <a:pt x="143" y="55"/>
                    <a:pt x="143" y="55"/>
                  </a:cubicBezTo>
                  <a:cubicBezTo>
                    <a:pt x="143" y="55"/>
                    <a:pt x="143" y="55"/>
                    <a:pt x="143" y="55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63" y="69"/>
                    <a:pt x="163" y="69"/>
                    <a:pt x="163" y="69"/>
                  </a:cubicBezTo>
                  <a:cubicBezTo>
                    <a:pt x="163" y="73"/>
                    <a:pt x="163" y="73"/>
                    <a:pt x="163" y="73"/>
                  </a:cubicBezTo>
                  <a:lnTo>
                    <a:pt x="143" y="55"/>
                  </a:lnTo>
                  <a:close/>
                  <a:moveTo>
                    <a:pt x="163" y="43"/>
                  </a:moveTo>
                  <a:cubicBezTo>
                    <a:pt x="145" y="32"/>
                    <a:pt x="145" y="32"/>
                    <a:pt x="145" y="32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62" y="37"/>
                    <a:pt x="162" y="37"/>
                    <a:pt x="162" y="37"/>
                  </a:cubicBezTo>
                  <a:cubicBezTo>
                    <a:pt x="162" y="37"/>
                    <a:pt x="163" y="37"/>
                    <a:pt x="163" y="37"/>
                  </a:cubicBezTo>
                  <a:lnTo>
                    <a:pt x="163" y="43"/>
                  </a:lnTo>
                  <a:close/>
                  <a:moveTo>
                    <a:pt x="144" y="48"/>
                  </a:moveTo>
                  <a:cubicBezTo>
                    <a:pt x="143" y="48"/>
                    <a:pt x="143" y="48"/>
                    <a:pt x="143" y="48"/>
                  </a:cubicBezTo>
                  <a:cubicBezTo>
                    <a:pt x="125" y="40"/>
                    <a:pt x="125" y="40"/>
                    <a:pt x="125" y="40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2" y="45"/>
                    <a:pt x="163" y="45"/>
                    <a:pt x="163" y="45"/>
                  </a:cubicBezTo>
                  <a:cubicBezTo>
                    <a:pt x="163" y="66"/>
                    <a:pt x="163" y="66"/>
                    <a:pt x="163" y="66"/>
                  </a:cubicBezTo>
                  <a:lnTo>
                    <a:pt x="144" y="48"/>
                  </a:lnTo>
                  <a:close/>
                  <a:moveTo>
                    <a:pt x="163" y="35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4" y="23"/>
                    <a:pt x="144" y="23"/>
                    <a:pt x="144" y="23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44" y="18"/>
                    <a:pt x="144" y="18"/>
                    <a:pt x="144" y="18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3" y="30"/>
                    <a:pt x="163" y="30"/>
                  </a:cubicBezTo>
                  <a:lnTo>
                    <a:pt x="163" y="35"/>
                  </a:lnTo>
                  <a:close/>
                  <a:moveTo>
                    <a:pt x="113" y="73"/>
                  </a:moveTo>
                  <a:cubicBezTo>
                    <a:pt x="144" y="64"/>
                    <a:pt x="144" y="64"/>
                    <a:pt x="144" y="64"/>
                  </a:cubicBezTo>
                  <a:cubicBezTo>
                    <a:pt x="154" y="68"/>
                    <a:pt x="154" y="68"/>
                    <a:pt x="154" y="68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13" y="73"/>
                  </a:lnTo>
                  <a:close/>
                  <a:moveTo>
                    <a:pt x="145" y="9"/>
                  </a:moveTo>
                  <a:cubicBezTo>
                    <a:pt x="163" y="20"/>
                    <a:pt x="163" y="20"/>
                    <a:pt x="163" y="20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45" y="9"/>
                  </a:lnTo>
                  <a:close/>
                  <a:moveTo>
                    <a:pt x="113" y="79"/>
                  </a:moveTo>
                  <a:cubicBezTo>
                    <a:pt x="144" y="71"/>
                    <a:pt x="144" y="71"/>
                    <a:pt x="144" y="71"/>
                  </a:cubicBezTo>
                  <a:cubicBezTo>
                    <a:pt x="163" y="78"/>
                    <a:pt x="163" y="78"/>
                    <a:pt x="163" y="78"/>
                  </a:cubicBezTo>
                  <a:cubicBezTo>
                    <a:pt x="163" y="84"/>
                    <a:pt x="163" y="84"/>
                    <a:pt x="163" y="84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13" y="85"/>
                    <a:pt x="113" y="85"/>
                    <a:pt x="113" y="85"/>
                  </a:cubicBezTo>
                  <a:lnTo>
                    <a:pt x="113" y="79"/>
                  </a:lnTo>
                  <a:close/>
                  <a:moveTo>
                    <a:pt x="278" y="41"/>
                  </a:moveTo>
                  <a:cubicBezTo>
                    <a:pt x="278" y="48"/>
                    <a:pt x="278" y="48"/>
                    <a:pt x="278" y="48"/>
                  </a:cubicBezTo>
                  <a:cubicBezTo>
                    <a:pt x="272" y="48"/>
                    <a:pt x="272" y="48"/>
                    <a:pt x="272" y="48"/>
                  </a:cubicBezTo>
                  <a:cubicBezTo>
                    <a:pt x="272" y="41"/>
                    <a:pt x="272" y="41"/>
                    <a:pt x="272" y="41"/>
                  </a:cubicBezTo>
                  <a:lnTo>
                    <a:pt x="278" y="41"/>
                  </a:lnTo>
                  <a:close/>
                  <a:moveTo>
                    <a:pt x="287" y="41"/>
                  </a:moveTo>
                  <a:cubicBezTo>
                    <a:pt x="287" y="48"/>
                    <a:pt x="287" y="48"/>
                    <a:pt x="287" y="48"/>
                  </a:cubicBezTo>
                  <a:cubicBezTo>
                    <a:pt x="280" y="48"/>
                    <a:pt x="280" y="48"/>
                    <a:pt x="280" y="48"/>
                  </a:cubicBezTo>
                  <a:cubicBezTo>
                    <a:pt x="280" y="41"/>
                    <a:pt x="280" y="41"/>
                    <a:pt x="280" y="41"/>
                  </a:cubicBezTo>
                  <a:lnTo>
                    <a:pt x="287" y="41"/>
                  </a:lnTo>
                  <a:close/>
                  <a:moveTo>
                    <a:pt x="295" y="41"/>
                  </a:moveTo>
                  <a:cubicBezTo>
                    <a:pt x="295" y="48"/>
                    <a:pt x="295" y="48"/>
                    <a:pt x="295" y="48"/>
                  </a:cubicBezTo>
                  <a:cubicBezTo>
                    <a:pt x="288" y="48"/>
                    <a:pt x="288" y="48"/>
                    <a:pt x="288" y="48"/>
                  </a:cubicBezTo>
                  <a:cubicBezTo>
                    <a:pt x="288" y="41"/>
                    <a:pt x="288" y="41"/>
                    <a:pt x="288" y="41"/>
                  </a:cubicBezTo>
                  <a:lnTo>
                    <a:pt x="295" y="41"/>
                  </a:lnTo>
                  <a:close/>
                  <a:moveTo>
                    <a:pt x="304" y="41"/>
                  </a:moveTo>
                  <a:cubicBezTo>
                    <a:pt x="304" y="48"/>
                    <a:pt x="304" y="48"/>
                    <a:pt x="304" y="48"/>
                  </a:cubicBezTo>
                  <a:cubicBezTo>
                    <a:pt x="297" y="48"/>
                    <a:pt x="297" y="48"/>
                    <a:pt x="297" y="48"/>
                  </a:cubicBezTo>
                  <a:cubicBezTo>
                    <a:pt x="297" y="41"/>
                    <a:pt x="297" y="41"/>
                    <a:pt x="297" y="41"/>
                  </a:cubicBezTo>
                  <a:lnTo>
                    <a:pt x="304" y="41"/>
                  </a:lnTo>
                  <a:close/>
                  <a:moveTo>
                    <a:pt x="312" y="41"/>
                  </a:moveTo>
                  <a:cubicBezTo>
                    <a:pt x="312" y="48"/>
                    <a:pt x="312" y="48"/>
                    <a:pt x="312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05" y="41"/>
                    <a:pt x="305" y="41"/>
                    <a:pt x="305" y="41"/>
                  </a:cubicBezTo>
                  <a:lnTo>
                    <a:pt x="312" y="41"/>
                  </a:lnTo>
                  <a:close/>
                  <a:moveTo>
                    <a:pt x="295" y="67"/>
                  </a:moveTo>
                  <a:cubicBezTo>
                    <a:pt x="288" y="67"/>
                    <a:pt x="288" y="67"/>
                    <a:pt x="288" y="6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95" y="60"/>
                    <a:pt x="295" y="60"/>
                    <a:pt x="295" y="60"/>
                  </a:cubicBezTo>
                  <a:lnTo>
                    <a:pt x="295" y="67"/>
                  </a:lnTo>
                  <a:close/>
                  <a:moveTo>
                    <a:pt x="297" y="60"/>
                  </a:moveTo>
                  <a:cubicBezTo>
                    <a:pt x="304" y="60"/>
                    <a:pt x="304" y="60"/>
                    <a:pt x="304" y="60"/>
                  </a:cubicBezTo>
                  <a:cubicBezTo>
                    <a:pt x="304" y="67"/>
                    <a:pt x="304" y="67"/>
                    <a:pt x="304" y="67"/>
                  </a:cubicBezTo>
                  <a:cubicBezTo>
                    <a:pt x="297" y="67"/>
                    <a:pt x="297" y="67"/>
                    <a:pt x="297" y="67"/>
                  </a:cubicBezTo>
                  <a:lnTo>
                    <a:pt x="297" y="60"/>
                  </a:lnTo>
                  <a:close/>
                  <a:moveTo>
                    <a:pt x="287" y="67"/>
                  </a:moveTo>
                  <a:cubicBezTo>
                    <a:pt x="280" y="67"/>
                    <a:pt x="280" y="67"/>
                    <a:pt x="280" y="67"/>
                  </a:cubicBezTo>
                  <a:cubicBezTo>
                    <a:pt x="280" y="60"/>
                    <a:pt x="280" y="60"/>
                    <a:pt x="280" y="60"/>
                  </a:cubicBezTo>
                  <a:cubicBezTo>
                    <a:pt x="287" y="60"/>
                    <a:pt x="287" y="60"/>
                    <a:pt x="287" y="60"/>
                  </a:cubicBezTo>
                  <a:lnTo>
                    <a:pt x="287" y="67"/>
                  </a:lnTo>
                  <a:close/>
                  <a:moveTo>
                    <a:pt x="278" y="67"/>
                  </a:moveTo>
                  <a:cubicBezTo>
                    <a:pt x="272" y="67"/>
                    <a:pt x="272" y="67"/>
                    <a:pt x="272" y="67"/>
                  </a:cubicBezTo>
                  <a:cubicBezTo>
                    <a:pt x="272" y="60"/>
                    <a:pt x="272" y="60"/>
                    <a:pt x="272" y="60"/>
                  </a:cubicBezTo>
                  <a:cubicBezTo>
                    <a:pt x="278" y="60"/>
                    <a:pt x="278" y="60"/>
                    <a:pt x="278" y="60"/>
                  </a:cubicBezTo>
                  <a:lnTo>
                    <a:pt x="278" y="67"/>
                  </a:lnTo>
                  <a:close/>
                  <a:moveTo>
                    <a:pt x="278" y="69"/>
                  </a:moveTo>
                  <a:cubicBezTo>
                    <a:pt x="278" y="77"/>
                    <a:pt x="278" y="77"/>
                    <a:pt x="278" y="77"/>
                  </a:cubicBezTo>
                  <a:cubicBezTo>
                    <a:pt x="272" y="77"/>
                    <a:pt x="272" y="77"/>
                    <a:pt x="272" y="77"/>
                  </a:cubicBezTo>
                  <a:cubicBezTo>
                    <a:pt x="272" y="69"/>
                    <a:pt x="272" y="69"/>
                    <a:pt x="272" y="69"/>
                  </a:cubicBezTo>
                  <a:lnTo>
                    <a:pt x="278" y="69"/>
                  </a:lnTo>
                  <a:close/>
                  <a:moveTo>
                    <a:pt x="280" y="69"/>
                  </a:moveTo>
                  <a:cubicBezTo>
                    <a:pt x="287" y="69"/>
                    <a:pt x="287" y="69"/>
                    <a:pt x="287" y="69"/>
                  </a:cubicBezTo>
                  <a:cubicBezTo>
                    <a:pt x="287" y="77"/>
                    <a:pt x="287" y="77"/>
                    <a:pt x="287" y="77"/>
                  </a:cubicBezTo>
                  <a:cubicBezTo>
                    <a:pt x="280" y="77"/>
                    <a:pt x="280" y="77"/>
                    <a:pt x="280" y="77"/>
                  </a:cubicBezTo>
                  <a:lnTo>
                    <a:pt x="280" y="69"/>
                  </a:lnTo>
                  <a:close/>
                  <a:moveTo>
                    <a:pt x="288" y="69"/>
                  </a:moveTo>
                  <a:cubicBezTo>
                    <a:pt x="295" y="69"/>
                    <a:pt x="295" y="69"/>
                    <a:pt x="295" y="69"/>
                  </a:cubicBezTo>
                  <a:cubicBezTo>
                    <a:pt x="295" y="77"/>
                    <a:pt x="295" y="77"/>
                    <a:pt x="295" y="77"/>
                  </a:cubicBezTo>
                  <a:cubicBezTo>
                    <a:pt x="288" y="77"/>
                    <a:pt x="288" y="77"/>
                    <a:pt x="288" y="77"/>
                  </a:cubicBezTo>
                  <a:lnTo>
                    <a:pt x="288" y="69"/>
                  </a:lnTo>
                  <a:close/>
                  <a:moveTo>
                    <a:pt x="297" y="69"/>
                  </a:moveTo>
                  <a:cubicBezTo>
                    <a:pt x="304" y="69"/>
                    <a:pt x="304" y="69"/>
                    <a:pt x="304" y="69"/>
                  </a:cubicBezTo>
                  <a:cubicBezTo>
                    <a:pt x="304" y="77"/>
                    <a:pt x="304" y="77"/>
                    <a:pt x="304" y="77"/>
                  </a:cubicBezTo>
                  <a:cubicBezTo>
                    <a:pt x="297" y="77"/>
                    <a:pt x="297" y="77"/>
                    <a:pt x="297" y="77"/>
                  </a:cubicBezTo>
                  <a:lnTo>
                    <a:pt x="297" y="69"/>
                  </a:lnTo>
                  <a:close/>
                  <a:moveTo>
                    <a:pt x="305" y="69"/>
                  </a:moveTo>
                  <a:cubicBezTo>
                    <a:pt x="312" y="69"/>
                    <a:pt x="312" y="69"/>
                    <a:pt x="312" y="69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305" y="77"/>
                    <a:pt x="305" y="77"/>
                    <a:pt x="305" y="77"/>
                  </a:cubicBezTo>
                  <a:lnTo>
                    <a:pt x="305" y="69"/>
                  </a:lnTo>
                  <a:close/>
                  <a:moveTo>
                    <a:pt x="305" y="67"/>
                  </a:moveTo>
                  <a:cubicBezTo>
                    <a:pt x="305" y="60"/>
                    <a:pt x="305" y="60"/>
                    <a:pt x="305" y="60"/>
                  </a:cubicBezTo>
                  <a:cubicBezTo>
                    <a:pt x="312" y="60"/>
                    <a:pt x="312" y="60"/>
                    <a:pt x="312" y="60"/>
                  </a:cubicBezTo>
                  <a:cubicBezTo>
                    <a:pt x="312" y="67"/>
                    <a:pt x="312" y="67"/>
                    <a:pt x="312" y="67"/>
                  </a:cubicBezTo>
                  <a:lnTo>
                    <a:pt x="305" y="67"/>
                  </a:lnTo>
                  <a:close/>
                  <a:moveTo>
                    <a:pt x="305" y="58"/>
                  </a:moveTo>
                  <a:cubicBezTo>
                    <a:pt x="305" y="50"/>
                    <a:pt x="305" y="50"/>
                    <a:pt x="305" y="50"/>
                  </a:cubicBezTo>
                  <a:cubicBezTo>
                    <a:pt x="312" y="50"/>
                    <a:pt x="312" y="50"/>
                    <a:pt x="312" y="50"/>
                  </a:cubicBezTo>
                  <a:cubicBezTo>
                    <a:pt x="312" y="58"/>
                    <a:pt x="312" y="58"/>
                    <a:pt x="312" y="58"/>
                  </a:cubicBezTo>
                  <a:lnTo>
                    <a:pt x="305" y="58"/>
                  </a:lnTo>
                  <a:close/>
                  <a:moveTo>
                    <a:pt x="304" y="58"/>
                  </a:moveTo>
                  <a:cubicBezTo>
                    <a:pt x="297" y="58"/>
                    <a:pt x="297" y="58"/>
                    <a:pt x="297" y="58"/>
                  </a:cubicBezTo>
                  <a:cubicBezTo>
                    <a:pt x="297" y="50"/>
                    <a:pt x="297" y="50"/>
                    <a:pt x="297" y="50"/>
                  </a:cubicBezTo>
                  <a:cubicBezTo>
                    <a:pt x="304" y="50"/>
                    <a:pt x="304" y="50"/>
                    <a:pt x="304" y="50"/>
                  </a:cubicBezTo>
                  <a:lnTo>
                    <a:pt x="304" y="58"/>
                  </a:lnTo>
                  <a:close/>
                  <a:moveTo>
                    <a:pt x="295" y="58"/>
                  </a:moveTo>
                  <a:cubicBezTo>
                    <a:pt x="288" y="58"/>
                    <a:pt x="288" y="58"/>
                    <a:pt x="288" y="58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95" y="50"/>
                    <a:pt x="295" y="50"/>
                    <a:pt x="295" y="50"/>
                  </a:cubicBezTo>
                  <a:lnTo>
                    <a:pt x="295" y="58"/>
                  </a:lnTo>
                  <a:close/>
                  <a:moveTo>
                    <a:pt x="287" y="58"/>
                  </a:moveTo>
                  <a:cubicBezTo>
                    <a:pt x="280" y="58"/>
                    <a:pt x="280" y="58"/>
                    <a:pt x="280" y="58"/>
                  </a:cubicBezTo>
                  <a:cubicBezTo>
                    <a:pt x="280" y="50"/>
                    <a:pt x="280" y="50"/>
                    <a:pt x="280" y="50"/>
                  </a:cubicBezTo>
                  <a:cubicBezTo>
                    <a:pt x="287" y="50"/>
                    <a:pt x="287" y="50"/>
                    <a:pt x="287" y="50"/>
                  </a:cubicBezTo>
                  <a:lnTo>
                    <a:pt x="287" y="58"/>
                  </a:lnTo>
                  <a:close/>
                  <a:moveTo>
                    <a:pt x="278" y="58"/>
                  </a:moveTo>
                  <a:cubicBezTo>
                    <a:pt x="272" y="58"/>
                    <a:pt x="272" y="58"/>
                    <a:pt x="272" y="58"/>
                  </a:cubicBezTo>
                  <a:cubicBezTo>
                    <a:pt x="272" y="50"/>
                    <a:pt x="272" y="50"/>
                    <a:pt x="272" y="50"/>
                  </a:cubicBezTo>
                  <a:cubicBezTo>
                    <a:pt x="278" y="50"/>
                    <a:pt x="278" y="50"/>
                    <a:pt x="278" y="50"/>
                  </a:cubicBezTo>
                  <a:lnTo>
                    <a:pt x="278" y="58"/>
                  </a:lnTo>
                  <a:close/>
                  <a:moveTo>
                    <a:pt x="270" y="58"/>
                  </a:moveTo>
                  <a:cubicBezTo>
                    <a:pt x="263" y="58"/>
                    <a:pt x="263" y="58"/>
                    <a:pt x="263" y="58"/>
                  </a:cubicBezTo>
                  <a:cubicBezTo>
                    <a:pt x="263" y="50"/>
                    <a:pt x="263" y="50"/>
                    <a:pt x="263" y="50"/>
                  </a:cubicBezTo>
                  <a:cubicBezTo>
                    <a:pt x="270" y="50"/>
                    <a:pt x="270" y="50"/>
                    <a:pt x="270" y="50"/>
                  </a:cubicBezTo>
                  <a:lnTo>
                    <a:pt x="270" y="58"/>
                  </a:lnTo>
                  <a:close/>
                  <a:moveTo>
                    <a:pt x="270" y="60"/>
                  </a:moveTo>
                  <a:cubicBezTo>
                    <a:pt x="270" y="67"/>
                    <a:pt x="270" y="67"/>
                    <a:pt x="270" y="67"/>
                  </a:cubicBezTo>
                  <a:cubicBezTo>
                    <a:pt x="263" y="67"/>
                    <a:pt x="263" y="67"/>
                    <a:pt x="263" y="67"/>
                  </a:cubicBezTo>
                  <a:cubicBezTo>
                    <a:pt x="263" y="60"/>
                    <a:pt x="263" y="60"/>
                    <a:pt x="263" y="60"/>
                  </a:cubicBezTo>
                  <a:lnTo>
                    <a:pt x="270" y="60"/>
                  </a:lnTo>
                  <a:close/>
                  <a:moveTo>
                    <a:pt x="270" y="69"/>
                  </a:moveTo>
                  <a:cubicBezTo>
                    <a:pt x="270" y="77"/>
                    <a:pt x="270" y="77"/>
                    <a:pt x="270" y="77"/>
                  </a:cubicBezTo>
                  <a:cubicBezTo>
                    <a:pt x="263" y="77"/>
                    <a:pt x="263" y="77"/>
                    <a:pt x="263" y="77"/>
                  </a:cubicBezTo>
                  <a:cubicBezTo>
                    <a:pt x="263" y="69"/>
                    <a:pt x="263" y="69"/>
                    <a:pt x="263" y="69"/>
                  </a:cubicBezTo>
                  <a:lnTo>
                    <a:pt x="270" y="69"/>
                  </a:lnTo>
                  <a:close/>
                  <a:moveTo>
                    <a:pt x="270" y="79"/>
                  </a:moveTo>
                  <a:cubicBezTo>
                    <a:pt x="270" y="86"/>
                    <a:pt x="270" y="86"/>
                    <a:pt x="270" y="86"/>
                  </a:cubicBezTo>
                  <a:cubicBezTo>
                    <a:pt x="263" y="86"/>
                    <a:pt x="263" y="86"/>
                    <a:pt x="263" y="86"/>
                  </a:cubicBezTo>
                  <a:cubicBezTo>
                    <a:pt x="263" y="79"/>
                    <a:pt x="263" y="79"/>
                    <a:pt x="263" y="79"/>
                  </a:cubicBezTo>
                  <a:lnTo>
                    <a:pt x="270" y="79"/>
                  </a:lnTo>
                  <a:close/>
                  <a:moveTo>
                    <a:pt x="272" y="79"/>
                  </a:moveTo>
                  <a:cubicBezTo>
                    <a:pt x="278" y="79"/>
                    <a:pt x="278" y="79"/>
                    <a:pt x="278" y="79"/>
                  </a:cubicBezTo>
                  <a:cubicBezTo>
                    <a:pt x="278" y="86"/>
                    <a:pt x="278" y="86"/>
                    <a:pt x="278" y="86"/>
                  </a:cubicBezTo>
                  <a:cubicBezTo>
                    <a:pt x="272" y="86"/>
                    <a:pt x="272" y="86"/>
                    <a:pt x="272" y="86"/>
                  </a:cubicBezTo>
                  <a:lnTo>
                    <a:pt x="272" y="79"/>
                  </a:lnTo>
                  <a:close/>
                  <a:moveTo>
                    <a:pt x="280" y="79"/>
                  </a:moveTo>
                  <a:cubicBezTo>
                    <a:pt x="287" y="79"/>
                    <a:pt x="287" y="79"/>
                    <a:pt x="287" y="79"/>
                  </a:cubicBezTo>
                  <a:cubicBezTo>
                    <a:pt x="287" y="86"/>
                    <a:pt x="287" y="86"/>
                    <a:pt x="287" y="86"/>
                  </a:cubicBezTo>
                  <a:cubicBezTo>
                    <a:pt x="280" y="86"/>
                    <a:pt x="280" y="86"/>
                    <a:pt x="280" y="86"/>
                  </a:cubicBezTo>
                  <a:lnTo>
                    <a:pt x="280" y="79"/>
                  </a:lnTo>
                  <a:close/>
                  <a:moveTo>
                    <a:pt x="288" y="79"/>
                  </a:moveTo>
                  <a:cubicBezTo>
                    <a:pt x="295" y="79"/>
                    <a:pt x="295" y="79"/>
                    <a:pt x="295" y="79"/>
                  </a:cubicBezTo>
                  <a:cubicBezTo>
                    <a:pt x="295" y="86"/>
                    <a:pt x="295" y="86"/>
                    <a:pt x="295" y="86"/>
                  </a:cubicBezTo>
                  <a:cubicBezTo>
                    <a:pt x="288" y="86"/>
                    <a:pt x="288" y="86"/>
                    <a:pt x="288" y="86"/>
                  </a:cubicBezTo>
                  <a:lnTo>
                    <a:pt x="288" y="79"/>
                  </a:lnTo>
                  <a:close/>
                  <a:moveTo>
                    <a:pt x="297" y="79"/>
                  </a:moveTo>
                  <a:cubicBezTo>
                    <a:pt x="304" y="79"/>
                    <a:pt x="304" y="79"/>
                    <a:pt x="304" y="79"/>
                  </a:cubicBezTo>
                  <a:cubicBezTo>
                    <a:pt x="304" y="86"/>
                    <a:pt x="304" y="86"/>
                    <a:pt x="304" y="86"/>
                  </a:cubicBezTo>
                  <a:cubicBezTo>
                    <a:pt x="297" y="86"/>
                    <a:pt x="297" y="86"/>
                    <a:pt x="297" y="86"/>
                  </a:cubicBezTo>
                  <a:lnTo>
                    <a:pt x="297" y="79"/>
                  </a:lnTo>
                  <a:close/>
                  <a:moveTo>
                    <a:pt x="305" y="79"/>
                  </a:moveTo>
                  <a:cubicBezTo>
                    <a:pt x="312" y="79"/>
                    <a:pt x="312" y="79"/>
                    <a:pt x="312" y="79"/>
                  </a:cubicBezTo>
                  <a:cubicBezTo>
                    <a:pt x="312" y="86"/>
                    <a:pt x="312" y="86"/>
                    <a:pt x="312" y="86"/>
                  </a:cubicBezTo>
                  <a:cubicBezTo>
                    <a:pt x="305" y="86"/>
                    <a:pt x="305" y="86"/>
                    <a:pt x="305" y="86"/>
                  </a:cubicBezTo>
                  <a:lnTo>
                    <a:pt x="305" y="79"/>
                  </a:lnTo>
                  <a:close/>
                  <a:moveTo>
                    <a:pt x="270" y="48"/>
                  </a:moveTo>
                  <a:cubicBezTo>
                    <a:pt x="263" y="48"/>
                    <a:pt x="263" y="48"/>
                    <a:pt x="263" y="48"/>
                  </a:cubicBezTo>
                  <a:cubicBezTo>
                    <a:pt x="263" y="41"/>
                    <a:pt x="263" y="41"/>
                    <a:pt x="263" y="41"/>
                  </a:cubicBezTo>
                  <a:cubicBezTo>
                    <a:pt x="270" y="41"/>
                    <a:pt x="270" y="41"/>
                    <a:pt x="270" y="41"/>
                  </a:cubicBezTo>
                  <a:lnTo>
                    <a:pt x="270" y="48"/>
                  </a:lnTo>
                  <a:close/>
                  <a:moveTo>
                    <a:pt x="263" y="88"/>
                  </a:moveTo>
                  <a:cubicBezTo>
                    <a:pt x="270" y="88"/>
                    <a:pt x="270" y="88"/>
                    <a:pt x="270" y="88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63" y="95"/>
                    <a:pt x="263" y="95"/>
                    <a:pt x="263" y="95"/>
                  </a:cubicBezTo>
                  <a:lnTo>
                    <a:pt x="263" y="88"/>
                  </a:lnTo>
                  <a:close/>
                  <a:moveTo>
                    <a:pt x="272" y="88"/>
                  </a:moveTo>
                  <a:cubicBezTo>
                    <a:pt x="278" y="88"/>
                    <a:pt x="278" y="88"/>
                    <a:pt x="278" y="88"/>
                  </a:cubicBezTo>
                  <a:cubicBezTo>
                    <a:pt x="278" y="95"/>
                    <a:pt x="278" y="95"/>
                    <a:pt x="278" y="95"/>
                  </a:cubicBezTo>
                  <a:cubicBezTo>
                    <a:pt x="272" y="95"/>
                    <a:pt x="272" y="95"/>
                    <a:pt x="272" y="95"/>
                  </a:cubicBezTo>
                  <a:lnTo>
                    <a:pt x="272" y="88"/>
                  </a:lnTo>
                  <a:close/>
                  <a:moveTo>
                    <a:pt x="280" y="88"/>
                  </a:moveTo>
                  <a:cubicBezTo>
                    <a:pt x="287" y="88"/>
                    <a:pt x="287" y="88"/>
                    <a:pt x="287" y="88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0" y="95"/>
                    <a:pt x="280" y="95"/>
                    <a:pt x="280" y="95"/>
                  </a:cubicBezTo>
                  <a:lnTo>
                    <a:pt x="280" y="88"/>
                  </a:lnTo>
                  <a:close/>
                  <a:moveTo>
                    <a:pt x="288" y="88"/>
                  </a:moveTo>
                  <a:cubicBezTo>
                    <a:pt x="295" y="88"/>
                    <a:pt x="295" y="88"/>
                    <a:pt x="295" y="88"/>
                  </a:cubicBezTo>
                  <a:cubicBezTo>
                    <a:pt x="295" y="95"/>
                    <a:pt x="295" y="95"/>
                    <a:pt x="295" y="95"/>
                  </a:cubicBezTo>
                  <a:cubicBezTo>
                    <a:pt x="288" y="95"/>
                    <a:pt x="288" y="95"/>
                    <a:pt x="288" y="95"/>
                  </a:cubicBezTo>
                  <a:lnTo>
                    <a:pt x="288" y="88"/>
                  </a:lnTo>
                  <a:close/>
                  <a:moveTo>
                    <a:pt x="297" y="88"/>
                  </a:moveTo>
                  <a:cubicBezTo>
                    <a:pt x="304" y="88"/>
                    <a:pt x="304" y="88"/>
                    <a:pt x="304" y="88"/>
                  </a:cubicBezTo>
                  <a:cubicBezTo>
                    <a:pt x="304" y="95"/>
                    <a:pt x="304" y="95"/>
                    <a:pt x="304" y="95"/>
                  </a:cubicBezTo>
                  <a:cubicBezTo>
                    <a:pt x="297" y="95"/>
                    <a:pt x="297" y="95"/>
                    <a:pt x="297" y="95"/>
                  </a:cubicBezTo>
                  <a:lnTo>
                    <a:pt x="297" y="88"/>
                  </a:lnTo>
                  <a:close/>
                  <a:moveTo>
                    <a:pt x="305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05" y="95"/>
                    <a:pt x="305" y="95"/>
                    <a:pt x="305" y="95"/>
                  </a:cubicBezTo>
                  <a:lnTo>
                    <a:pt x="305" y="88"/>
                  </a:lnTo>
                  <a:close/>
                  <a:moveTo>
                    <a:pt x="312" y="36"/>
                  </a:moveTo>
                  <a:cubicBezTo>
                    <a:pt x="312" y="39"/>
                    <a:pt x="312" y="39"/>
                    <a:pt x="312" y="39"/>
                  </a:cubicBezTo>
                  <a:cubicBezTo>
                    <a:pt x="305" y="39"/>
                    <a:pt x="305" y="39"/>
                    <a:pt x="305" y="39"/>
                  </a:cubicBezTo>
                  <a:cubicBezTo>
                    <a:pt x="305" y="39"/>
                    <a:pt x="304" y="39"/>
                    <a:pt x="304" y="39"/>
                  </a:cubicBezTo>
                  <a:cubicBezTo>
                    <a:pt x="304" y="39"/>
                    <a:pt x="304" y="39"/>
                    <a:pt x="304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7" y="39"/>
                    <a:pt x="287" y="39"/>
                    <a:pt x="287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0" y="39"/>
                  </a:cubicBezTo>
                  <a:cubicBezTo>
                    <a:pt x="263" y="39"/>
                    <a:pt x="263" y="39"/>
                    <a:pt x="263" y="39"/>
                  </a:cubicBezTo>
                  <a:cubicBezTo>
                    <a:pt x="263" y="3"/>
                    <a:pt x="263" y="3"/>
                    <a:pt x="263" y="3"/>
                  </a:cubicBezTo>
                  <a:lnTo>
                    <a:pt x="312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3" name="Freeform 281"/>
            <p:cNvSpPr>
              <a:spLocks noEditPoints="1"/>
            </p:cNvSpPr>
            <p:nvPr userDrawn="1">
              <p:custDataLst>
                <p:tags r:id="rId279"/>
              </p:custDataLst>
            </p:nvPr>
          </p:nvSpPr>
          <p:spPr bwMode="auto">
            <a:xfrm>
              <a:off x="4313238" y="4302125"/>
              <a:ext cx="434975" cy="531813"/>
            </a:xfrm>
            <a:custGeom>
              <a:avLst/>
              <a:gdLst>
                <a:gd name="T0" fmla="*/ 217 w 274"/>
                <a:gd name="T1" fmla="*/ 119 h 335"/>
                <a:gd name="T2" fmla="*/ 178 w 274"/>
                <a:gd name="T3" fmla="*/ 80 h 335"/>
                <a:gd name="T4" fmla="*/ 217 w 274"/>
                <a:gd name="T5" fmla="*/ 80 h 335"/>
                <a:gd name="T6" fmla="*/ 139 w 274"/>
                <a:gd name="T7" fmla="*/ 0 h 335"/>
                <a:gd name="T8" fmla="*/ 56 w 274"/>
                <a:gd name="T9" fmla="*/ 80 h 335"/>
                <a:gd name="T10" fmla="*/ 96 w 274"/>
                <a:gd name="T11" fmla="*/ 80 h 335"/>
                <a:gd name="T12" fmla="*/ 56 w 274"/>
                <a:gd name="T13" fmla="*/ 119 h 335"/>
                <a:gd name="T14" fmla="*/ 96 w 274"/>
                <a:gd name="T15" fmla="*/ 119 h 335"/>
                <a:gd name="T16" fmla="*/ 0 w 274"/>
                <a:gd name="T17" fmla="*/ 216 h 335"/>
                <a:gd name="T18" fmla="*/ 117 w 274"/>
                <a:gd name="T19" fmla="*/ 216 h 335"/>
                <a:gd name="T20" fmla="*/ 117 w 274"/>
                <a:gd name="T21" fmla="*/ 335 h 335"/>
                <a:gd name="T22" fmla="*/ 156 w 274"/>
                <a:gd name="T23" fmla="*/ 335 h 335"/>
                <a:gd name="T24" fmla="*/ 156 w 274"/>
                <a:gd name="T25" fmla="*/ 216 h 335"/>
                <a:gd name="T26" fmla="*/ 274 w 274"/>
                <a:gd name="T27" fmla="*/ 216 h 335"/>
                <a:gd name="T28" fmla="*/ 183 w 274"/>
                <a:gd name="T29" fmla="*/ 119 h 335"/>
                <a:gd name="T30" fmla="*/ 217 w 274"/>
                <a:gd name="T31" fmla="*/ 119 h 335"/>
                <a:gd name="T32" fmla="*/ 252 w 274"/>
                <a:gd name="T33" fmla="*/ 207 h 335"/>
                <a:gd name="T34" fmla="*/ 152 w 274"/>
                <a:gd name="T35" fmla="*/ 207 h 335"/>
                <a:gd name="T36" fmla="*/ 152 w 274"/>
                <a:gd name="T37" fmla="*/ 331 h 335"/>
                <a:gd name="T38" fmla="*/ 122 w 274"/>
                <a:gd name="T39" fmla="*/ 331 h 335"/>
                <a:gd name="T40" fmla="*/ 122 w 274"/>
                <a:gd name="T41" fmla="*/ 207 h 335"/>
                <a:gd name="T42" fmla="*/ 21 w 274"/>
                <a:gd name="T43" fmla="*/ 207 h 335"/>
                <a:gd name="T44" fmla="*/ 113 w 274"/>
                <a:gd name="T45" fmla="*/ 110 h 335"/>
                <a:gd name="T46" fmla="*/ 78 w 274"/>
                <a:gd name="T47" fmla="*/ 110 h 335"/>
                <a:gd name="T48" fmla="*/ 113 w 274"/>
                <a:gd name="T49" fmla="*/ 75 h 335"/>
                <a:gd name="T50" fmla="*/ 78 w 274"/>
                <a:gd name="T51" fmla="*/ 75 h 335"/>
                <a:gd name="T52" fmla="*/ 139 w 274"/>
                <a:gd name="T53" fmla="*/ 9 h 335"/>
                <a:gd name="T54" fmla="*/ 200 w 274"/>
                <a:gd name="T55" fmla="*/ 75 h 335"/>
                <a:gd name="T56" fmla="*/ 161 w 274"/>
                <a:gd name="T57" fmla="*/ 75 h 335"/>
                <a:gd name="T58" fmla="*/ 200 w 274"/>
                <a:gd name="T59" fmla="*/ 110 h 335"/>
                <a:gd name="T60" fmla="*/ 161 w 274"/>
                <a:gd name="T61" fmla="*/ 110 h 335"/>
                <a:gd name="T62" fmla="*/ 252 w 274"/>
                <a:gd name="T63" fmla="*/ 20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4" h="335">
                  <a:moveTo>
                    <a:pt x="217" y="119"/>
                  </a:moveTo>
                  <a:lnTo>
                    <a:pt x="178" y="80"/>
                  </a:lnTo>
                  <a:lnTo>
                    <a:pt x="217" y="80"/>
                  </a:lnTo>
                  <a:lnTo>
                    <a:pt x="139" y="0"/>
                  </a:lnTo>
                  <a:lnTo>
                    <a:pt x="56" y="80"/>
                  </a:lnTo>
                  <a:lnTo>
                    <a:pt x="96" y="80"/>
                  </a:lnTo>
                  <a:lnTo>
                    <a:pt x="56" y="119"/>
                  </a:lnTo>
                  <a:lnTo>
                    <a:pt x="96" y="119"/>
                  </a:lnTo>
                  <a:lnTo>
                    <a:pt x="0" y="216"/>
                  </a:lnTo>
                  <a:lnTo>
                    <a:pt x="117" y="216"/>
                  </a:lnTo>
                  <a:lnTo>
                    <a:pt x="117" y="335"/>
                  </a:lnTo>
                  <a:lnTo>
                    <a:pt x="156" y="335"/>
                  </a:lnTo>
                  <a:lnTo>
                    <a:pt x="156" y="216"/>
                  </a:lnTo>
                  <a:lnTo>
                    <a:pt x="274" y="216"/>
                  </a:lnTo>
                  <a:lnTo>
                    <a:pt x="183" y="119"/>
                  </a:lnTo>
                  <a:lnTo>
                    <a:pt x="217" y="119"/>
                  </a:lnTo>
                  <a:close/>
                  <a:moveTo>
                    <a:pt x="252" y="207"/>
                  </a:moveTo>
                  <a:lnTo>
                    <a:pt x="152" y="207"/>
                  </a:lnTo>
                  <a:lnTo>
                    <a:pt x="152" y="331"/>
                  </a:lnTo>
                  <a:lnTo>
                    <a:pt x="122" y="331"/>
                  </a:lnTo>
                  <a:lnTo>
                    <a:pt x="122" y="207"/>
                  </a:lnTo>
                  <a:lnTo>
                    <a:pt x="21" y="207"/>
                  </a:lnTo>
                  <a:lnTo>
                    <a:pt x="113" y="110"/>
                  </a:lnTo>
                  <a:lnTo>
                    <a:pt x="78" y="110"/>
                  </a:lnTo>
                  <a:lnTo>
                    <a:pt x="113" y="75"/>
                  </a:lnTo>
                  <a:lnTo>
                    <a:pt x="78" y="75"/>
                  </a:lnTo>
                  <a:lnTo>
                    <a:pt x="139" y="9"/>
                  </a:lnTo>
                  <a:lnTo>
                    <a:pt x="200" y="75"/>
                  </a:lnTo>
                  <a:lnTo>
                    <a:pt x="161" y="75"/>
                  </a:lnTo>
                  <a:lnTo>
                    <a:pt x="200" y="110"/>
                  </a:lnTo>
                  <a:lnTo>
                    <a:pt x="161" y="110"/>
                  </a:lnTo>
                  <a:lnTo>
                    <a:pt x="252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4" name="Freeform 282"/>
            <p:cNvSpPr>
              <a:spLocks noEditPoints="1"/>
            </p:cNvSpPr>
            <p:nvPr userDrawn="1">
              <p:custDataLst>
                <p:tags r:id="rId280"/>
              </p:custDataLst>
            </p:nvPr>
          </p:nvSpPr>
          <p:spPr bwMode="auto">
            <a:xfrm>
              <a:off x="7381875" y="4302125"/>
              <a:ext cx="428625" cy="531813"/>
            </a:xfrm>
            <a:custGeom>
              <a:avLst/>
              <a:gdLst>
                <a:gd name="T0" fmla="*/ 217 w 270"/>
                <a:gd name="T1" fmla="*/ 119 h 335"/>
                <a:gd name="T2" fmla="*/ 178 w 270"/>
                <a:gd name="T3" fmla="*/ 80 h 335"/>
                <a:gd name="T4" fmla="*/ 217 w 270"/>
                <a:gd name="T5" fmla="*/ 80 h 335"/>
                <a:gd name="T6" fmla="*/ 139 w 270"/>
                <a:gd name="T7" fmla="*/ 0 h 335"/>
                <a:gd name="T8" fmla="*/ 56 w 270"/>
                <a:gd name="T9" fmla="*/ 80 h 335"/>
                <a:gd name="T10" fmla="*/ 96 w 270"/>
                <a:gd name="T11" fmla="*/ 80 h 335"/>
                <a:gd name="T12" fmla="*/ 56 w 270"/>
                <a:gd name="T13" fmla="*/ 119 h 335"/>
                <a:gd name="T14" fmla="*/ 96 w 270"/>
                <a:gd name="T15" fmla="*/ 119 h 335"/>
                <a:gd name="T16" fmla="*/ 0 w 270"/>
                <a:gd name="T17" fmla="*/ 216 h 335"/>
                <a:gd name="T18" fmla="*/ 113 w 270"/>
                <a:gd name="T19" fmla="*/ 216 h 335"/>
                <a:gd name="T20" fmla="*/ 113 w 270"/>
                <a:gd name="T21" fmla="*/ 335 h 335"/>
                <a:gd name="T22" fmla="*/ 157 w 270"/>
                <a:gd name="T23" fmla="*/ 335 h 335"/>
                <a:gd name="T24" fmla="*/ 157 w 270"/>
                <a:gd name="T25" fmla="*/ 216 h 335"/>
                <a:gd name="T26" fmla="*/ 270 w 270"/>
                <a:gd name="T27" fmla="*/ 216 h 335"/>
                <a:gd name="T28" fmla="*/ 178 w 270"/>
                <a:gd name="T29" fmla="*/ 119 h 335"/>
                <a:gd name="T30" fmla="*/ 217 w 270"/>
                <a:gd name="T31" fmla="*/ 119 h 335"/>
                <a:gd name="T32" fmla="*/ 252 w 270"/>
                <a:gd name="T33" fmla="*/ 207 h 335"/>
                <a:gd name="T34" fmla="*/ 148 w 270"/>
                <a:gd name="T35" fmla="*/ 207 h 335"/>
                <a:gd name="T36" fmla="*/ 148 w 270"/>
                <a:gd name="T37" fmla="*/ 331 h 335"/>
                <a:gd name="T38" fmla="*/ 122 w 270"/>
                <a:gd name="T39" fmla="*/ 331 h 335"/>
                <a:gd name="T40" fmla="*/ 122 w 270"/>
                <a:gd name="T41" fmla="*/ 207 h 335"/>
                <a:gd name="T42" fmla="*/ 22 w 270"/>
                <a:gd name="T43" fmla="*/ 207 h 335"/>
                <a:gd name="T44" fmla="*/ 113 w 270"/>
                <a:gd name="T45" fmla="*/ 110 h 335"/>
                <a:gd name="T46" fmla="*/ 74 w 270"/>
                <a:gd name="T47" fmla="*/ 110 h 335"/>
                <a:gd name="T48" fmla="*/ 113 w 270"/>
                <a:gd name="T49" fmla="*/ 75 h 335"/>
                <a:gd name="T50" fmla="*/ 74 w 270"/>
                <a:gd name="T51" fmla="*/ 75 h 335"/>
                <a:gd name="T52" fmla="*/ 139 w 270"/>
                <a:gd name="T53" fmla="*/ 9 h 335"/>
                <a:gd name="T54" fmla="*/ 196 w 270"/>
                <a:gd name="T55" fmla="*/ 75 h 335"/>
                <a:gd name="T56" fmla="*/ 161 w 270"/>
                <a:gd name="T57" fmla="*/ 75 h 335"/>
                <a:gd name="T58" fmla="*/ 196 w 270"/>
                <a:gd name="T59" fmla="*/ 110 h 335"/>
                <a:gd name="T60" fmla="*/ 161 w 270"/>
                <a:gd name="T61" fmla="*/ 110 h 335"/>
                <a:gd name="T62" fmla="*/ 252 w 270"/>
                <a:gd name="T63" fmla="*/ 20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0" h="335">
                  <a:moveTo>
                    <a:pt x="217" y="119"/>
                  </a:moveTo>
                  <a:lnTo>
                    <a:pt x="178" y="80"/>
                  </a:lnTo>
                  <a:lnTo>
                    <a:pt x="217" y="80"/>
                  </a:lnTo>
                  <a:lnTo>
                    <a:pt x="139" y="0"/>
                  </a:lnTo>
                  <a:lnTo>
                    <a:pt x="56" y="80"/>
                  </a:lnTo>
                  <a:lnTo>
                    <a:pt x="96" y="80"/>
                  </a:lnTo>
                  <a:lnTo>
                    <a:pt x="56" y="119"/>
                  </a:lnTo>
                  <a:lnTo>
                    <a:pt x="96" y="119"/>
                  </a:lnTo>
                  <a:lnTo>
                    <a:pt x="0" y="216"/>
                  </a:lnTo>
                  <a:lnTo>
                    <a:pt x="113" y="216"/>
                  </a:lnTo>
                  <a:lnTo>
                    <a:pt x="113" y="335"/>
                  </a:lnTo>
                  <a:lnTo>
                    <a:pt x="157" y="335"/>
                  </a:lnTo>
                  <a:lnTo>
                    <a:pt x="157" y="216"/>
                  </a:lnTo>
                  <a:lnTo>
                    <a:pt x="270" y="216"/>
                  </a:lnTo>
                  <a:lnTo>
                    <a:pt x="178" y="119"/>
                  </a:lnTo>
                  <a:lnTo>
                    <a:pt x="217" y="119"/>
                  </a:lnTo>
                  <a:close/>
                  <a:moveTo>
                    <a:pt x="252" y="207"/>
                  </a:moveTo>
                  <a:lnTo>
                    <a:pt x="148" y="207"/>
                  </a:lnTo>
                  <a:lnTo>
                    <a:pt x="148" y="331"/>
                  </a:lnTo>
                  <a:lnTo>
                    <a:pt x="122" y="331"/>
                  </a:lnTo>
                  <a:lnTo>
                    <a:pt x="122" y="207"/>
                  </a:lnTo>
                  <a:lnTo>
                    <a:pt x="22" y="207"/>
                  </a:lnTo>
                  <a:lnTo>
                    <a:pt x="113" y="110"/>
                  </a:lnTo>
                  <a:lnTo>
                    <a:pt x="74" y="110"/>
                  </a:lnTo>
                  <a:lnTo>
                    <a:pt x="113" y="75"/>
                  </a:lnTo>
                  <a:lnTo>
                    <a:pt x="74" y="75"/>
                  </a:lnTo>
                  <a:lnTo>
                    <a:pt x="139" y="9"/>
                  </a:lnTo>
                  <a:lnTo>
                    <a:pt x="196" y="75"/>
                  </a:lnTo>
                  <a:lnTo>
                    <a:pt x="161" y="75"/>
                  </a:lnTo>
                  <a:lnTo>
                    <a:pt x="196" y="110"/>
                  </a:lnTo>
                  <a:lnTo>
                    <a:pt x="161" y="110"/>
                  </a:lnTo>
                  <a:lnTo>
                    <a:pt x="252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5" name="Freeform 283"/>
            <p:cNvSpPr>
              <a:spLocks noEditPoints="1"/>
            </p:cNvSpPr>
            <p:nvPr userDrawn="1">
              <p:custDataLst>
                <p:tags r:id="rId281"/>
              </p:custDataLst>
            </p:nvPr>
          </p:nvSpPr>
          <p:spPr bwMode="auto">
            <a:xfrm>
              <a:off x="11722100" y="4714875"/>
              <a:ext cx="26988" cy="34925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1 h 5"/>
                <a:gd name="T4" fmla="*/ 1 w 4"/>
                <a:gd name="T5" fmla="*/ 4 h 5"/>
                <a:gd name="T6" fmla="*/ 2 w 4"/>
                <a:gd name="T7" fmla="*/ 5 h 5"/>
                <a:gd name="T8" fmla="*/ 3 w 4"/>
                <a:gd name="T9" fmla="*/ 4 h 5"/>
                <a:gd name="T10" fmla="*/ 3 w 4"/>
                <a:gd name="T11" fmla="*/ 1 h 5"/>
                <a:gd name="T12" fmla="*/ 2 w 4"/>
                <a:gd name="T13" fmla="*/ 0 h 5"/>
                <a:gd name="T14" fmla="*/ 2 w 4"/>
                <a:gd name="T15" fmla="*/ 4 h 5"/>
                <a:gd name="T16" fmla="*/ 1 w 4"/>
                <a:gd name="T17" fmla="*/ 3 h 5"/>
                <a:gd name="T18" fmla="*/ 1 w 4"/>
                <a:gd name="T19" fmla="*/ 1 h 5"/>
                <a:gd name="T20" fmla="*/ 2 w 4"/>
                <a:gd name="T21" fmla="*/ 1 h 5"/>
                <a:gd name="T22" fmla="*/ 2 w 4"/>
                <a:gd name="T23" fmla="*/ 1 h 5"/>
                <a:gd name="T24" fmla="*/ 2 w 4"/>
                <a:gd name="T2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4"/>
                    <a:pt x="1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5"/>
                    <a:pt x="2" y="4"/>
                    <a:pt x="3" y="4"/>
                  </a:cubicBezTo>
                  <a:cubicBezTo>
                    <a:pt x="4" y="4"/>
                    <a:pt x="4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1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6" name="Freeform 284"/>
            <p:cNvSpPr>
              <a:spLocks noEditPoints="1"/>
            </p:cNvSpPr>
            <p:nvPr userDrawn="1">
              <p:custDataLst>
                <p:tags r:id="rId282"/>
              </p:custDataLst>
            </p:nvPr>
          </p:nvSpPr>
          <p:spPr bwMode="auto">
            <a:xfrm>
              <a:off x="11798300" y="4778375"/>
              <a:ext cx="20638" cy="34925"/>
            </a:xfrm>
            <a:custGeom>
              <a:avLst/>
              <a:gdLst>
                <a:gd name="T0" fmla="*/ 0 w 3"/>
                <a:gd name="T1" fmla="*/ 3 h 5"/>
                <a:gd name="T2" fmla="*/ 1 w 3"/>
                <a:gd name="T3" fmla="*/ 5 h 5"/>
                <a:gd name="T4" fmla="*/ 2 w 3"/>
                <a:gd name="T5" fmla="*/ 5 h 5"/>
                <a:gd name="T6" fmla="*/ 3 w 3"/>
                <a:gd name="T7" fmla="*/ 4 h 5"/>
                <a:gd name="T8" fmla="*/ 3 w 3"/>
                <a:gd name="T9" fmla="*/ 1 h 5"/>
                <a:gd name="T10" fmla="*/ 1 w 3"/>
                <a:gd name="T11" fmla="*/ 0 h 5"/>
                <a:gd name="T12" fmla="*/ 0 w 3"/>
                <a:gd name="T13" fmla="*/ 3 h 5"/>
                <a:gd name="T14" fmla="*/ 2 w 3"/>
                <a:gd name="T15" fmla="*/ 1 h 5"/>
                <a:gd name="T16" fmla="*/ 2 w 3"/>
                <a:gd name="T17" fmla="*/ 2 h 5"/>
                <a:gd name="T18" fmla="*/ 2 w 3"/>
                <a:gd name="T19" fmla="*/ 4 h 5"/>
                <a:gd name="T20" fmla="*/ 2 w 3"/>
                <a:gd name="T21" fmla="*/ 4 h 5"/>
                <a:gd name="T22" fmla="*/ 1 w 3"/>
                <a:gd name="T23" fmla="*/ 4 h 5"/>
                <a:gd name="T24" fmla="*/ 1 w 3"/>
                <a:gd name="T25" fmla="*/ 3 h 5"/>
                <a:gd name="T26" fmla="*/ 1 w 3"/>
                <a:gd name="T27" fmla="*/ 1 h 5"/>
                <a:gd name="T28" fmla="*/ 2 w 3"/>
                <a:gd name="T2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4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3" y="4"/>
                  </a:cubicBezTo>
                  <a:cubicBezTo>
                    <a:pt x="3" y="4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7" name="Freeform 285"/>
            <p:cNvSpPr>
              <a:spLocks noEditPoints="1"/>
            </p:cNvSpPr>
            <p:nvPr userDrawn="1">
              <p:custDataLst>
                <p:tags r:id="rId283"/>
              </p:custDataLst>
            </p:nvPr>
          </p:nvSpPr>
          <p:spPr bwMode="auto">
            <a:xfrm>
              <a:off x="10941050" y="4232275"/>
              <a:ext cx="1244600" cy="615950"/>
            </a:xfrm>
            <a:custGeom>
              <a:avLst/>
              <a:gdLst>
                <a:gd name="T0" fmla="*/ 175 w 180"/>
                <a:gd name="T1" fmla="*/ 84 h 88"/>
                <a:gd name="T2" fmla="*/ 168 w 180"/>
                <a:gd name="T3" fmla="*/ 84 h 88"/>
                <a:gd name="T4" fmla="*/ 168 w 180"/>
                <a:gd name="T5" fmla="*/ 3 h 88"/>
                <a:gd name="T6" fmla="*/ 165 w 180"/>
                <a:gd name="T7" fmla="*/ 0 h 88"/>
                <a:gd name="T8" fmla="*/ 56 w 180"/>
                <a:gd name="T9" fmla="*/ 0 h 88"/>
                <a:gd name="T10" fmla="*/ 52 w 180"/>
                <a:gd name="T11" fmla="*/ 5 h 88"/>
                <a:gd name="T12" fmla="*/ 52 w 180"/>
                <a:gd name="T13" fmla="*/ 42 h 88"/>
                <a:gd name="T14" fmla="*/ 125 w 180"/>
                <a:gd name="T15" fmla="*/ 43 h 88"/>
                <a:gd name="T16" fmla="*/ 127 w 180"/>
                <a:gd name="T17" fmla="*/ 65 h 88"/>
                <a:gd name="T18" fmla="*/ 165 w 180"/>
                <a:gd name="T19" fmla="*/ 66 h 88"/>
                <a:gd name="T20" fmla="*/ 107 w 180"/>
                <a:gd name="T21" fmla="*/ 85 h 88"/>
                <a:gd name="T22" fmla="*/ 126 w 180"/>
                <a:gd name="T23" fmla="*/ 66 h 88"/>
                <a:gd name="T24" fmla="*/ 126 w 180"/>
                <a:gd name="T25" fmla="*/ 45 h 88"/>
                <a:gd name="T26" fmla="*/ 21 w 180"/>
                <a:gd name="T27" fmla="*/ 43 h 88"/>
                <a:gd name="T28" fmla="*/ 17 w 180"/>
                <a:gd name="T29" fmla="*/ 44 h 88"/>
                <a:gd name="T30" fmla="*/ 16 w 180"/>
                <a:gd name="T31" fmla="*/ 49 h 88"/>
                <a:gd name="T32" fmla="*/ 15 w 180"/>
                <a:gd name="T33" fmla="*/ 65 h 88"/>
                <a:gd name="T34" fmla="*/ 13 w 180"/>
                <a:gd name="T35" fmla="*/ 64 h 88"/>
                <a:gd name="T36" fmla="*/ 10 w 180"/>
                <a:gd name="T37" fmla="*/ 62 h 88"/>
                <a:gd name="T38" fmla="*/ 6 w 180"/>
                <a:gd name="T39" fmla="*/ 62 h 88"/>
                <a:gd name="T40" fmla="*/ 5 w 180"/>
                <a:gd name="T41" fmla="*/ 68 h 88"/>
                <a:gd name="T42" fmla="*/ 5 w 180"/>
                <a:gd name="T43" fmla="*/ 84 h 88"/>
                <a:gd name="T44" fmla="*/ 0 w 180"/>
                <a:gd name="T45" fmla="*/ 86 h 88"/>
                <a:gd name="T46" fmla="*/ 3 w 180"/>
                <a:gd name="T47" fmla="*/ 88 h 88"/>
                <a:gd name="T48" fmla="*/ 6 w 180"/>
                <a:gd name="T49" fmla="*/ 88 h 88"/>
                <a:gd name="T50" fmla="*/ 172 w 180"/>
                <a:gd name="T51" fmla="*/ 88 h 88"/>
                <a:gd name="T52" fmla="*/ 180 w 180"/>
                <a:gd name="T53" fmla="*/ 87 h 88"/>
                <a:gd name="T54" fmla="*/ 178 w 180"/>
                <a:gd name="T55" fmla="*/ 87 h 88"/>
                <a:gd name="T56" fmla="*/ 169 w 180"/>
                <a:gd name="T57" fmla="*/ 87 h 88"/>
                <a:gd name="T58" fmla="*/ 5 w 180"/>
                <a:gd name="T59" fmla="*/ 87 h 88"/>
                <a:gd name="T60" fmla="*/ 1 w 180"/>
                <a:gd name="T61" fmla="*/ 86 h 88"/>
                <a:gd name="T62" fmla="*/ 4 w 180"/>
                <a:gd name="T63" fmla="*/ 85 h 88"/>
                <a:gd name="T64" fmla="*/ 6 w 180"/>
                <a:gd name="T65" fmla="*/ 85 h 88"/>
                <a:gd name="T66" fmla="*/ 6 w 180"/>
                <a:gd name="T67" fmla="*/ 68 h 88"/>
                <a:gd name="T68" fmla="*/ 7 w 180"/>
                <a:gd name="T69" fmla="*/ 63 h 88"/>
                <a:gd name="T70" fmla="*/ 10 w 180"/>
                <a:gd name="T71" fmla="*/ 63 h 88"/>
                <a:gd name="T72" fmla="*/ 12 w 180"/>
                <a:gd name="T73" fmla="*/ 64 h 88"/>
                <a:gd name="T74" fmla="*/ 13 w 180"/>
                <a:gd name="T75" fmla="*/ 66 h 88"/>
                <a:gd name="T76" fmla="*/ 17 w 180"/>
                <a:gd name="T77" fmla="*/ 66 h 88"/>
                <a:gd name="T78" fmla="*/ 17 w 180"/>
                <a:gd name="T79" fmla="*/ 66 h 88"/>
                <a:gd name="T80" fmla="*/ 17 w 180"/>
                <a:gd name="T81" fmla="*/ 48 h 88"/>
                <a:gd name="T82" fmla="*/ 20 w 180"/>
                <a:gd name="T83" fmla="*/ 44 h 88"/>
                <a:gd name="T84" fmla="*/ 125 w 180"/>
                <a:gd name="T85" fmla="*/ 44 h 88"/>
                <a:gd name="T86" fmla="*/ 126 w 180"/>
                <a:gd name="T87" fmla="*/ 65 h 88"/>
                <a:gd name="T88" fmla="*/ 106 w 180"/>
                <a:gd name="T89" fmla="*/ 66 h 88"/>
                <a:gd name="T90" fmla="*/ 107 w 180"/>
                <a:gd name="T91" fmla="*/ 85 h 88"/>
                <a:gd name="T92" fmla="*/ 166 w 180"/>
                <a:gd name="T93" fmla="*/ 85 h 88"/>
                <a:gd name="T94" fmla="*/ 166 w 180"/>
                <a:gd name="T95" fmla="*/ 65 h 88"/>
                <a:gd name="T96" fmla="*/ 128 w 180"/>
                <a:gd name="T97" fmla="*/ 45 h 88"/>
                <a:gd name="T98" fmla="*/ 53 w 180"/>
                <a:gd name="T99" fmla="*/ 42 h 88"/>
                <a:gd name="T100" fmla="*/ 53 w 180"/>
                <a:gd name="T101" fmla="*/ 5 h 88"/>
                <a:gd name="T102" fmla="*/ 56 w 180"/>
                <a:gd name="T103" fmla="*/ 1 h 88"/>
                <a:gd name="T104" fmla="*/ 165 w 180"/>
                <a:gd name="T105" fmla="*/ 1 h 88"/>
                <a:gd name="T106" fmla="*/ 167 w 180"/>
                <a:gd name="T107" fmla="*/ 3 h 88"/>
                <a:gd name="T108" fmla="*/ 167 w 180"/>
                <a:gd name="T109" fmla="*/ 85 h 88"/>
                <a:gd name="T110" fmla="*/ 174 w 180"/>
                <a:gd name="T111" fmla="*/ 85 h 88"/>
                <a:gd name="T112" fmla="*/ 179 w 180"/>
                <a:gd name="T113" fmla="*/ 86 h 88"/>
                <a:gd name="T114" fmla="*/ 178 w 180"/>
                <a:gd name="T115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0" h="88">
                  <a:moveTo>
                    <a:pt x="180" y="85"/>
                  </a:moveTo>
                  <a:cubicBezTo>
                    <a:pt x="179" y="84"/>
                    <a:pt x="177" y="84"/>
                    <a:pt x="175" y="84"/>
                  </a:cubicBezTo>
                  <a:cubicBezTo>
                    <a:pt x="175" y="84"/>
                    <a:pt x="175" y="84"/>
                    <a:pt x="174" y="84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8" y="80"/>
                    <a:pt x="168" y="73"/>
                    <a:pt x="168" y="64"/>
                  </a:cubicBezTo>
                  <a:cubicBezTo>
                    <a:pt x="168" y="40"/>
                    <a:pt x="168" y="4"/>
                    <a:pt x="168" y="3"/>
                  </a:cubicBezTo>
                  <a:cubicBezTo>
                    <a:pt x="168" y="3"/>
                    <a:pt x="168" y="2"/>
                    <a:pt x="167" y="1"/>
                  </a:cubicBezTo>
                  <a:cubicBezTo>
                    <a:pt x="167" y="0"/>
                    <a:pt x="166" y="0"/>
                    <a:pt x="16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6" y="0"/>
                  </a:cubicBezTo>
                  <a:cubicBezTo>
                    <a:pt x="55" y="0"/>
                    <a:pt x="54" y="0"/>
                    <a:pt x="53" y="0"/>
                  </a:cubicBezTo>
                  <a:cubicBezTo>
                    <a:pt x="52" y="0"/>
                    <a:pt x="52" y="3"/>
                    <a:pt x="52" y="5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125" y="43"/>
                    <a:pt x="125" y="43"/>
                    <a:pt x="125" y="43"/>
                  </a:cubicBezTo>
                  <a:cubicBezTo>
                    <a:pt x="126" y="43"/>
                    <a:pt x="127" y="44"/>
                    <a:pt x="127" y="4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65" y="66"/>
                    <a:pt x="165" y="66"/>
                    <a:pt x="165" y="6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6" y="66"/>
                    <a:pt x="126" y="66"/>
                    <a:pt x="126" y="6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4"/>
                    <a:pt x="126" y="43"/>
                    <a:pt x="125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0" y="43"/>
                  </a:cubicBezTo>
                  <a:cubicBezTo>
                    <a:pt x="19" y="43"/>
                    <a:pt x="18" y="43"/>
                    <a:pt x="17" y="44"/>
                  </a:cubicBezTo>
                  <a:cubicBezTo>
                    <a:pt x="16" y="44"/>
                    <a:pt x="16" y="46"/>
                    <a:pt x="16" y="48"/>
                  </a:cubicBezTo>
                  <a:cubicBezTo>
                    <a:pt x="16" y="48"/>
                    <a:pt x="16" y="49"/>
                    <a:pt x="16" y="4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5"/>
                    <a:pt x="16" y="65"/>
                    <a:pt x="15" y="65"/>
                  </a:cubicBezTo>
                  <a:cubicBezTo>
                    <a:pt x="15" y="65"/>
                    <a:pt x="14" y="65"/>
                    <a:pt x="13" y="65"/>
                  </a:cubicBezTo>
                  <a:cubicBezTo>
                    <a:pt x="13" y="65"/>
                    <a:pt x="13" y="65"/>
                    <a:pt x="13" y="64"/>
                  </a:cubicBezTo>
                  <a:cubicBezTo>
                    <a:pt x="13" y="64"/>
                    <a:pt x="13" y="63"/>
                    <a:pt x="13" y="62"/>
                  </a:cubicBezTo>
                  <a:cubicBezTo>
                    <a:pt x="12" y="62"/>
                    <a:pt x="11" y="62"/>
                    <a:pt x="10" y="62"/>
                  </a:cubicBezTo>
                  <a:cubicBezTo>
                    <a:pt x="10" y="62"/>
                    <a:pt x="9" y="62"/>
                    <a:pt x="9" y="62"/>
                  </a:cubicBezTo>
                  <a:cubicBezTo>
                    <a:pt x="8" y="62"/>
                    <a:pt x="7" y="62"/>
                    <a:pt x="6" y="62"/>
                  </a:cubicBezTo>
                  <a:cubicBezTo>
                    <a:pt x="5" y="63"/>
                    <a:pt x="5" y="64"/>
                    <a:pt x="5" y="66"/>
                  </a:cubicBezTo>
                  <a:cubicBezTo>
                    <a:pt x="5" y="67"/>
                    <a:pt x="5" y="67"/>
                    <a:pt x="5" y="68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5" y="76"/>
                    <a:pt x="5" y="81"/>
                    <a:pt x="5" y="84"/>
                  </a:cubicBezTo>
                  <a:cubicBezTo>
                    <a:pt x="5" y="84"/>
                    <a:pt x="5" y="84"/>
                    <a:pt x="4" y="84"/>
                  </a:cubicBezTo>
                  <a:cubicBezTo>
                    <a:pt x="3" y="84"/>
                    <a:pt x="0" y="84"/>
                    <a:pt x="0" y="86"/>
                  </a:cubicBezTo>
                  <a:cubicBezTo>
                    <a:pt x="0" y="87"/>
                    <a:pt x="0" y="87"/>
                    <a:pt x="1" y="87"/>
                  </a:cubicBezTo>
                  <a:cubicBezTo>
                    <a:pt x="1" y="88"/>
                    <a:pt x="2" y="88"/>
                    <a:pt x="3" y="88"/>
                  </a:cubicBezTo>
                  <a:cubicBezTo>
                    <a:pt x="4" y="88"/>
                    <a:pt x="4" y="88"/>
                    <a:pt x="5" y="88"/>
                  </a:cubicBezTo>
                  <a:cubicBezTo>
                    <a:pt x="5" y="88"/>
                    <a:pt x="6" y="88"/>
                    <a:pt x="6" y="88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70" y="88"/>
                    <a:pt x="171" y="88"/>
                    <a:pt x="172" y="88"/>
                  </a:cubicBezTo>
                  <a:cubicBezTo>
                    <a:pt x="174" y="88"/>
                    <a:pt x="176" y="88"/>
                    <a:pt x="178" y="88"/>
                  </a:cubicBezTo>
                  <a:cubicBezTo>
                    <a:pt x="180" y="88"/>
                    <a:pt x="180" y="87"/>
                    <a:pt x="180" y="87"/>
                  </a:cubicBezTo>
                  <a:cubicBezTo>
                    <a:pt x="180" y="86"/>
                    <a:pt x="180" y="85"/>
                    <a:pt x="180" y="85"/>
                  </a:cubicBezTo>
                  <a:close/>
                  <a:moveTo>
                    <a:pt x="178" y="87"/>
                  </a:moveTo>
                  <a:cubicBezTo>
                    <a:pt x="176" y="87"/>
                    <a:pt x="174" y="87"/>
                    <a:pt x="172" y="87"/>
                  </a:cubicBezTo>
                  <a:cubicBezTo>
                    <a:pt x="171" y="87"/>
                    <a:pt x="170" y="87"/>
                    <a:pt x="169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6" y="87"/>
                    <a:pt x="5" y="87"/>
                    <a:pt x="5" y="87"/>
                  </a:cubicBezTo>
                  <a:cubicBezTo>
                    <a:pt x="3" y="87"/>
                    <a:pt x="2" y="87"/>
                    <a:pt x="1" y="87"/>
                  </a:cubicBezTo>
                  <a:cubicBezTo>
                    <a:pt x="1" y="87"/>
                    <a:pt x="1" y="87"/>
                    <a:pt x="1" y="86"/>
                  </a:cubicBezTo>
                  <a:cubicBezTo>
                    <a:pt x="1" y="85"/>
                    <a:pt x="2" y="85"/>
                    <a:pt x="3" y="85"/>
                  </a:cubicBezTo>
                  <a:cubicBezTo>
                    <a:pt x="3" y="85"/>
                    <a:pt x="4" y="85"/>
                    <a:pt x="4" y="85"/>
                  </a:cubicBezTo>
                  <a:cubicBezTo>
                    <a:pt x="5" y="85"/>
                    <a:pt x="5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1"/>
                    <a:pt x="6" y="76"/>
                    <a:pt x="6" y="72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7"/>
                    <a:pt x="6" y="67"/>
                    <a:pt x="6" y="66"/>
                  </a:cubicBezTo>
                  <a:cubicBezTo>
                    <a:pt x="6" y="65"/>
                    <a:pt x="6" y="63"/>
                    <a:pt x="7" y="63"/>
                  </a:cubicBezTo>
                  <a:cubicBezTo>
                    <a:pt x="7" y="62"/>
                    <a:pt x="8" y="63"/>
                    <a:pt x="9" y="63"/>
                  </a:cubicBezTo>
                  <a:cubicBezTo>
                    <a:pt x="9" y="63"/>
                    <a:pt x="10" y="63"/>
                    <a:pt x="10" y="63"/>
                  </a:cubicBezTo>
                  <a:cubicBezTo>
                    <a:pt x="11" y="62"/>
                    <a:pt x="12" y="62"/>
                    <a:pt x="12" y="63"/>
                  </a:cubicBezTo>
                  <a:cubicBezTo>
                    <a:pt x="12" y="63"/>
                    <a:pt x="12" y="64"/>
                    <a:pt x="12" y="64"/>
                  </a:cubicBezTo>
                  <a:cubicBezTo>
                    <a:pt x="12" y="65"/>
                    <a:pt x="12" y="65"/>
                    <a:pt x="12" y="66"/>
                  </a:cubicBezTo>
                  <a:cubicBezTo>
                    <a:pt x="12" y="66"/>
                    <a:pt x="12" y="66"/>
                    <a:pt x="13" y="66"/>
                  </a:cubicBezTo>
                  <a:cubicBezTo>
                    <a:pt x="13" y="66"/>
                    <a:pt x="14" y="66"/>
                    <a:pt x="15" y="66"/>
                  </a:cubicBezTo>
                  <a:cubicBezTo>
                    <a:pt x="16" y="66"/>
                    <a:pt x="16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8"/>
                    <a:pt x="17" y="48"/>
                  </a:cubicBezTo>
                  <a:cubicBezTo>
                    <a:pt x="17" y="47"/>
                    <a:pt x="17" y="45"/>
                    <a:pt x="18" y="44"/>
                  </a:cubicBezTo>
                  <a:cubicBezTo>
                    <a:pt x="18" y="44"/>
                    <a:pt x="19" y="44"/>
                    <a:pt x="20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25" y="44"/>
                    <a:pt x="125" y="44"/>
                    <a:pt x="125" y="44"/>
                  </a:cubicBezTo>
                  <a:cubicBezTo>
                    <a:pt x="125" y="44"/>
                    <a:pt x="126" y="44"/>
                    <a:pt x="126" y="45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07" y="65"/>
                    <a:pt x="106" y="65"/>
                    <a:pt x="106" y="66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06" y="85"/>
                    <a:pt x="107" y="85"/>
                    <a:pt x="107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3"/>
                    <a:pt x="126" y="42"/>
                    <a:pt x="125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5"/>
                  </a:cubicBezTo>
                  <a:cubicBezTo>
                    <a:pt x="53" y="3"/>
                    <a:pt x="53" y="1"/>
                    <a:pt x="54" y="1"/>
                  </a:cubicBezTo>
                  <a:cubicBezTo>
                    <a:pt x="54" y="1"/>
                    <a:pt x="55" y="1"/>
                    <a:pt x="56" y="1"/>
                  </a:cubicBezTo>
                  <a:cubicBezTo>
                    <a:pt x="56" y="1"/>
                    <a:pt x="57" y="1"/>
                    <a:pt x="57" y="1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6" y="1"/>
                    <a:pt x="166" y="1"/>
                    <a:pt x="167" y="2"/>
                  </a:cubicBezTo>
                  <a:cubicBezTo>
                    <a:pt x="167" y="2"/>
                    <a:pt x="167" y="3"/>
                    <a:pt x="167" y="3"/>
                  </a:cubicBezTo>
                  <a:cubicBezTo>
                    <a:pt x="167" y="4"/>
                    <a:pt x="167" y="31"/>
                    <a:pt x="167" y="64"/>
                  </a:cubicBezTo>
                  <a:cubicBezTo>
                    <a:pt x="167" y="73"/>
                    <a:pt x="167" y="81"/>
                    <a:pt x="167" y="85"/>
                  </a:cubicBezTo>
                  <a:cubicBezTo>
                    <a:pt x="167" y="85"/>
                    <a:pt x="167" y="85"/>
                    <a:pt x="168" y="85"/>
                  </a:cubicBezTo>
                  <a:cubicBezTo>
                    <a:pt x="174" y="85"/>
                    <a:pt x="174" y="85"/>
                    <a:pt x="174" y="85"/>
                  </a:cubicBezTo>
                  <a:cubicBezTo>
                    <a:pt x="175" y="85"/>
                    <a:pt x="175" y="85"/>
                    <a:pt x="175" y="85"/>
                  </a:cubicBezTo>
                  <a:cubicBezTo>
                    <a:pt x="177" y="85"/>
                    <a:pt x="178" y="85"/>
                    <a:pt x="179" y="86"/>
                  </a:cubicBezTo>
                  <a:cubicBezTo>
                    <a:pt x="179" y="86"/>
                    <a:pt x="179" y="86"/>
                    <a:pt x="179" y="86"/>
                  </a:cubicBezTo>
                  <a:cubicBezTo>
                    <a:pt x="179" y="87"/>
                    <a:pt x="179" y="87"/>
                    <a:pt x="178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/>
            </a:p>
          </p:txBody>
        </p:sp>
        <p:sp>
          <p:nvSpPr>
            <p:cNvPr id="278" name="Freeform 286"/>
            <p:cNvSpPr>
              <a:spLocks noEditPoints="1"/>
            </p:cNvSpPr>
            <p:nvPr userDrawn="1">
              <p:custDataLst>
                <p:tags r:id="rId284"/>
              </p:custDataLst>
            </p:nvPr>
          </p:nvSpPr>
          <p:spPr bwMode="auto">
            <a:xfrm>
              <a:off x="11915775" y="4275138"/>
              <a:ext cx="14288" cy="160338"/>
            </a:xfrm>
            <a:custGeom>
              <a:avLst/>
              <a:gdLst>
                <a:gd name="T0" fmla="*/ 1 w 2"/>
                <a:gd name="T1" fmla="*/ 23 h 23"/>
                <a:gd name="T2" fmla="*/ 2 w 2"/>
                <a:gd name="T3" fmla="*/ 22 h 23"/>
                <a:gd name="T4" fmla="*/ 2 w 2"/>
                <a:gd name="T5" fmla="*/ 1 h 23"/>
                <a:gd name="T6" fmla="*/ 1 w 2"/>
                <a:gd name="T7" fmla="*/ 0 h 23"/>
                <a:gd name="T8" fmla="*/ 0 w 2"/>
                <a:gd name="T9" fmla="*/ 1 h 23"/>
                <a:gd name="T10" fmla="*/ 0 w 2"/>
                <a:gd name="T11" fmla="*/ 22 h 23"/>
                <a:gd name="T12" fmla="*/ 1 w 2"/>
                <a:gd name="T13" fmla="*/ 23 h 23"/>
                <a:gd name="T14" fmla="*/ 1 w 2"/>
                <a:gd name="T15" fmla="*/ 1 h 23"/>
                <a:gd name="T16" fmla="*/ 1 w 2"/>
                <a:gd name="T17" fmla="*/ 1 h 23"/>
                <a:gd name="T18" fmla="*/ 1 w 2"/>
                <a:gd name="T19" fmla="*/ 1 h 23"/>
                <a:gd name="T20" fmla="*/ 1 w 2"/>
                <a:gd name="T21" fmla="*/ 22 h 23"/>
                <a:gd name="T22" fmla="*/ 1 w 2"/>
                <a:gd name="T23" fmla="*/ 22 h 23"/>
                <a:gd name="T24" fmla="*/ 1 w 2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3">
                  <a:moveTo>
                    <a:pt x="1" y="23"/>
                  </a:moveTo>
                  <a:cubicBezTo>
                    <a:pt x="1" y="23"/>
                    <a:pt x="2" y="23"/>
                    <a:pt x="2" y="2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9" name="Freeform 287"/>
            <p:cNvSpPr>
              <a:spLocks noEditPoints="1"/>
            </p:cNvSpPr>
            <p:nvPr userDrawn="1">
              <p:custDataLst>
                <p:tags r:id="rId285"/>
              </p:custDataLst>
            </p:nvPr>
          </p:nvSpPr>
          <p:spPr bwMode="auto">
            <a:xfrm>
              <a:off x="11736388" y="4568825"/>
              <a:ext cx="12700" cy="90488"/>
            </a:xfrm>
            <a:custGeom>
              <a:avLst/>
              <a:gdLst>
                <a:gd name="T0" fmla="*/ 1 w 2"/>
                <a:gd name="T1" fmla="*/ 13 h 13"/>
                <a:gd name="T2" fmla="*/ 2 w 2"/>
                <a:gd name="T3" fmla="*/ 12 h 13"/>
                <a:gd name="T4" fmla="*/ 2 w 2"/>
                <a:gd name="T5" fmla="*/ 1 h 13"/>
                <a:gd name="T6" fmla="*/ 1 w 2"/>
                <a:gd name="T7" fmla="*/ 0 h 13"/>
                <a:gd name="T8" fmla="*/ 0 w 2"/>
                <a:gd name="T9" fmla="*/ 1 h 13"/>
                <a:gd name="T10" fmla="*/ 0 w 2"/>
                <a:gd name="T11" fmla="*/ 12 h 13"/>
                <a:gd name="T12" fmla="*/ 1 w 2"/>
                <a:gd name="T13" fmla="*/ 13 h 13"/>
                <a:gd name="T14" fmla="*/ 1 w 2"/>
                <a:gd name="T15" fmla="*/ 1 h 13"/>
                <a:gd name="T16" fmla="*/ 1 w 2"/>
                <a:gd name="T17" fmla="*/ 1 h 13"/>
                <a:gd name="T18" fmla="*/ 1 w 2"/>
                <a:gd name="T19" fmla="*/ 1 h 13"/>
                <a:gd name="T20" fmla="*/ 1 w 2"/>
                <a:gd name="T21" fmla="*/ 12 h 13"/>
                <a:gd name="T22" fmla="*/ 1 w 2"/>
                <a:gd name="T23" fmla="*/ 12 h 13"/>
                <a:gd name="T24" fmla="*/ 1 w 2"/>
                <a:gd name="T2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3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0" name="Freeform 288"/>
            <p:cNvSpPr>
              <a:spLocks noEditPoints="1"/>
            </p:cNvSpPr>
            <p:nvPr userDrawn="1">
              <p:custDataLst>
                <p:tags r:id="rId286"/>
              </p:custDataLst>
            </p:nvPr>
          </p:nvSpPr>
          <p:spPr bwMode="auto">
            <a:xfrm>
              <a:off x="11845925" y="4476750"/>
              <a:ext cx="242888" cy="182563"/>
            </a:xfrm>
            <a:custGeom>
              <a:avLst/>
              <a:gdLst>
                <a:gd name="T0" fmla="*/ 35 w 35"/>
                <a:gd name="T1" fmla="*/ 0 h 26"/>
                <a:gd name="T2" fmla="*/ 0 w 35"/>
                <a:gd name="T3" fmla="*/ 0 h 26"/>
                <a:gd name="T4" fmla="*/ 0 w 35"/>
                <a:gd name="T5" fmla="*/ 1 h 26"/>
                <a:gd name="T6" fmla="*/ 0 w 35"/>
                <a:gd name="T7" fmla="*/ 25 h 26"/>
                <a:gd name="T8" fmla="*/ 0 w 35"/>
                <a:gd name="T9" fmla="*/ 26 h 26"/>
                <a:gd name="T10" fmla="*/ 35 w 35"/>
                <a:gd name="T11" fmla="*/ 26 h 26"/>
                <a:gd name="T12" fmla="*/ 35 w 35"/>
                <a:gd name="T13" fmla="*/ 25 h 26"/>
                <a:gd name="T14" fmla="*/ 35 w 35"/>
                <a:gd name="T15" fmla="*/ 1 h 26"/>
                <a:gd name="T16" fmla="*/ 35 w 35"/>
                <a:gd name="T17" fmla="*/ 0 h 26"/>
                <a:gd name="T18" fmla="*/ 34 w 35"/>
                <a:gd name="T19" fmla="*/ 25 h 26"/>
                <a:gd name="T20" fmla="*/ 1 w 35"/>
                <a:gd name="T21" fmla="*/ 25 h 26"/>
                <a:gd name="T22" fmla="*/ 1 w 35"/>
                <a:gd name="T23" fmla="*/ 1 h 26"/>
                <a:gd name="T24" fmla="*/ 34 w 35"/>
                <a:gd name="T25" fmla="*/ 1 h 26"/>
                <a:gd name="T26" fmla="*/ 34 w 35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26">
                  <a:moveTo>
                    <a:pt x="3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5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0"/>
                    <a:pt x="35" y="0"/>
                    <a:pt x="35" y="0"/>
                  </a:cubicBezTo>
                  <a:close/>
                  <a:moveTo>
                    <a:pt x="34" y="25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3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1" name="Freeform 289"/>
            <p:cNvSpPr>
              <a:spLocks noEditPoints="1"/>
            </p:cNvSpPr>
            <p:nvPr userDrawn="1">
              <p:custDataLst>
                <p:tags r:id="rId287"/>
              </p:custDataLst>
            </p:nvPr>
          </p:nvSpPr>
          <p:spPr bwMode="auto">
            <a:xfrm>
              <a:off x="11804650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2" name="Freeform 290"/>
            <p:cNvSpPr>
              <a:spLocks noEditPoints="1"/>
            </p:cNvSpPr>
            <p:nvPr userDrawn="1">
              <p:custDataLst>
                <p:tags r:id="rId288"/>
              </p:custDataLst>
            </p:nvPr>
          </p:nvSpPr>
          <p:spPr bwMode="auto">
            <a:xfrm>
              <a:off x="11542713" y="4568825"/>
              <a:ext cx="20638" cy="133350"/>
            </a:xfrm>
            <a:custGeom>
              <a:avLst/>
              <a:gdLst>
                <a:gd name="T0" fmla="*/ 2 w 3"/>
                <a:gd name="T1" fmla="*/ 19 h 19"/>
                <a:gd name="T2" fmla="*/ 3 w 3"/>
                <a:gd name="T3" fmla="*/ 18 h 19"/>
                <a:gd name="T4" fmla="*/ 3 w 3"/>
                <a:gd name="T5" fmla="*/ 1 h 19"/>
                <a:gd name="T6" fmla="*/ 2 w 3"/>
                <a:gd name="T7" fmla="*/ 0 h 19"/>
                <a:gd name="T8" fmla="*/ 0 w 3"/>
                <a:gd name="T9" fmla="*/ 1 h 19"/>
                <a:gd name="T10" fmla="*/ 0 w 3"/>
                <a:gd name="T11" fmla="*/ 18 h 19"/>
                <a:gd name="T12" fmla="*/ 2 w 3"/>
                <a:gd name="T13" fmla="*/ 19 h 19"/>
                <a:gd name="T14" fmla="*/ 1 w 3"/>
                <a:gd name="T15" fmla="*/ 1 h 19"/>
                <a:gd name="T16" fmla="*/ 2 w 3"/>
                <a:gd name="T17" fmla="*/ 1 h 19"/>
                <a:gd name="T18" fmla="*/ 2 w 3"/>
                <a:gd name="T19" fmla="*/ 1 h 19"/>
                <a:gd name="T20" fmla="*/ 2 w 3"/>
                <a:gd name="T21" fmla="*/ 18 h 19"/>
                <a:gd name="T22" fmla="*/ 1 w 3"/>
                <a:gd name="T23" fmla="*/ 18 h 19"/>
                <a:gd name="T24" fmla="*/ 1 w 3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19">
                  <a:moveTo>
                    <a:pt x="2" y="19"/>
                  </a:moveTo>
                  <a:cubicBezTo>
                    <a:pt x="2" y="19"/>
                    <a:pt x="3" y="19"/>
                    <a:pt x="3" y="18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2" y="19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1" y="18"/>
                    <a:pt x="1" y="18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3" name="Freeform 291"/>
            <p:cNvSpPr>
              <a:spLocks noEditPoints="1"/>
            </p:cNvSpPr>
            <p:nvPr userDrawn="1">
              <p:custDataLst>
                <p:tags r:id="rId289"/>
              </p:custDataLst>
            </p:nvPr>
          </p:nvSpPr>
          <p:spPr bwMode="auto">
            <a:xfrm>
              <a:off x="11363325" y="4275138"/>
              <a:ext cx="12700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2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2 w 2"/>
                <a:gd name="T23" fmla="*/ 2 h 31"/>
                <a:gd name="T24" fmla="*/ 2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2" y="30"/>
                  </a:moveTo>
                  <a:cubicBezTo>
                    <a:pt x="2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2"/>
                  </a:cubicBezTo>
                  <a:lnTo>
                    <a:pt x="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4" name="Freeform 292"/>
            <p:cNvSpPr>
              <a:spLocks noEditPoints="1"/>
            </p:cNvSpPr>
            <p:nvPr userDrawn="1">
              <p:custDataLst>
                <p:tags r:id="rId290"/>
              </p:custDataLst>
            </p:nvPr>
          </p:nvSpPr>
          <p:spPr bwMode="auto">
            <a:xfrm>
              <a:off x="11425238" y="4589463"/>
              <a:ext cx="61913" cy="112713"/>
            </a:xfrm>
            <a:custGeom>
              <a:avLst/>
              <a:gdLst>
                <a:gd name="T0" fmla="*/ 1 w 9"/>
                <a:gd name="T1" fmla="*/ 16 h 16"/>
                <a:gd name="T2" fmla="*/ 8 w 9"/>
                <a:gd name="T3" fmla="*/ 16 h 16"/>
                <a:gd name="T4" fmla="*/ 9 w 9"/>
                <a:gd name="T5" fmla="*/ 15 h 16"/>
                <a:gd name="T6" fmla="*/ 9 w 9"/>
                <a:gd name="T7" fmla="*/ 1 h 16"/>
                <a:gd name="T8" fmla="*/ 8 w 9"/>
                <a:gd name="T9" fmla="*/ 0 h 16"/>
                <a:gd name="T10" fmla="*/ 1 w 9"/>
                <a:gd name="T11" fmla="*/ 0 h 16"/>
                <a:gd name="T12" fmla="*/ 0 w 9"/>
                <a:gd name="T13" fmla="*/ 1 h 16"/>
                <a:gd name="T14" fmla="*/ 0 w 9"/>
                <a:gd name="T15" fmla="*/ 15 h 16"/>
                <a:gd name="T16" fmla="*/ 1 w 9"/>
                <a:gd name="T17" fmla="*/ 16 h 16"/>
                <a:gd name="T18" fmla="*/ 1 w 9"/>
                <a:gd name="T19" fmla="*/ 1 h 16"/>
                <a:gd name="T20" fmla="*/ 8 w 9"/>
                <a:gd name="T21" fmla="*/ 1 h 16"/>
                <a:gd name="T22" fmla="*/ 8 w 9"/>
                <a:gd name="T23" fmla="*/ 15 h 16"/>
                <a:gd name="T24" fmla="*/ 1 w 9"/>
                <a:gd name="T25" fmla="*/ 15 h 16"/>
                <a:gd name="T26" fmla="*/ 1 w 9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6">
                  <a:moveTo>
                    <a:pt x="1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lose/>
                  <a:moveTo>
                    <a:pt x="1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5" name="Freeform 293"/>
            <p:cNvSpPr>
              <a:spLocks noEditPoints="1"/>
            </p:cNvSpPr>
            <p:nvPr userDrawn="1">
              <p:custDataLst>
                <p:tags r:id="rId291"/>
              </p:custDataLst>
            </p:nvPr>
          </p:nvSpPr>
          <p:spPr bwMode="auto">
            <a:xfrm>
              <a:off x="11695113" y="4275138"/>
              <a:ext cx="12700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6" name="Freeform 294"/>
            <p:cNvSpPr>
              <a:spLocks noEditPoints="1"/>
            </p:cNvSpPr>
            <p:nvPr userDrawn="1">
              <p:custDataLst>
                <p:tags r:id="rId292"/>
              </p:custDataLst>
            </p:nvPr>
          </p:nvSpPr>
          <p:spPr bwMode="auto">
            <a:xfrm>
              <a:off x="11583988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7" name="Freeform 295"/>
            <p:cNvSpPr>
              <a:spLocks noEditPoints="1"/>
            </p:cNvSpPr>
            <p:nvPr userDrawn="1">
              <p:custDataLst>
                <p:tags r:id="rId293"/>
              </p:custDataLst>
            </p:nvPr>
          </p:nvSpPr>
          <p:spPr bwMode="auto">
            <a:xfrm>
              <a:off x="11472863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8" name="Freeform 296"/>
            <p:cNvSpPr>
              <a:spLocks noEditPoints="1"/>
            </p:cNvSpPr>
            <p:nvPr userDrawn="1">
              <p:custDataLst>
                <p:tags r:id="rId294"/>
              </p:custDataLst>
            </p:nvPr>
          </p:nvSpPr>
          <p:spPr bwMode="auto">
            <a:xfrm>
              <a:off x="11064875" y="4799013"/>
              <a:ext cx="560388" cy="22225"/>
            </a:xfrm>
            <a:custGeom>
              <a:avLst/>
              <a:gdLst>
                <a:gd name="T0" fmla="*/ 80 w 81"/>
                <a:gd name="T1" fmla="*/ 0 h 3"/>
                <a:gd name="T2" fmla="*/ 1 w 81"/>
                <a:gd name="T3" fmla="*/ 0 h 3"/>
                <a:gd name="T4" fmla="*/ 0 w 81"/>
                <a:gd name="T5" fmla="*/ 0 h 3"/>
                <a:gd name="T6" fmla="*/ 0 w 81"/>
                <a:gd name="T7" fmla="*/ 3 h 3"/>
                <a:gd name="T8" fmla="*/ 1 w 81"/>
                <a:gd name="T9" fmla="*/ 3 h 3"/>
                <a:gd name="T10" fmla="*/ 80 w 81"/>
                <a:gd name="T11" fmla="*/ 3 h 3"/>
                <a:gd name="T12" fmla="*/ 81 w 81"/>
                <a:gd name="T13" fmla="*/ 3 h 3"/>
                <a:gd name="T14" fmla="*/ 81 w 81"/>
                <a:gd name="T15" fmla="*/ 0 h 3"/>
                <a:gd name="T16" fmla="*/ 80 w 81"/>
                <a:gd name="T17" fmla="*/ 0 h 3"/>
                <a:gd name="T18" fmla="*/ 80 w 81"/>
                <a:gd name="T19" fmla="*/ 2 h 3"/>
                <a:gd name="T20" fmla="*/ 1 w 81"/>
                <a:gd name="T21" fmla="*/ 2 h 3"/>
                <a:gd name="T22" fmla="*/ 1 w 81"/>
                <a:gd name="T23" fmla="*/ 1 h 3"/>
                <a:gd name="T24" fmla="*/ 80 w 81"/>
                <a:gd name="T25" fmla="*/ 1 h 3"/>
                <a:gd name="T26" fmla="*/ 80 w 81"/>
                <a:gd name="T2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3">
                  <a:moveTo>
                    <a:pt x="8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0" y="0"/>
                  </a:cubicBezTo>
                  <a:close/>
                  <a:moveTo>
                    <a:pt x="8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80" y="1"/>
                    <a:pt x="80" y="1"/>
                    <a:pt x="80" y="1"/>
                  </a:cubicBezTo>
                  <a:lnTo>
                    <a:pt x="8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9" name="Freeform 297"/>
            <p:cNvSpPr>
              <a:spLocks noEditPoints="1"/>
            </p:cNvSpPr>
            <p:nvPr userDrawn="1">
              <p:custDataLst>
                <p:tags r:id="rId295"/>
              </p:custDataLst>
            </p:nvPr>
          </p:nvSpPr>
          <p:spPr bwMode="auto">
            <a:xfrm>
              <a:off x="11639550" y="4568825"/>
              <a:ext cx="12700" cy="133350"/>
            </a:xfrm>
            <a:custGeom>
              <a:avLst/>
              <a:gdLst>
                <a:gd name="T0" fmla="*/ 1 w 2"/>
                <a:gd name="T1" fmla="*/ 0 h 19"/>
                <a:gd name="T2" fmla="*/ 0 w 2"/>
                <a:gd name="T3" fmla="*/ 1 h 19"/>
                <a:gd name="T4" fmla="*/ 0 w 2"/>
                <a:gd name="T5" fmla="*/ 18 h 19"/>
                <a:gd name="T6" fmla="*/ 1 w 2"/>
                <a:gd name="T7" fmla="*/ 19 h 19"/>
                <a:gd name="T8" fmla="*/ 2 w 2"/>
                <a:gd name="T9" fmla="*/ 18 h 19"/>
                <a:gd name="T10" fmla="*/ 2 w 2"/>
                <a:gd name="T11" fmla="*/ 1 h 19"/>
                <a:gd name="T12" fmla="*/ 1 w 2"/>
                <a:gd name="T13" fmla="*/ 0 h 19"/>
                <a:gd name="T14" fmla="*/ 1 w 2"/>
                <a:gd name="T15" fmla="*/ 18 h 19"/>
                <a:gd name="T16" fmla="*/ 1 w 2"/>
                <a:gd name="T17" fmla="*/ 18 h 19"/>
                <a:gd name="T18" fmla="*/ 1 w 2"/>
                <a:gd name="T19" fmla="*/ 1 h 19"/>
                <a:gd name="T20" fmla="*/ 1 w 2"/>
                <a:gd name="T21" fmla="*/ 1 h 19"/>
                <a:gd name="T22" fmla="*/ 1 w 2"/>
                <a:gd name="T23" fmla="*/ 1 h 19"/>
                <a:gd name="T24" fmla="*/ 1 w 2"/>
                <a:gd name="T25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1" y="19"/>
                  </a:cubicBezTo>
                  <a:cubicBezTo>
                    <a:pt x="2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0" name="Freeform 298"/>
            <p:cNvSpPr>
              <a:spLocks noEditPoints="1"/>
            </p:cNvSpPr>
            <p:nvPr userDrawn="1">
              <p:custDataLst>
                <p:tags r:id="rId296"/>
              </p:custDataLst>
            </p:nvPr>
          </p:nvSpPr>
          <p:spPr bwMode="auto">
            <a:xfrm>
              <a:off x="11064875" y="4743450"/>
              <a:ext cx="484188" cy="28575"/>
            </a:xfrm>
            <a:custGeom>
              <a:avLst/>
              <a:gdLst>
                <a:gd name="T0" fmla="*/ 1 w 70"/>
                <a:gd name="T1" fmla="*/ 4 h 4"/>
                <a:gd name="T2" fmla="*/ 70 w 70"/>
                <a:gd name="T3" fmla="*/ 4 h 4"/>
                <a:gd name="T4" fmla="*/ 70 w 70"/>
                <a:gd name="T5" fmla="*/ 4 h 4"/>
                <a:gd name="T6" fmla="*/ 70 w 70"/>
                <a:gd name="T7" fmla="*/ 1 h 4"/>
                <a:gd name="T8" fmla="*/ 70 w 70"/>
                <a:gd name="T9" fmla="*/ 0 h 4"/>
                <a:gd name="T10" fmla="*/ 1 w 70"/>
                <a:gd name="T11" fmla="*/ 0 h 4"/>
                <a:gd name="T12" fmla="*/ 0 w 70"/>
                <a:gd name="T13" fmla="*/ 1 h 4"/>
                <a:gd name="T14" fmla="*/ 0 w 70"/>
                <a:gd name="T15" fmla="*/ 4 h 4"/>
                <a:gd name="T16" fmla="*/ 1 w 70"/>
                <a:gd name="T17" fmla="*/ 4 h 4"/>
                <a:gd name="T18" fmla="*/ 1 w 70"/>
                <a:gd name="T19" fmla="*/ 1 h 4"/>
                <a:gd name="T20" fmla="*/ 69 w 70"/>
                <a:gd name="T21" fmla="*/ 1 h 4"/>
                <a:gd name="T22" fmla="*/ 69 w 70"/>
                <a:gd name="T23" fmla="*/ 3 h 4"/>
                <a:gd name="T24" fmla="*/ 1 w 70"/>
                <a:gd name="T25" fmla="*/ 3 h 4"/>
                <a:gd name="T26" fmla="*/ 1 w 70"/>
                <a:gd name="T2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4">
                  <a:moveTo>
                    <a:pt x="1" y="4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0"/>
                    <a:pt x="7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lose/>
                  <a:moveTo>
                    <a:pt x="1" y="1"/>
                  </a:moveTo>
                  <a:cubicBezTo>
                    <a:pt x="69" y="1"/>
                    <a:pt x="69" y="1"/>
                    <a:pt x="69" y="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1" name="Freeform 299"/>
            <p:cNvSpPr>
              <a:spLocks noEditPoints="1"/>
            </p:cNvSpPr>
            <p:nvPr userDrawn="1">
              <p:custDataLst>
                <p:tags r:id="rId297"/>
              </p:custDataLst>
            </p:nvPr>
          </p:nvSpPr>
          <p:spPr bwMode="auto">
            <a:xfrm>
              <a:off x="12026900" y="4275138"/>
              <a:ext cx="12700" cy="160338"/>
            </a:xfrm>
            <a:custGeom>
              <a:avLst/>
              <a:gdLst>
                <a:gd name="T0" fmla="*/ 1 w 2"/>
                <a:gd name="T1" fmla="*/ 23 h 23"/>
                <a:gd name="T2" fmla="*/ 2 w 2"/>
                <a:gd name="T3" fmla="*/ 22 h 23"/>
                <a:gd name="T4" fmla="*/ 2 w 2"/>
                <a:gd name="T5" fmla="*/ 1 h 23"/>
                <a:gd name="T6" fmla="*/ 1 w 2"/>
                <a:gd name="T7" fmla="*/ 0 h 23"/>
                <a:gd name="T8" fmla="*/ 0 w 2"/>
                <a:gd name="T9" fmla="*/ 1 h 23"/>
                <a:gd name="T10" fmla="*/ 0 w 2"/>
                <a:gd name="T11" fmla="*/ 22 h 23"/>
                <a:gd name="T12" fmla="*/ 1 w 2"/>
                <a:gd name="T13" fmla="*/ 23 h 23"/>
                <a:gd name="T14" fmla="*/ 1 w 2"/>
                <a:gd name="T15" fmla="*/ 1 h 23"/>
                <a:gd name="T16" fmla="*/ 1 w 2"/>
                <a:gd name="T17" fmla="*/ 1 h 23"/>
                <a:gd name="T18" fmla="*/ 1 w 2"/>
                <a:gd name="T19" fmla="*/ 1 h 23"/>
                <a:gd name="T20" fmla="*/ 1 w 2"/>
                <a:gd name="T21" fmla="*/ 22 h 23"/>
                <a:gd name="T22" fmla="*/ 1 w 2"/>
                <a:gd name="T23" fmla="*/ 22 h 23"/>
                <a:gd name="T24" fmla="*/ 1 w 2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3">
                  <a:moveTo>
                    <a:pt x="1" y="23"/>
                  </a:moveTo>
                  <a:cubicBezTo>
                    <a:pt x="1" y="23"/>
                    <a:pt x="2" y="23"/>
                    <a:pt x="2" y="2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2" name="Freeform 300"/>
            <p:cNvSpPr>
              <a:spLocks noEditPoints="1"/>
            </p:cNvSpPr>
            <p:nvPr userDrawn="1">
              <p:custDataLst>
                <p:tags r:id="rId298"/>
              </p:custDataLst>
            </p:nvPr>
          </p:nvSpPr>
          <p:spPr bwMode="auto">
            <a:xfrm>
              <a:off x="11293475" y="4589463"/>
              <a:ext cx="61913" cy="112713"/>
            </a:xfrm>
            <a:custGeom>
              <a:avLst/>
              <a:gdLst>
                <a:gd name="T0" fmla="*/ 1 w 9"/>
                <a:gd name="T1" fmla="*/ 16 h 16"/>
                <a:gd name="T2" fmla="*/ 8 w 9"/>
                <a:gd name="T3" fmla="*/ 16 h 16"/>
                <a:gd name="T4" fmla="*/ 9 w 9"/>
                <a:gd name="T5" fmla="*/ 15 h 16"/>
                <a:gd name="T6" fmla="*/ 9 w 9"/>
                <a:gd name="T7" fmla="*/ 1 h 16"/>
                <a:gd name="T8" fmla="*/ 8 w 9"/>
                <a:gd name="T9" fmla="*/ 0 h 16"/>
                <a:gd name="T10" fmla="*/ 1 w 9"/>
                <a:gd name="T11" fmla="*/ 0 h 16"/>
                <a:gd name="T12" fmla="*/ 0 w 9"/>
                <a:gd name="T13" fmla="*/ 1 h 16"/>
                <a:gd name="T14" fmla="*/ 0 w 9"/>
                <a:gd name="T15" fmla="*/ 15 h 16"/>
                <a:gd name="T16" fmla="*/ 1 w 9"/>
                <a:gd name="T17" fmla="*/ 16 h 16"/>
                <a:gd name="T18" fmla="*/ 1 w 9"/>
                <a:gd name="T19" fmla="*/ 1 h 16"/>
                <a:gd name="T20" fmla="*/ 8 w 9"/>
                <a:gd name="T21" fmla="*/ 1 h 16"/>
                <a:gd name="T22" fmla="*/ 8 w 9"/>
                <a:gd name="T23" fmla="*/ 15 h 16"/>
                <a:gd name="T24" fmla="*/ 1 w 9"/>
                <a:gd name="T25" fmla="*/ 15 h 16"/>
                <a:gd name="T26" fmla="*/ 1 w 9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6">
                  <a:moveTo>
                    <a:pt x="1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6"/>
                    <a:pt x="1" y="16"/>
                  </a:cubicBezTo>
                  <a:close/>
                  <a:moveTo>
                    <a:pt x="1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3" name="Freeform 301"/>
            <p:cNvSpPr>
              <a:spLocks noEditPoints="1"/>
            </p:cNvSpPr>
            <p:nvPr userDrawn="1">
              <p:custDataLst>
                <p:tags r:id="rId299"/>
              </p:custDataLst>
            </p:nvPr>
          </p:nvSpPr>
          <p:spPr bwMode="auto">
            <a:xfrm>
              <a:off x="11363325" y="4589463"/>
              <a:ext cx="53975" cy="112713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16 h 16"/>
                <a:gd name="T4" fmla="*/ 8 w 8"/>
                <a:gd name="T5" fmla="*/ 15 h 16"/>
                <a:gd name="T6" fmla="*/ 8 w 8"/>
                <a:gd name="T7" fmla="*/ 1 h 16"/>
                <a:gd name="T8" fmla="*/ 8 w 8"/>
                <a:gd name="T9" fmla="*/ 0 h 16"/>
                <a:gd name="T10" fmla="*/ 0 w 8"/>
                <a:gd name="T11" fmla="*/ 0 h 16"/>
                <a:gd name="T12" fmla="*/ 0 w 8"/>
                <a:gd name="T13" fmla="*/ 1 h 16"/>
                <a:gd name="T14" fmla="*/ 0 w 8"/>
                <a:gd name="T15" fmla="*/ 15 h 16"/>
                <a:gd name="T16" fmla="*/ 0 w 8"/>
                <a:gd name="T17" fmla="*/ 16 h 16"/>
                <a:gd name="T18" fmla="*/ 1 w 8"/>
                <a:gd name="T19" fmla="*/ 1 h 16"/>
                <a:gd name="T20" fmla="*/ 7 w 8"/>
                <a:gd name="T21" fmla="*/ 1 h 16"/>
                <a:gd name="T22" fmla="*/ 7 w 8"/>
                <a:gd name="T23" fmla="*/ 15 h 16"/>
                <a:gd name="T24" fmla="*/ 1 w 8"/>
                <a:gd name="T25" fmla="*/ 15 h 16"/>
                <a:gd name="T26" fmla="*/ 1 w 8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5"/>
                    <a:pt x="8" y="15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lose/>
                  <a:moveTo>
                    <a:pt x="1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4" name="Freeform 302"/>
            <p:cNvSpPr>
              <a:spLocks noEditPoints="1"/>
            </p:cNvSpPr>
            <p:nvPr userDrawn="1">
              <p:custDataLst>
                <p:tags r:id="rId300"/>
              </p:custDataLst>
            </p:nvPr>
          </p:nvSpPr>
          <p:spPr bwMode="auto">
            <a:xfrm>
              <a:off x="11120438" y="4568825"/>
              <a:ext cx="14288" cy="133350"/>
            </a:xfrm>
            <a:custGeom>
              <a:avLst/>
              <a:gdLst>
                <a:gd name="T0" fmla="*/ 1 w 2"/>
                <a:gd name="T1" fmla="*/ 19 h 19"/>
                <a:gd name="T2" fmla="*/ 2 w 2"/>
                <a:gd name="T3" fmla="*/ 18 h 19"/>
                <a:gd name="T4" fmla="*/ 2 w 2"/>
                <a:gd name="T5" fmla="*/ 1 h 19"/>
                <a:gd name="T6" fmla="*/ 1 w 2"/>
                <a:gd name="T7" fmla="*/ 0 h 19"/>
                <a:gd name="T8" fmla="*/ 0 w 2"/>
                <a:gd name="T9" fmla="*/ 1 h 19"/>
                <a:gd name="T10" fmla="*/ 0 w 2"/>
                <a:gd name="T11" fmla="*/ 18 h 19"/>
                <a:gd name="T12" fmla="*/ 1 w 2"/>
                <a:gd name="T13" fmla="*/ 19 h 19"/>
                <a:gd name="T14" fmla="*/ 1 w 2"/>
                <a:gd name="T15" fmla="*/ 1 h 19"/>
                <a:gd name="T16" fmla="*/ 1 w 2"/>
                <a:gd name="T17" fmla="*/ 1 h 19"/>
                <a:gd name="T18" fmla="*/ 1 w 2"/>
                <a:gd name="T19" fmla="*/ 1 h 19"/>
                <a:gd name="T20" fmla="*/ 1 w 2"/>
                <a:gd name="T21" fmla="*/ 18 h 19"/>
                <a:gd name="T22" fmla="*/ 1 w 2"/>
                <a:gd name="T23" fmla="*/ 18 h 19"/>
                <a:gd name="T24" fmla="*/ 1 w 2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19"/>
                  </a:moveTo>
                  <a:cubicBezTo>
                    <a:pt x="1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5" name="Freeform 303"/>
            <p:cNvSpPr>
              <a:spLocks noEditPoints="1"/>
            </p:cNvSpPr>
            <p:nvPr userDrawn="1">
              <p:custDataLst>
                <p:tags r:id="rId301"/>
              </p:custDataLst>
            </p:nvPr>
          </p:nvSpPr>
          <p:spPr bwMode="auto">
            <a:xfrm>
              <a:off x="11217275" y="4568825"/>
              <a:ext cx="14288" cy="133350"/>
            </a:xfrm>
            <a:custGeom>
              <a:avLst/>
              <a:gdLst>
                <a:gd name="T0" fmla="*/ 1 w 2"/>
                <a:gd name="T1" fmla="*/ 19 h 19"/>
                <a:gd name="T2" fmla="*/ 2 w 2"/>
                <a:gd name="T3" fmla="*/ 18 h 19"/>
                <a:gd name="T4" fmla="*/ 2 w 2"/>
                <a:gd name="T5" fmla="*/ 1 h 19"/>
                <a:gd name="T6" fmla="*/ 1 w 2"/>
                <a:gd name="T7" fmla="*/ 0 h 19"/>
                <a:gd name="T8" fmla="*/ 0 w 2"/>
                <a:gd name="T9" fmla="*/ 1 h 19"/>
                <a:gd name="T10" fmla="*/ 0 w 2"/>
                <a:gd name="T11" fmla="*/ 18 h 19"/>
                <a:gd name="T12" fmla="*/ 1 w 2"/>
                <a:gd name="T13" fmla="*/ 19 h 19"/>
                <a:gd name="T14" fmla="*/ 0 w 2"/>
                <a:gd name="T15" fmla="*/ 1 h 19"/>
                <a:gd name="T16" fmla="*/ 1 w 2"/>
                <a:gd name="T17" fmla="*/ 1 h 19"/>
                <a:gd name="T18" fmla="*/ 1 w 2"/>
                <a:gd name="T19" fmla="*/ 1 h 19"/>
                <a:gd name="T20" fmla="*/ 1 w 2"/>
                <a:gd name="T21" fmla="*/ 18 h 19"/>
                <a:gd name="T22" fmla="*/ 0 w 2"/>
                <a:gd name="T23" fmla="*/ 18 h 19"/>
                <a:gd name="T24" fmla="*/ 0 w 2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19"/>
                  </a:moveTo>
                  <a:cubicBezTo>
                    <a:pt x="1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lose/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8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6" name="Freeform 304"/>
            <p:cNvSpPr>
              <a:spLocks noEditPoints="1"/>
            </p:cNvSpPr>
            <p:nvPr userDrawn="1">
              <p:custDataLst>
                <p:tags r:id="rId302"/>
              </p:custDataLst>
            </p:nvPr>
          </p:nvSpPr>
          <p:spPr bwMode="auto">
            <a:xfrm>
              <a:off x="12012613" y="4729163"/>
              <a:ext cx="26988" cy="34925"/>
            </a:xfrm>
            <a:custGeom>
              <a:avLst/>
              <a:gdLst>
                <a:gd name="T0" fmla="*/ 2 w 4"/>
                <a:gd name="T1" fmla="*/ 5 h 5"/>
                <a:gd name="T2" fmla="*/ 3 w 4"/>
                <a:gd name="T3" fmla="*/ 4 h 5"/>
                <a:gd name="T4" fmla="*/ 3 w 4"/>
                <a:gd name="T5" fmla="*/ 0 h 5"/>
                <a:gd name="T6" fmla="*/ 1 w 4"/>
                <a:gd name="T7" fmla="*/ 0 h 5"/>
                <a:gd name="T8" fmla="*/ 0 w 4"/>
                <a:gd name="T9" fmla="*/ 3 h 5"/>
                <a:gd name="T10" fmla="*/ 2 w 4"/>
                <a:gd name="T11" fmla="*/ 5 h 5"/>
                <a:gd name="T12" fmla="*/ 2 w 4"/>
                <a:gd name="T13" fmla="*/ 5 h 5"/>
                <a:gd name="T14" fmla="*/ 1 w 4"/>
                <a:gd name="T15" fmla="*/ 2 h 5"/>
                <a:gd name="T16" fmla="*/ 2 w 4"/>
                <a:gd name="T17" fmla="*/ 1 h 5"/>
                <a:gd name="T18" fmla="*/ 2 w 4"/>
                <a:gd name="T19" fmla="*/ 1 h 5"/>
                <a:gd name="T20" fmla="*/ 2 w 4"/>
                <a:gd name="T21" fmla="*/ 3 h 5"/>
                <a:gd name="T22" fmla="*/ 2 w 4"/>
                <a:gd name="T23" fmla="*/ 4 h 5"/>
                <a:gd name="T24" fmla="*/ 1 w 4"/>
                <a:gd name="T2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2" y="5"/>
                    <a:pt x="3" y="4"/>
                    <a:pt x="3" y="4"/>
                  </a:cubicBezTo>
                  <a:cubicBezTo>
                    <a:pt x="4" y="3"/>
                    <a:pt x="4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1" y="2"/>
                  </a:moveTo>
                  <a:cubicBezTo>
                    <a:pt x="1" y="2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3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7" name="Freeform 305"/>
            <p:cNvSpPr>
              <a:spLocks noEditPoints="1"/>
            </p:cNvSpPr>
            <p:nvPr userDrawn="1">
              <p:custDataLst>
                <p:tags r:id="rId303"/>
              </p:custDataLst>
            </p:nvPr>
          </p:nvSpPr>
          <p:spPr bwMode="auto">
            <a:xfrm>
              <a:off x="11936413" y="4743450"/>
              <a:ext cx="20638" cy="34925"/>
            </a:xfrm>
            <a:custGeom>
              <a:avLst/>
              <a:gdLst>
                <a:gd name="T0" fmla="*/ 2 w 3"/>
                <a:gd name="T1" fmla="*/ 5 h 5"/>
                <a:gd name="T2" fmla="*/ 3 w 3"/>
                <a:gd name="T3" fmla="*/ 4 h 5"/>
                <a:gd name="T4" fmla="*/ 3 w 3"/>
                <a:gd name="T5" fmla="*/ 4 h 5"/>
                <a:gd name="T6" fmla="*/ 3 w 3"/>
                <a:gd name="T7" fmla="*/ 3 h 5"/>
                <a:gd name="T8" fmla="*/ 3 w 3"/>
                <a:gd name="T9" fmla="*/ 1 h 5"/>
                <a:gd name="T10" fmla="*/ 2 w 3"/>
                <a:gd name="T11" fmla="*/ 0 h 5"/>
                <a:gd name="T12" fmla="*/ 2 w 3"/>
                <a:gd name="T13" fmla="*/ 0 h 5"/>
                <a:gd name="T14" fmla="*/ 0 w 3"/>
                <a:gd name="T15" fmla="*/ 1 h 5"/>
                <a:gd name="T16" fmla="*/ 0 w 3"/>
                <a:gd name="T17" fmla="*/ 4 h 5"/>
                <a:gd name="T18" fmla="*/ 2 w 3"/>
                <a:gd name="T19" fmla="*/ 5 h 5"/>
                <a:gd name="T20" fmla="*/ 2 w 3"/>
                <a:gd name="T21" fmla="*/ 5 h 5"/>
                <a:gd name="T22" fmla="*/ 1 w 3"/>
                <a:gd name="T23" fmla="*/ 1 h 5"/>
                <a:gd name="T24" fmla="*/ 2 w 3"/>
                <a:gd name="T25" fmla="*/ 1 h 5"/>
                <a:gd name="T26" fmla="*/ 2 w 3"/>
                <a:gd name="T27" fmla="*/ 1 h 5"/>
                <a:gd name="T28" fmla="*/ 2 w 3"/>
                <a:gd name="T29" fmla="*/ 1 h 5"/>
                <a:gd name="T30" fmla="*/ 2 w 3"/>
                <a:gd name="T31" fmla="*/ 2 h 5"/>
                <a:gd name="T32" fmla="*/ 2 w 3"/>
                <a:gd name="T33" fmla="*/ 4 h 5"/>
                <a:gd name="T34" fmla="*/ 2 w 3"/>
                <a:gd name="T35" fmla="*/ 4 h 5"/>
                <a:gd name="T36" fmla="*/ 1 w 3"/>
                <a:gd name="T37" fmla="*/ 4 h 5"/>
                <a:gd name="T38" fmla="*/ 1 w 3"/>
                <a:gd name="T3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5">
                  <a:moveTo>
                    <a:pt x="2" y="5"/>
                  </a:moveTo>
                  <a:cubicBezTo>
                    <a:pt x="2" y="5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4"/>
                    <a:pt x="0" y="4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42143" y="151749"/>
            <a:ext cx="2120223" cy="795290"/>
            <a:chOff x="318978" y="160674"/>
            <a:chExt cx="2120223" cy="795290"/>
          </a:xfrm>
        </p:grpSpPr>
        <p:pic>
          <p:nvPicPr>
            <p:cNvPr id="504" name="图片 503"/>
            <p:cNvPicPr>
              <a:picLocks noChangeAspect="1"/>
            </p:cNvPicPr>
            <p:nvPr>
              <p:custDataLst>
                <p:tags r:id="rId304"/>
              </p:custDataLst>
            </p:nvPr>
          </p:nvPicPr>
          <p:blipFill rotWithShape="1">
            <a:blip r:embed="rId30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172" b="3208"/>
            <a:stretch>
              <a:fillRect/>
            </a:stretch>
          </p:blipFill>
          <p:spPr>
            <a:xfrm>
              <a:off x="318978" y="160674"/>
              <a:ext cx="512296" cy="79529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>
              <p:custDataLst>
                <p:tags r:id="rId306"/>
              </p:custDataLst>
            </p:nvPr>
          </p:nvPicPr>
          <p:blipFill>
            <a:blip r:embed="rId307"/>
            <a:stretch>
              <a:fillRect/>
            </a:stretch>
          </p:blipFill>
          <p:spPr>
            <a:xfrm>
              <a:off x="891377" y="184772"/>
              <a:ext cx="1547824" cy="619130"/>
            </a:xfrm>
            <a:prstGeom prst="rect">
              <a:avLst/>
            </a:prstGeom>
          </p:spPr>
        </p:pic>
      </p:grpSp>
      <p:sp>
        <p:nvSpPr>
          <p:cNvPr id="43" name="矩形 42"/>
          <p:cNvSpPr/>
          <p:nvPr>
            <p:custDataLst>
              <p:tags r:id="rId308"/>
            </p:custDataLst>
          </p:nvPr>
        </p:nvSpPr>
        <p:spPr>
          <a:xfrm>
            <a:off x="5375271" y="4616969"/>
            <a:ext cx="6350000" cy="923290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黑体" panose="02010609060101010101" charset="-122"/>
                <a:ea typeface="黑体" panose="02010609060101010101" charset="-122"/>
                <a:cs typeface="OPPOSans R" panose="00020600040101010101" pitchFamily="18" charset="-122"/>
                <a:sym typeface="OPPOSans R" panose="00020600040101010101" pitchFamily="18" charset="-122"/>
              </a:rPr>
              <a:t>——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黑体" panose="02010609060101010101" charset="-122"/>
                <a:ea typeface="黑体" panose="02010609060101010101" charset="-122"/>
                <a:cs typeface="OPPOSans R" panose="00020600040101010101" pitchFamily="18" charset="-122"/>
                <a:sym typeface="OPPOSans R" panose="00020600040101010101" pitchFamily="18" charset="-122"/>
              </a:rPr>
              <a:t>南京大学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黑体" panose="02010609060101010101" charset="-122"/>
                <a:ea typeface="黑体" panose="02010609060101010101" charset="-122"/>
                <a:cs typeface="OPPOSans R" panose="00020600040101010101" pitchFamily="18" charset="-122"/>
                <a:sym typeface="OPPOSans R" panose="00020600040101010101" pitchFamily="18" charset="-122"/>
              </a:rPr>
              <a:t>2023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黑体" panose="02010609060101010101" charset="-122"/>
                <a:ea typeface="黑体" panose="02010609060101010101" charset="-122"/>
                <a:cs typeface="OPPOSans R" panose="00020600040101010101" pitchFamily="18" charset="-122"/>
                <a:sym typeface="OPPOSans R" panose="00020600040101010101" pitchFamily="18" charset="-122"/>
              </a:rPr>
              <a:t>春季自然语言处理课程第二次打榜作业</a:t>
            </a:r>
            <a:endParaRPr lang="zh-CN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黑体" panose="02010609060101010101" charset="-122"/>
              <a:ea typeface="黑体" panose="02010609060101010101" charset="-122"/>
              <a:cs typeface="OPPOSans R" panose="00020600040101010101" pitchFamily="18" charset="-122"/>
              <a:sym typeface="OPPOSans R" panose="00020600040101010101" pitchFamily="18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黑体" panose="02010609060101010101" charset="-122"/>
              <a:ea typeface="黑体" panose="02010609060101010101" charset="-122"/>
              <a:cs typeface="OPPOSans R" panose="00020600040101010101" pitchFamily="18" charset="-122"/>
              <a:sym typeface="OPPOSans R" panose="00020600040101010101" pitchFamily="18" charset="-122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黑体" panose="02010609060101010101" charset="-122"/>
                <a:ea typeface="黑体" panose="02010609060101010101" charset="-122"/>
                <a:cs typeface="OPPOSans R" panose="00020600040101010101" pitchFamily="18" charset="-122"/>
                <a:sym typeface="OPPOSans R" panose="00020600040101010101" pitchFamily="18" charset="-122"/>
              </a:rPr>
              <a:t>201300086 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黑体" panose="02010609060101010101" charset="-122"/>
                <a:ea typeface="黑体" panose="02010609060101010101" charset="-122"/>
                <a:cs typeface="OPPOSans R" panose="00020600040101010101" pitchFamily="18" charset="-122"/>
                <a:sym typeface="OPPOSans R" panose="00020600040101010101" pitchFamily="18" charset="-122"/>
              </a:rPr>
              <a:t>史浩男</a:t>
            </a:r>
            <a:endParaRPr lang="zh-CN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黑体" panose="02010609060101010101" charset="-122"/>
              <a:ea typeface="黑体" panose="02010609060101010101" charset="-122"/>
              <a:cs typeface="OPPOSans R" panose="00020600040101010101" pitchFamily="18" charset="-122"/>
              <a:sym typeface="OPPOSans R" panose="00020600040101010101" pitchFamily="18" charset="-122"/>
            </a:endParaRPr>
          </a:p>
        </p:txBody>
      </p:sp>
    </p:spTree>
    <p:custDataLst>
      <p:tags r:id="rId309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-10795" y="-5715"/>
            <a:ext cx="12215495" cy="829310"/>
          </a:xfrm>
          <a:prstGeom prst="rect">
            <a:avLst/>
          </a:prstGeom>
          <a:solidFill>
            <a:srgbClr val="7030A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89" name="组合 188"/>
          <p:cNvGrpSpPr/>
          <p:nvPr/>
        </p:nvGrpSpPr>
        <p:grpSpPr>
          <a:xfrm>
            <a:off x="12701" y="5575953"/>
            <a:ext cx="12192000" cy="1281113"/>
            <a:chOff x="-6350" y="3575050"/>
            <a:chExt cx="12192000" cy="1281113"/>
          </a:xfrm>
          <a:solidFill>
            <a:srgbClr val="7030A0"/>
          </a:solidFill>
        </p:grpSpPr>
        <p:grpSp>
          <p:nvGrpSpPr>
            <p:cNvPr id="190" name="Group 205"/>
            <p:cNvGrpSpPr/>
            <p:nvPr userDrawn="1"/>
          </p:nvGrpSpPr>
          <p:grpSpPr bwMode="auto">
            <a:xfrm>
              <a:off x="4810125" y="4400550"/>
              <a:ext cx="4105275" cy="433388"/>
              <a:chOff x="3030" y="2772"/>
              <a:chExt cx="2586" cy="273"/>
            </a:xfrm>
            <a:grpFill/>
          </p:grpSpPr>
          <p:sp>
            <p:nvSpPr>
              <p:cNvPr id="298" name="Line 5"/>
              <p:cNvSpPr>
                <a:spLocks noChangeShapeType="1"/>
              </p:cNvSpPr>
              <p:nvPr userDrawn="1">
                <p:custDataLst>
                  <p:tags r:id="rId2"/>
                </p:custDataLst>
              </p:nvPr>
            </p:nvSpPr>
            <p:spPr bwMode="auto">
              <a:xfrm>
                <a:off x="5616" y="2860"/>
                <a:ext cx="0" cy="0"/>
              </a:xfrm>
              <a:prstGeom prst="line">
                <a:avLst/>
              </a:prstGeom>
              <a:grpFill/>
              <a:ln w="12700" cap="rnd">
                <a:solidFill>
                  <a:srgbClr val="BF9C5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99" name="Freeform 6"/>
              <p:cNvSpPr/>
              <p:nvPr userDrawn="1">
                <p:custDataLst>
                  <p:tags r:id="rId3"/>
                </p:custDataLst>
              </p:nvPr>
            </p:nvSpPr>
            <p:spPr bwMode="auto">
              <a:xfrm>
                <a:off x="3657" y="2794"/>
                <a:ext cx="39" cy="9"/>
              </a:xfrm>
              <a:custGeom>
                <a:avLst/>
                <a:gdLst>
                  <a:gd name="T0" fmla="*/ 8 w 9"/>
                  <a:gd name="T1" fmla="*/ 2 h 2"/>
                  <a:gd name="T2" fmla="*/ 1 w 9"/>
                  <a:gd name="T3" fmla="*/ 2 h 2"/>
                  <a:gd name="T4" fmla="*/ 0 w 9"/>
                  <a:gd name="T5" fmla="*/ 1 h 2"/>
                  <a:gd name="T6" fmla="*/ 1 w 9"/>
                  <a:gd name="T7" fmla="*/ 0 h 2"/>
                  <a:gd name="T8" fmla="*/ 8 w 9"/>
                  <a:gd name="T9" fmla="*/ 0 h 2"/>
                  <a:gd name="T10" fmla="*/ 9 w 9"/>
                  <a:gd name="T11" fmla="*/ 1 h 2"/>
                  <a:gd name="T12" fmla="*/ 8 w 9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9" y="0"/>
                      <a:pt x="9" y="1"/>
                    </a:cubicBezTo>
                    <a:cubicBezTo>
                      <a:pt x="9" y="1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0" name="Freeform 7"/>
              <p:cNvSpPr/>
              <p:nvPr userDrawn="1">
                <p:custDataLst>
                  <p:tags r:id="rId4"/>
                </p:custDataLst>
              </p:nvPr>
            </p:nvSpPr>
            <p:spPr bwMode="auto">
              <a:xfrm>
                <a:off x="303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1" name="Freeform 8"/>
              <p:cNvSpPr/>
              <p:nvPr userDrawn="1">
                <p:custDataLst>
                  <p:tags r:id="rId5"/>
                </p:custDataLst>
              </p:nvPr>
            </p:nvSpPr>
            <p:spPr bwMode="auto">
              <a:xfrm>
                <a:off x="30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2" name="Freeform 9"/>
              <p:cNvSpPr/>
              <p:nvPr userDrawn="1">
                <p:custDataLst>
                  <p:tags r:id="rId6"/>
                </p:custDataLst>
              </p:nvPr>
            </p:nvSpPr>
            <p:spPr bwMode="auto">
              <a:xfrm>
                <a:off x="30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3" name="Freeform 10"/>
              <p:cNvSpPr/>
              <p:nvPr userDrawn="1">
                <p:custDataLst>
                  <p:tags r:id="rId7"/>
                </p:custDataLst>
              </p:nvPr>
            </p:nvSpPr>
            <p:spPr bwMode="auto">
              <a:xfrm>
                <a:off x="307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4" name="Freeform 11"/>
              <p:cNvSpPr/>
              <p:nvPr userDrawn="1">
                <p:custDataLst>
                  <p:tags r:id="rId8"/>
                </p:custDataLst>
              </p:nvPr>
            </p:nvSpPr>
            <p:spPr bwMode="auto">
              <a:xfrm>
                <a:off x="308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5" name="Freeform 12"/>
              <p:cNvSpPr/>
              <p:nvPr userDrawn="1">
                <p:custDataLst>
                  <p:tags r:id="rId9"/>
                </p:custDataLst>
              </p:nvPr>
            </p:nvSpPr>
            <p:spPr bwMode="auto">
              <a:xfrm>
                <a:off x="310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6" name="Freeform 13"/>
              <p:cNvSpPr/>
              <p:nvPr userDrawn="1">
                <p:custDataLst>
                  <p:tags r:id="rId10"/>
                </p:custDataLst>
              </p:nvPr>
            </p:nvSpPr>
            <p:spPr bwMode="auto">
              <a:xfrm>
                <a:off x="311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7" name="Freeform 14"/>
              <p:cNvSpPr/>
              <p:nvPr userDrawn="1">
                <p:custDataLst>
                  <p:tags r:id="rId11"/>
                </p:custDataLst>
              </p:nvPr>
            </p:nvSpPr>
            <p:spPr bwMode="auto">
              <a:xfrm>
                <a:off x="312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8" name="Freeform 15"/>
              <p:cNvSpPr/>
              <p:nvPr userDrawn="1">
                <p:custDataLst>
                  <p:tags r:id="rId12"/>
                </p:custDataLst>
              </p:nvPr>
            </p:nvSpPr>
            <p:spPr bwMode="auto">
              <a:xfrm>
                <a:off x="314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9" name="Freeform 16"/>
              <p:cNvSpPr/>
              <p:nvPr userDrawn="1">
                <p:custDataLst>
                  <p:tags r:id="rId13"/>
                </p:custDataLst>
              </p:nvPr>
            </p:nvSpPr>
            <p:spPr bwMode="auto">
              <a:xfrm>
                <a:off x="315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0" name="Freeform 17"/>
              <p:cNvSpPr/>
              <p:nvPr userDrawn="1">
                <p:custDataLst>
                  <p:tags r:id="rId14"/>
                </p:custDataLst>
              </p:nvPr>
            </p:nvSpPr>
            <p:spPr bwMode="auto">
              <a:xfrm>
                <a:off x="317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1" name="Freeform 18"/>
              <p:cNvSpPr/>
              <p:nvPr userDrawn="1">
                <p:custDataLst>
                  <p:tags r:id="rId15"/>
                </p:custDataLst>
              </p:nvPr>
            </p:nvSpPr>
            <p:spPr bwMode="auto">
              <a:xfrm>
                <a:off x="318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2" name="Freeform 19"/>
              <p:cNvSpPr/>
              <p:nvPr userDrawn="1">
                <p:custDataLst>
                  <p:tags r:id="rId16"/>
                </p:custDataLst>
              </p:nvPr>
            </p:nvSpPr>
            <p:spPr bwMode="auto">
              <a:xfrm>
                <a:off x="319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3" name="Freeform 20"/>
              <p:cNvSpPr/>
              <p:nvPr userDrawn="1">
                <p:custDataLst>
                  <p:tags r:id="rId17"/>
                </p:custDataLst>
              </p:nvPr>
            </p:nvSpPr>
            <p:spPr bwMode="auto">
              <a:xfrm>
                <a:off x="320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4" name="Freeform 21"/>
              <p:cNvSpPr/>
              <p:nvPr userDrawn="1">
                <p:custDataLst>
                  <p:tags r:id="rId18"/>
                </p:custDataLst>
              </p:nvPr>
            </p:nvSpPr>
            <p:spPr bwMode="auto">
              <a:xfrm>
                <a:off x="322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5" name="Freeform 22"/>
              <p:cNvSpPr/>
              <p:nvPr userDrawn="1">
                <p:custDataLst>
                  <p:tags r:id="rId19"/>
                </p:custDataLst>
              </p:nvPr>
            </p:nvSpPr>
            <p:spPr bwMode="auto">
              <a:xfrm>
                <a:off x="323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6" name="Freeform 23"/>
              <p:cNvSpPr/>
              <p:nvPr userDrawn="1">
                <p:custDataLst>
                  <p:tags r:id="rId20"/>
                </p:custDataLst>
              </p:nvPr>
            </p:nvSpPr>
            <p:spPr bwMode="auto">
              <a:xfrm>
                <a:off x="325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7" name="Freeform 24"/>
              <p:cNvSpPr/>
              <p:nvPr userDrawn="1">
                <p:custDataLst>
                  <p:tags r:id="rId21"/>
                </p:custDataLst>
              </p:nvPr>
            </p:nvSpPr>
            <p:spPr bwMode="auto">
              <a:xfrm>
                <a:off x="326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8" name="Freeform 25"/>
              <p:cNvSpPr/>
              <p:nvPr userDrawn="1">
                <p:custDataLst>
                  <p:tags r:id="rId22"/>
                </p:custDataLst>
              </p:nvPr>
            </p:nvSpPr>
            <p:spPr bwMode="auto">
              <a:xfrm>
                <a:off x="327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9" name="Freeform 26"/>
              <p:cNvSpPr/>
              <p:nvPr userDrawn="1">
                <p:custDataLst>
                  <p:tags r:id="rId23"/>
                </p:custDataLst>
              </p:nvPr>
            </p:nvSpPr>
            <p:spPr bwMode="auto">
              <a:xfrm>
                <a:off x="329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20" name="Freeform 27"/>
              <p:cNvSpPr/>
              <p:nvPr userDrawn="1">
                <p:custDataLst>
                  <p:tags r:id="rId24"/>
                </p:custDataLst>
              </p:nvPr>
            </p:nvSpPr>
            <p:spPr bwMode="auto">
              <a:xfrm>
                <a:off x="330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21" name="Freeform 28"/>
              <p:cNvSpPr/>
              <p:nvPr userDrawn="1">
                <p:custDataLst>
                  <p:tags r:id="rId25"/>
                </p:custDataLst>
              </p:nvPr>
            </p:nvSpPr>
            <p:spPr bwMode="auto">
              <a:xfrm>
                <a:off x="331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22" name="Freeform 29"/>
              <p:cNvSpPr/>
              <p:nvPr userDrawn="1">
                <p:custDataLst>
                  <p:tags r:id="rId26"/>
                </p:custDataLst>
              </p:nvPr>
            </p:nvSpPr>
            <p:spPr bwMode="auto">
              <a:xfrm>
                <a:off x="33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23" name="Freeform 30"/>
              <p:cNvSpPr/>
              <p:nvPr userDrawn="1">
                <p:custDataLst>
                  <p:tags r:id="rId27"/>
                </p:custDataLst>
              </p:nvPr>
            </p:nvSpPr>
            <p:spPr bwMode="auto">
              <a:xfrm>
                <a:off x="33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24" name="Freeform 31"/>
              <p:cNvSpPr/>
              <p:nvPr userDrawn="1">
                <p:custDataLst>
                  <p:tags r:id="rId28"/>
                </p:custDataLst>
              </p:nvPr>
            </p:nvSpPr>
            <p:spPr bwMode="auto">
              <a:xfrm>
                <a:off x="33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25" name="Freeform 32"/>
              <p:cNvSpPr/>
              <p:nvPr userDrawn="1">
                <p:custDataLst>
                  <p:tags r:id="rId29"/>
                </p:custDataLst>
              </p:nvPr>
            </p:nvSpPr>
            <p:spPr bwMode="auto">
              <a:xfrm>
                <a:off x="337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26" name="Freeform 33"/>
              <p:cNvSpPr/>
              <p:nvPr userDrawn="1">
                <p:custDataLst>
                  <p:tags r:id="rId30"/>
                </p:custDataLst>
              </p:nvPr>
            </p:nvSpPr>
            <p:spPr bwMode="auto">
              <a:xfrm>
                <a:off x="338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27" name="Freeform 34"/>
              <p:cNvSpPr/>
              <p:nvPr userDrawn="1">
                <p:custDataLst>
                  <p:tags r:id="rId31"/>
                </p:custDataLst>
              </p:nvPr>
            </p:nvSpPr>
            <p:spPr bwMode="auto">
              <a:xfrm>
                <a:off x="340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28" name="Freeform 35"/>
              <p:cNvSpPr/>
              <p:nvPr userDrawn="1">
                <p:custDataLst>
                  <p:tags r:id="rId32"/>
                </p:custDataLst>
              </p:nvPr>
            </p:nvSpPr>
            <p:spPr bwMode="auto">
              <a:xfrm>
                <a:off x="341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29" name="Freeform 36"/>
              <p:cNvSpPr/>
              <p:nvPr userDrawn="1">
                <p:custDataLst>
                  <p:tags r:id="rId33"/>
                </p:custDataLst>
              </p:nvPr>
            </p:nvSpPr>
            <p:spPr bwMode="auto">
              <a:xfrm>
                <a:off x="342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0" name="Freeform 37"/>
              <p:cNvSpPr/>
              <p:nvPr userDrawn="1">
                <p:custDataLst>
                  <p:tags r:id="rId34"/>
                </p:custDataLst>
              </p:nvPr>
            </p:nvSpPr>
            <p:spPr bwMode="auto">
              <a:xfrm>
                <a:off x="344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1" name="Freeform 38"/>
              <p:cNvSpPr/>
              <p:nvPr userDrawn="1">
                <p:custDataLst>
                  <p:tags r:id="rId35"/>
                </p:custDataLst>
              </p:nvPr>
            </p:nvSpPr>
            <p:spPr bwMode="auto">
              <a:xfrm>
                <a:off x="345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2" name="Freeform 39"/>
              <p:cNvSpPr/>
              <p:nvPr userDrawn="1">
                <p:custDataLst>
                  <p:tags r:id="rId36"/>
                </p:custDataLst>
              </p:nvPr>
            </p:nvSpPr>
            <p:spPr bwMode="auto">
              <a:xfrm>
                <a:off x="347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3" name="Freeform 40"/>
              <p:cNvSpPr/>
              <p:nvPr userDrawn="1">
                <p:custDataLst>
                  <p:tags r:id="rId37"/>
                </p:custDataLst>
              </p:nvPr>
            </p:nvSpPr>
            <p:spPr bwMode="auto">
              <a:xfrm>
                <a:off x="348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4" name="Freeform 41"/>
              <p:cNvSpPr/>
              <p:nvPr userDrawn="1">
                <p:custDataLst>
                  <p:tags r:id="rId38"/>
                </p:custDataLst>
              </p:nvPr>
            </p:nvSpPr>
            <p:spPr bwMode="auto">
              <a:xfrm>
                <a:off x="349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5" name="Freeform 42"/>
              <p:cNvSpPr/>
              <p:nvPr userDrawn="1">
                <p:custDataLst>
                  <p:tags r:id="rId39"/>
                </p:custDataLst>
              </p:nvPr>
            </p:nvSpPr>
            <p:spPr bwMode="auto">
              <a:xfrm>
                <a:off x="350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6" name="Freeform 43"/>
              <p:cNvSpPr/>
              <p:nvPr userDrawn="1">
                <p:custDataLst>
                  <p:tags r:id="rId40"/>
                </p:custDataLst>
              </p:nvPr>
            </p:nvSpPr>
            <p:spPr bwMode="auto">
              <a:xfrm>
                <a:off x="352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7" name="Freeform 44"/>
              <p:cNvSpPr/>
              <p:nvPr userDrawn="1">
                <p:custDataLst>
                  <p:tags r:id="rId41"/>
                </p:custDataLst>
              </p:nvPr>
            </p:nvSpPr>
            <p:spPr bwMode="auto">
              <a:xfrm>
                <a:off x="353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8" name="Freeform 45"/>
              <p:cNvSpPr/>
              <p:nvPr userDrawn="1">
                <p:custDataLst>
                  <p:tags r:id="rId42"/>
                </p:custDataLst>
              </p:nvPr>
            </p:nvSpPr>
            <p:spPr bwMode="auto">
              <a:xfrm>
                <a:off x="355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9" name="Freeform 46"/>
              <p:cNvSpPr/>
              <p:nvPr userDrawn="1">
                <p:custDataLst>
                  <p:tags r:id="rId43"/>
                </p:custDataLst>
              </p:nvPr>
            </p:nvSpPr>
            <p:spPr bwMode="auto">
              <a:xfrm>
                <a:off x="356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0" name="Freeform 47"/>
              <p:cNvSpPr/>
              <p:nvPr userDrawn="1">
                <p:custDataLst>
                  <p:tags r:id="rId44"/>
                </p:custDataLst>
              </p:nvPr>
            </p:nvSpPr>
            <p:spPr bwMode="auto">
              <a:xfrm>
                <a:off x="357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1" name="Freeform 48"/>
              <p:cNvSpPr/>
              <p:nvPr userDrawn="1">
                <p:custDataLst>
                  <p:tags r:id="rId45"/>
                </p:custDataLst>
              </p:nvPr>
            </p:nvSpPr>
            <p:spPr bwMode="auto">
              <a:xfrm>
                <a:off x="359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2" name="Freeform 49"/>
              <p:cNvSpPr/>
              <p:nvPr userDrawn="1">
                <p:custDataLst>
                  <p:tags r:id="rId46"/>
                </p:custDataLst>
              </p:nvPr>
            </p:nvSpPr>
            <p:spPr bwMode="auto">
              <a:xfrm>
                <a:off x="360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3" name="Freeform 50"/>
              <p:cNvSpPr/>
              <p:nvPr userDrawn="1">
                <p:custDataLst>
                  <p:tags r:id="rId47"/>
                </p:custDataLst>
              </p:nvPr>
            </p:nvSpPr>
            <p:spPr bwMode="auto">
              <a:xfrm>
                <a:off x="361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4" name="Freeform 51"/>
              <p:cNvSpPr/>
              <p:nvPr userDrawn="1">
                <p:custDataLst>
                  <p:tags r:id="rId48"/>
                </p:custDataLst>
              </p:nvPr>
            </p:nvSpPr>
            <p:spPr bwMode="auto">
              <a:xfrm>
                <a:off x="36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5" name="Freeform 52"/>
              <p:cNvSpPr/>
              <p:nvPr userDrawn="1">
                <p:custDataLst>
                  <p:tags r:id="rId49"/>
                </p:custDataLst>
              </p:nvPr>
            </p:nvSpPr>
            <p:spPr bwMode="auto">
              <a:xfrm>
                <a:off x="36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6" name="Freeform 53"/>
              <p:cNvSpPr/>
              <p:nvPr userDrawn="1">
                <p:custDataLst>
                  <p:tags r:id="rId50"/>
                </p:custDataLst>
              </p:nvPr>
            </p:nvSpPr>
            <p:spPr bwMode="auto">
              <a:xfrm>
                <a:off x="36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7" name="Freeform 54"/>
              <p:cNvSpPr/>
              <p:nvPr userDrawn="1">
                <p:custDataLst>
                  <p:tags r:id="rId51"/>
                </p:custDataLst>
              </p:nvPr>
            </p:nvSpPr>
            <p:spPr bwMode="auto">
              <a:xfrm>
                <a:off x="36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8" name="Freeform 55"/>
              <p:cNvSpPr/>
              <p:nvPr userDrawn="1">
                <p:custDataLst>
                  <p:tags r:id="rId52"/>
                </p:custDataLst>
              </p:nvPr>
            </p:nvSpPr>
            <p:spPr bwMode="auto">
              <a:xfrm>
                <a:off x="36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9" name="Freeform 56"/>
              <p:cNvSpPr/>
              <p:nvPr userDrawn="1">
                <p:custDataLst>
                  <p:tags r:id="rId53"/>
                </p:custDataLst>
              </p:nvPr>
            </p:nvSpPr>
            <p:spPr bwMode="auto">
              <a:xfrm>
                <a:off x="37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0" name="Freeform 57"/>
              <p:cNvSpPr/>
              <p:nvPr userDrawn="1">
                <p:custDataLst>
                  <p:tags r:id="rId54"/>
                </p:custDataLst>
              </p:nvPr>
            </p:nvSpPr>
            <p:spPr bwMode="auto">
              <a:xfrm>
                <a:off x="37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1" name="Freeform 58"/>
              <p:cNvSpPr/>
              <p:nvPr userDrawn="1">
                <p:custDataLst>
                  <p:tags r:id="rId55"/>
                </p:custDataLst>
              </p:nvPr>
            </p:nvSpPr>
            <p:spPr bwMode="auto">
              <a:xfrm>
                <a:off x="37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2" name="Freeform 59"/>
              <p:cNvSpPr/>
              <p:nvPr userDrawn="1">
                <p:custDataLst>
                  <p:tags r:id="rId56"/>
                </p:custDataLst>
              </p:nvPr>
            </p:nvSpPr>
            <p:spPr bwMode="auto">
              <a:xfrm>
                <a:off x="37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3" name="Freeform 60"/>
              <p:cNvSpPr/>
              <p:nvPr userDrawn="1">
                <p:custDataLst>
                  <p:tags r:id="rId57"/>
                </p:custDataLst>
              </p:nvPr>
            </p:nvSpPr>
            <p:spPr bwMode="auto">
              <a:xfrm>
                <a:off x="39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4" name="Freeform 61"/>
              <p:cNvSpPr/>
              <p:nvPr userDrawn="1">
                <p:custDataLst>
                  <p:tags r:id="rId58"/>
                </p:custDataLst>
              </p:nvPr>
            </p:nvSpPr>
            <p:spPr bwMode="auto">
              <a:xfrm>
                <a:off x="394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5" name="Freeform 62"/>
              <p:cNvSpPr/>
              <p:nvPr userDrawn="1">
                <p:custDataLst>
                  <p:tags r:id="rId59"/>
                </p:custDataLst>
              </p:nvPr>
            </p:nvSpPr>
            <p:spPr bwMode="auto">
              <a:xfrm>
                <a:off x="39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6" name="Freeform 63"/>
              <p:cNvSpPr/>
              <p:nvPr userDrawn="1">
                <p:custDataLst>
                  <p:tags r:id="rId60"/>
                </p:custDataLst>
              </p:nvPr>
            </p:nvSpPr>
            <p:spPr bwMode="auto">
              <a:xfrm>
                <a:off x="39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7" name="Freeform 64"/>
              <p:cNvSpPr/>
              <p:nvPr userDrawn="1">
                <p:custDataLst>
                  <p:tags r:id="rId61"/>
                </p:custDataLst>
              </p:nvPr>
            </p:nvSpPr>
            <p:spPr bwMode="auto">
              <a:xfrm>
                <a:off x="39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8" name="Freeform 65"/>
              <p:cNvSpPr/>
              <p:nvPr userDrawn="1">
                <p:custDataLst>
                  <p:tags r:id="rId62"/>
                </p:custDataLst>
              </p:nvPr>
            </p:nvSpPr>
            <p:spPr bwMode="auto">
              <a:xfrm>
                <a:off x="40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9" name="Freeform 66"/>
              <p:cNvSpPr/>
              <p:nvPr userDrawn="1">
                <p:custDataLst>
                  <p:tags r:id="rId63"/>
                </p:custDataLst>
              </p:nvPr>
            </p:nvSpPr>
            <p:spPr bwMode="auto">
              <a:xfrm>
                <a:off x="40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0" name="Freeform 67"/>
              <p:cNvSpPr/>
              <p:nvPr userDrawn="1">
                <p:custDataLst>
                  <p:tags r:id="rId64"/>
                </p:custDataLst>
              </p:nvPr>
            </p:nvSpPr>
            <p:spPr bwMode="auto">
              <a:xfrm>
                <a:off x="40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1" name="Freeform 68"/>
              <p:cNvSpPr/>
              <p:nvPr userDrawn="1">
                <p:custDataLst>
                  <p:tags r:id="rId65"/>
                </p:custDataLst>
              </p:nvPr>
            </p:nvSpPr>
            <p:spPr bwMode="auto">
              <a:xfrm>
                <a:off x="404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2" name="Freeform 69"/>
              <p:cNvSpPr/>
              <p:nvPr userDrawn="1">
                <p:custDataLst>
                  <p:tags r:id="rId66"/>
                </p:custDataLst>
              </p:nvPr>
            </p:nvSpPr>
            <p:spPr bwMode="auto">
              <a:xfrm>
                <a:off x="405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3" name="Freeform 70"/>
              <p:cNvSpPr/>
              <p:nvPr userDrawn="1">
                <p:custDataLst>
                  <p:tags r:id="rId67"/>
                </p:custDataLst>
              </p:nvPr>
            </p:nvSpPr>
            <p:spPr bwMode="auto">
              <a:xfrm>
                <a:off x="406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4" name="Freeform 71"/>
              <p:cNvSpPr/>
              <p:nvPr userDrawn="1">
                <p:custDataLst>
                  <p:tags r:id="rId68"/>
                </p:custDataLst>
              </p:nvPr>
            </p:nvSpPr>
            <p:spPr bwMode="auto">
              <a:xfrm>
                <a:off x="407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5" name="Freeform 72"/>
              <p:cNvSpPr/>
              <p:nvPr userDrawn="1">
                <p:custDataLst>
                  <p:tags r:id="rId69"/>
                </p:custDataLst>
              </p:nvPr>
            </p:nvSpPr>
            <p:spPr bwMode="auto">
              <a:xfrm>
                <a:off x="40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6" name="Freeform 73"/>
              <p:cNvSpPr/>
              <p:nvPr userDrawn="1">
                <p:custDataLst>
                  <p:tags r:id="rId70"/>
                </p:custDataLst>
              </p:nvPr>
            </p:nvSpPr>
            <p:spPr bwMode="auto">
              <a:xfrm>
                <a:off x="411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7" name="Freeform 74"/>
              <p:cNvSpPr/>
              <p:nvPr userDrawn="1">
                <p:custDataLst>
                  <p:tags r:id="rId71"/>
                </p:custDataLst>
              </p:nvPr>
            </p:nvSpPr>
            <p:spPr bwMode="auto">
              <a:xfrm>
                <a:off x="412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8" name="Freeform 75"/>
              <p:cNvSpPr/>
              <p:nvPr userDrawn="1">
                <p:custDataLst>
                  <p:tags r:id="rId72"/>
                </p:custDataLst>
              </p:nvPr>
            </p:nvSpPr>
            <p:spPr bwMode="auto">
              <a:xfrm>
                <a:off x="413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9" name="Freeform 76"/>
              <p:cNvSpPr/>
              <p:nvPr userDrawn="1">
                <p:custDataLst>
                  <p:tags r:id="rId73"/>
                </p:custDataLst>
              </p:nvPr>
            </p:nvSpPr>
            <p:spPr bwMode="auto">
              <a:xfrm>
                <a:off x="414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70" name="Freeform 77"/>
              <p:cNvSpPr/>
              <p:nvPr userDrawn="1">
                <p:custDataLst>
                  <p:tags r:id="rId74"/>
                </p:custDataLst>
              </p:nvPr>
            </p:nvSpPr>
            <p:spPr bwMode="auto">
              <a:xfrm>
                <a:off x="416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71" name="Freeform 78"/>
              <p:cNvSpPr/>
              <p:nvPr userDrawn="1">
                <p:custDataLst>
                  <p:tags r:id="rId75"/>
                </p:custDataLst>
              </p:nvPr>
            </p:nvSpPr>
            <p:spPr bwMode="auto">
              <a:xfrm>
                <a:off x="41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72" name="Freeform 79"/>
              <p:cNvSpPr/>
              <p:nvPr userDrawn="1">
                <p:custDataLst>
                  <p:tags r:id="rId76"/>
                </p:custDataLst>
              </p:nvPr>
            </p:nvSpPr>
            <p:spPr bwMode="auto">
              <a:xfrm>
                <a:off x="41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73" name="Freeform 80"/>
              <p:cNvSpPr/>
              <p:nvPr userDrawn="1">
                <p:custDataLst>
                  <p:tags r:id="rId77"/>
                </p:custDataLst>
              </p:nvPr>
            </p:nvSpPr>
            <p:spPr bwMode="auto">
              <a:xfrm>
                <a:off x="42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74" name="Freeform 81"/>
              <p:cNvSpPr/>
              <p:nvPr userDrawn="1">
                <p:custDataLst>
                  <p:tags r:id="rId78"/>
                </p:custDataLst>
              </p:nvPr>
            </p:nvSpPr>
            <p:spPr bwMode="auto">
              <a:xfrm>
                <a:off x="42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75" name="Freeform 82"/>
              <p:cNvSpPr/>
              <p:nvPr userDrawn="1">
                <p:custDataLst>
                  <p:tags r:id="rId79"/>
                </p:custDataLst>
              </p:nvPr>
            </p:nvSpPr>
            <p:spPr bwMode="auto">
              <a:xfrm>
                <a:off x="423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76" name="Freeform 83"/>
              <p:cNvSpPr/>
              <p:nvPr userDrawn="1">
                <p:custDataLst>
                  <p:tags r:id="rId80"/>
                </p:custDataLst>
              </p:nvPr>
            </p:nvSpPr>
            <p:spPr bwMode="auto">
              <a:xfrm>
                <a:off x="424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77" name="Freeform 84"/>
              <p:cNvSpPr/>
              <p:nvPr userDrawn="1">
                <p:custDataLst>
                  <p:tags r:id="rId81"/>
                </p:custDataLst>
              </p:nvPr>
            </p:nvSpPr>
            <p:spPr bwMode="auto">
              <a:xfrm>
                <a:off x="42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78" name="Freeform 85"/>
              <p:cNvSpPr/>
              <p:nvPr userDrawn="1">
                <p:custDataLst>
                  <p:tags r:id="rId82"/>
                </p:custDataLst>
              </p:nvPr>
            </p:nvSpPr>
            <p:spPr bwMode="auto">
              <a:xfrm>
                <a:off x="427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79" name="Freeform 86"/>
              <p:cNvSpPr/>
              <p:nvPr userDrawn="1">
                <p:custDataLst>
                  <p:tags r:id="rId83"/>
                </p:custDataLst>
              </p:nvPr>
            </p:nvSpPr>
            <p:spPr bwMode="auto">
              <a:xfrm>
                <a:off x="428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80" name="Freeform 87"/>
              <p:cNvSpPr/>
              <p:nvPr userDrawn="1">
                <p:custDataLst>
                  <p:tags r:id="rId84"/>
                </p:custDataLst>
              </p:nvPr>
            </p:nvSpPr>
            <p:spPr bwMode="auto">
              <a:xfrm>
                <a:off x="429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81" name="Freeform 88"/>
              <p:cNvSpPr/>
              <p:nvPr userDrawn="1">
                <p:custDataLst>
                  <p:tags r:id="rId85"/>
                </p:custDataLst>
              </p:nvPr>
            </p:nvSpPr>
            <p:spPr bwMode="auto">
              <a:xfrm>
                <a:off x="431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82" name="Freeform 89"/>
              <p:cNvSpPr/>
              <p:nvPr userDrawn="1">
                <p:custDataLst>
                  <p:tags r:id="rId86"/>
                </p:custDataLst>
              </p:nvPr>
            </p:nvSpPr>
            <p:spPr bwMode="auto">
              <a:xfrm>
                <a:off x="432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83" name="Freeform 90"/>
              <p:cNvSpPr/>
              <p:nvPr userDrawn="1">
                <p:custDataLst>
                  <p:tags r:id="rId87"/>
                </p:custDataLst>
              </p:nvPr>
            </p:nvSpPr>
            <p:spPr bwMode="auto">
              <a:xfrm>
                <a:off x="433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84" name="Freeform 91"/>
              <p:cNvSpPr/>
              <p:nvPr userDrawn="1">
                <p:custDataLst>
                  <p:tags r:id="rId88"/>
                </p:custDataLst>
              </p:nvPr>
            </p:nvSpPr>
            <p:spPr bwMode="auto">
              <a:xfrm>
                <a:off x="434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85" name="Freeform 92"/>
              <p:cNvSpPr/>
              <p:nvPr userDrawn="1">
                <p:custDataLst>
                  <p:tags r:id="rId89"/>
                </p:custDataLst>
              </p:nvPr>
            </p:nvSpPr>
            <p:spPr bwMode="auto">
              <a:xfrm>
                <a:off x="436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86" name="Freeform 93"/>
              <p:cNvSpPr/>
              <p:nvPr userDrawn="1">
                <p:custDataLst>
                  <p:tags r:id="rId90"/>
                </p:custDataLst>
              </p:nvPr>
            </p:nvSpPr>
            <p:spPr bwMode="auto">
              <a:xfrm>
                <a:off x="438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87" name="Freeform 94"/>
              <p:cNvSpPr/>
              <p:nvPr userDrawn="1">
                <p:custDataLst>
                  <p:tags r:id="rId91"/>
                </p:custDataLst>
              </p:nvPr>
            </p:nvSpPr>
            <p:spPr bwMode="auto">
              <a:xfrm>
                <a:off x="43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88" name="Freeform 95"/>
              <p:cNvSpPr/>
              <p:nvPr userDrawn="1">
                <p:custDataLst>
                  <p:tags r:id="rId92"/>
                </p:custDataLst>
              </p:nvPr>
            </p:nvSpPr>
            <p:spPr bwMode="auto">
              <a:xfrm>
                <a:off x="440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89" name="Freeform 96"/>
              <p:cNvSpPr/>
              <p:nvPr userDrawn="1">
                <p:custDataLst>
                  <p:tags r:id="rId93"/>
                </p:custDataLst>
              </p:nvPr>
            </p:nvSpPr>
            <p:spPr bwMode="auto">
              <a:xfrm>
                <a:off x="441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0" name="Freeform 97"/>
              <p:cNvSpPr/>
              <p:nvPr userDrawn="1">
                <p:custDataLst>
                  <p:tags r:id="rId94"/>
                </p:custDataLst>
              </p:nvPr>
            </p:nvSpPr>
            <p:spPr bwMode="auto">
              <a:xfrm>
                <a:off x="443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1" name="Freeform 98"/>
              <p:cNvSpPr/>
              <p:nvPr userDrawn="1">
                <p:custDataLst>
                  <p:tags r:id="rId95"/>
                </p:custDataLst>
              </p:nvPr>
            </p:nvSpPr>
            <p:spPr bwMode="auto">
              <a:xfrm>
                <a:off x="444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2" name="Freeform 99"/>
              <p:cNvSpPr/>
              <p:nvPr userDrawn="1">
                <p:custDataLst>
                  <p:tags r:id="rId96"/>
                </p:custDataLst>
              </p:nvPr>
            </p:nvSpPr>
            <p:spPr bwMode="auto">
              <a:xfrm>
                <a:off x="44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3" name="Freeform 100"/>
              <p:cNvSpPr/>
              <p:nvPr userDrawn="1">
                <p:custDataLst>
                  <p:tags r:id="rId97"/>
                </p:custDataLst>
              </p:nvPr>
            </p:nvSpPr>
            <p:spPr bwMode="auto">
              <a:xfrm>
                <a:off x="447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4" name="Freeform 101"/>
              <p:cNvSpPr/>
              <p:nvPr userDrawn="1">
                <p:custDataLst>
                  <p:tags r:id="rId98"/>
                </p:custDataLst>
              </p:nvPr>
            </p:nvSpPr>
            <p:spPr bwMode="auto">
              <a:xfrm>
                <a:off x="448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5" name="Freeform 102"/>
              <p:cNvSpPr/>
              <p:nvPr userDrawn="1">
                <p:custDataLst>
                  <p:tags r:id="rId99"/>
                </p:custDataLst>
              </p:nvPr>
            </p:nvSpPr>
            <p:spPr bwMode="auto">
              <a:xfrm>
                <a:off x="450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6" name="Freeform 103"/>
              <p:cNvSpPr/>
              <p:nvPr userDrawn="1">
                <p:custDataLst>
                  <p:tags r:id="rId100"/>
                </p:custDataLst>
              </p:nvPr>
            </p:nvSpPr>
            <p:spPr bwMode="auto">
              <a:xfrm>
                <a:off x="451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7" name="Freeform 104"/>
              <p:cNvSpPr/>
              <p:nvPr userDrawn="1">
                <p:custDataLst>
                  <p:tags r:id="rId101"/>
                </p:custDataLst>
              </p:nvPr>
            </p:nvSpPr>
            <p:spPr bwMode="auto">
              <a:xfrm>
                <a:off x="452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8" name="Freeform 105"/>
              <p:cNvSpPr/>
              <p:nvPr userDrawn="1">
                <p:custDataLst>
                  <p:tags r:id="rId102"/>
                </p:custDataLst>
              </p:nvPr>
            </p:nvSpPr>
            <p:spPr bwMode="auto">
              <a:xfrm>
                <a:off x="454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9" name="Freeform 106"/>
              <p:cNvSpPr/>
              <p:nvPr userDrawn="1">
                <p:custDataLst>
                  <p:tags r:id="rId103"/>
                </p:custDataLst>
              </p:nvPr>
            </p:nvSpPr>
            <p:spPr bwMode="auto">
              <a:xfrm>
                <a:off x="455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0" name="Freeform 107"/>
              <p:cNvSpPr/>
              <p:nvPr userDrawn="1">
                <p:custDataLst>
                  <p:tags r:id="rId104"/>
                </p:custDataLst>
              </p:nvPr>
            </p:nvSpPr>
            <p:spPr bwMode="auto">
              <a:xfrm>
                <a:off x="456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1" name="Freeform 108"/>
              <p:cNvSpPr/>
              <p:nvPr userDrawn="1">
                <p:custDataLst>
                  <p:tags r:id="rId105"/>
                </p:custDataLst>
              </p:nvPr>
            </p:nvSpPr>
            <p:spPr bwMode="auto">
              <a:xfrm>
                <a:off x="458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2" name="Freeform 109"/>
              <p:cNvSpPr/>
              <p:nvPr userDrawn="1">
                <p:custDataLst>
                  <p:tags r:id="rId106"/>
                </p:custDataLst>
              </p:nvPr>
            </p:nvSpPr>
            <p:spPr bwMode="auto">
              <a:xfrm>
                <a:off x="45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3" name="Freeform 110"/>
              <p:cNvSpPr/>
              <p:nvPr userDrawn="1">
                <p:custDataLst>
                  <p:tags r:id="rId107"/>
                </p:custDataLst>
              </p:nvPr>
            </p:nvSpPr>
            <p:spPr bwMode="auto">
              <a:xfrm>
                <a:off x="461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4" name="Freeform 111"/>
              <p:cNvSpPr/>
              <p:nvPr userDrawn="1">
                <p:custDataLst>
                  <p:tags r:id="rId108"/>
                </p:custDataLst>
              </p:nvPr>
            </p:nvSpPr>
            <p:spPr bwMode="auto">
              <a:xfrm>
                <a:off x="462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5" name="Freeform 112"/>
              <p:cNvSpPr/>
              <p:nvPr userDrawn="1">
                <p:custDataLst>
                  <p:tags r:id="rId109"/>
                </p:custDataLst>
              </p:nvPr>
            </p:nvSpPr>
            <p:spPr bwMode="auto">
              <a:xfrm>
                <a:off x="462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6" name="Freeform 113"/>
              <p:cNvSpPr/>
              <p:nvPr userDrawn="1">
                <p:custDataLst>
                  <p:tags r:id="rId110"/>
                </p:custDataLst>
              </p:nvPr>
            </p:nvSpPr>
            <p:spPr bwMode="auto">
              <a:xfrm>
                <a:off x="304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7" name="Freeform 114"/>
              <p:cNvSpPr/>
              <p:nvPr userDrawn="1">
                <p:custDataLst>
                  <p:tags r:id="rId111"/>
                </p:custDataLst>
              </p:nvPr>
            </p:nvSpPr>
            <p:spPr bwMode="auto">
              <a:xfrm>
                <a:off x="305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8" name="Freeform 115"/>
              <p:cNvSpPr/>
              <p:nvPr userDrawn="1">
                <p:custDataLst>
                  <p:tags r:id="rId112"/>
                </p:custDataLst>
              </p:nvPr>
            </p:nvSpPr>
            <p:spPr bwMode="auto">
              <a:xfrm>
                <a:off x="306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9" name="Freeform 116"/>
              <p:cNvSpPr/>
              <p:nvPr userDrawn="1">
                <p:custDataLst>
                  <p:tags r:id="rId113"/>
                </p:custDataLst>
              </p:nvPr>
            </p:nvSpPr>
            <p:spPr bwMode="auto">
              <a:xfrm>
                <a:off x="308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0" name="Freeform 117"/>
              <p:cNvSpPr/>
              <p:nvPr userDrawn="1">
                <p:custDataLst>
                  <p:tags r:id="rId114"/>
                </p:custDataLst>
              </p:nvPr>
            </p:nvSpPr>
            <p:spPr bwMode="auto">
              <a:xfrm>
                <a:off x="30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1" name="Freeform 118"/>
              <p:cNvSpPr/>
              <p:nvPr userDrawn="1">
                <p:custDataLst>
                  <p:tags r:id="rId115"/>
                </p:custDataLst>
              </p:nvPr>
            </p:nvSpPr>
            <p:spPr bwMode="auto">
              <a:xfrm>
                <a:off x="31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2" name="Freeform 119"/>
              <p:cNvSpPr/>
              <p:nvPr userDrawn="1">
                <p:custDataLst>
                  <p:tags r:id="rId116"/>
                </p:custDataLst>
              </p:nvPr>
            </p:nvSpPr>
            <p:spPr bwMode="auto">
              <a:xfrm>
                <a:off x="312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3" name="Freeform 120"/>
              <p:cNvSpPr/>
              <p:nvPr userDrawn="1">
                <p:custDataLst>
                  <p:tags r:id="rId117"/>
                </p:custDataLst>
              </p:nvPr>
            </p:nvSpPr>
            <p:spPr bwMode="auto">
              <a:xfrm>
                <a:off x="313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4" name="Freeform 121"/>
              <p:cNvSpPr/>
              <p:nvPr userDrawn="1">
                <p:custDataLst>
                  <p:tags r:id="rId118"/>
                </p:custDataLst>
              </p:nvPr>
            </p:nvSpPr>
            <p:spPr bwMode="auto">
              <a:xfrm>
                <a:off x="315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5" name="Freeform 122"/>
              <p:cNvSpPr/>
              <p:nvPr userDrawn="1">
                <p:custDataLst>
                  <p:tags r:id="rId119"/>
                </p:custDataLst>
              </p:nvPr>
            </p:nvSpPr>
            <p:spPr bwMode="auto">
              <a:xfrm>
                <a:off x="316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6" name="Freeform 123"/>
              <p:cNvSpPr/>
              <p:nvPr userDrawn="1">
                <p:custDataLst>
                  <p:tags r:id="rId120"/>
                </p:custDataLst>
              </p:nvPr>
            </p:nvSpPr>
            <p:spPr bwMode="auto">
              <a:xfrm>
                <a:off x="317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7" name="Freeform 124"/>
              <p:cNvSpPr/>
              <p:nvPr userDrawn="1">
                <p:custDataLst>
                  <p:tags r:id="rId121"/>
                </p:custDataLst>
              </p:nvPr>
            </p:nvSpPr>
            <p:spPr bwMode="auto">
              <a:xfrm>
                <a:off x="319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8" name="Freeform 125"/>
              <p:cNvSpPr/>
              <p:nvPr userDrawn="1">
                <p:custDataLst>
                  <p:tags r:id="rId122"/>
                </p:custDataLst>
              </p:nvPr>
            </p:nvSpPr>
            <p:spPr bwMode="auto">
              <a:xfrm>
                <a:off x="320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9" name="Freeform 126"/>
              <p:cNvSpPr/>
              <p:nvPr userDrawn="1">
                <p:custDataLst>
                  <p:tags r:id="rId123"/>
                </p:custDataLst>
              </p:nvPr>
            </p:nvSpPr>
            <p:spPr bwMode="auto">
              <a:xfrm>
                <a:off x="321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0" name="Freeform 127"/>
              <p:cNvSpPr/>
              <p:nvPr userDrawn="1">
                <p:custDataLst>
                  <p:tags r:id="rId124"/>
                </p:custDataLst>
              </p:nvPr>
            </p:nvSpPr>
            <p:spPr bwMode="auto">
              <a:xfrm>
                <a:off x="323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1" name="Freeform 128"/>
              <p:cNvSpPr/>
              <p:nvPr userDrawn="1">
                <p:custDataLst>
                  <p:tags r:id="rId125"/>
                </p:custDataLst>
              </p:nvPr>
            </p:nvSpPr>
            <p:spPr bwMode="auto">
              <a:xfrm>
                <a:off x="32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2" name="Freeform 129"/>
              <p:cNvSpPr/>
              <p:nvPr userDrawn="1">
                <p:custDataLst>
                  <p:tags r:id="rId126"/>
                </p:custDataLst>
              </p:nvPr>
            </p:nvSpPr>
            <p:spPr bwMode="auto">
              <a:xfrm>
                <a:off x="32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3" name="Freeform 130"/>
              <p:cNvSpPr/>
              <p:nvPr userDrawn="1">
                <p:custDataLst>
                  <p:tags r:id="rId127"/>
                </p:custDataLst>
              </p:nvPr>
            </p:nvSpPr>
            <p:spPr bwMode="auto">
              <a:xfrm>
                <a:off x="32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4" name="Freeform 131"/>
              <p:cNvSpPr/>
              <p:nvPr userDrawn="1">
                <p:custDataLst>
                  <p:tags r:id="rId128"/>
                </p:custDataLst>
              </p:nvPr>
            </p:nvSpPr>
            <p:spPr bwMode="auto">
              <a:xfrm>
                <a:off x="32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5" name="Freeform 132"/>
              <p:cNvSpPr/>
              <p:nvPr userDrawn="1">
                <p:custDataLst>
                  <p:tags r:id="rId129"/>
                </p:custDataLst>
              </p:nvPr>
            </p:nvSpPr>
            <p:spPr bwMode="auto">
              <a:xfrm>
                <a:off x="32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6" name="Freeform 133"/>
              <p:cNvSpPr/>
              <p:nvPr userDrawn="1">
                <p:custDataLst>
                  <p:tags r:id="rId130"/>
                </p:custDataLst>
              </p:nvPr>
            </p:nvSpPr>
            <p:spPr bwMode="auto">
              <a:xfrm>
                <a:off x="33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7" name="Freeform 134"/>
              <p:cNvSpPr/>
              <p:nvPr userDrawn="1">
                <p:custDataLst>
                  <p:tags r:id="rId131"/>
                </p:custDataLst>
              </p:nvPr>
            </p:nvSpPr>
            <p:spPr bwMode="auto">
              <a:xfrm>
                <a:off x="332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8" name="Freeform 135"/>
              <p:cNvSpPr/>
              <p:nvPr userDrawn="1">
                <p:custDataLst>
                  <p:tags r:id="rId132"/>
                </p:custDataLst>
              </p:nvPr>
            </p:nvSpPr>
            <p:spPr bwMode="auto">
              <a:xfrm>
                <a:off x="333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9" name="Freeform 136"/>
              <p:cNvSpPr/>
              <p:nvPr userDrawn="1">
                <p:custDataLst>
                  <p:tags r:id="rId133"/>
                </p:custDataLst>
              </p:nvPr>
            </p:nvSpPr>
            <p:spPr bwMode="auto">
              <a:xfrm>
                <a:off x="335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30" name="Freeform 137"/>
              <p:cNvSpPr/>
              <p:nvPr userDrawn="1">
                <p:custDataLst>
                  <p:tags r:id="rId134"/>
                </p:custDataLst>
              </p:nvPr>
            </p:nvSpPr>
            <p:spPr bwMode="auto">
              <a:xfrm>
                <a:off x="336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31" name="Freeform 138"/>
              <p:cNvSpPr/>
              <p:nvPr userDrawn="1">
                <p:custDataLst>
                  <p:tags r:id="rId135"/>
                </p:custDataLst>
              </p:nvPr>
            </p:nvSpPr>
            <p:spPr bwMode="auto">
              <a:xfrm>
                <a:off x="337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32" name="Freeform 139"/>
              <p:cNvSpPr/>
              <p:nvPr userDrawn="1">
                <p:custDataLst>
                  <p:tags r:id="rId136"/>
                </p:custDataLst>
              </p:nvPr>
            </p:nvSpPr>
            <p:spPr bwMode="auto">
              <a:xfrm>
                <a:off x="339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33" name="Freeform 140"/>
              <p:cNvSpPr/>
              <p:nvPr userDrawn="1">
                <p:custDataLst>
                  <p:tags r:id="rId137"/>
                </p:custDataLst>
              </p:nvPr>
            </p:nvSpPr>
            <p:spPr bwMode="auto">
              <a:xfrm>
                <a:off x="340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34" name="Freeform 141"/>
              <p:cNvSpPr/>
              <p:nvPr userDrawn="1">
                <p:custDataLst>
                  <p:tags r:id="rId138"/>
                </p:custDataLst>
              </p:nvPr>
            </p:nvSpPr>
            <p:spPr bwMode="auto">
              <a:xfrm>
                <a:off x="341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35" name="Freeform 142"/>
              <p:cNvSpPr/>
              <p:nvPr userDrawn="1">
                <p:custDataLst>
                  <p:tags r:id="rId139"/>
                </p:custDataLst>
              </p:nvPr>
            </p:nvSpPr>
            <p:spPr bwMode="auto">
              <a:xfrm>
                <a:off x="34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36" name="Freeform 143"/>
              <p:cNvSpPr/>
              <p:nvPr userDrawn="1">
                <p:custDataLst>
                  <p:tags r:id="rId140"/>
                </p:custDataLst>
              </p:nvPr>
            </p:nvSpPr>
            <p:spPr bwMode="auto">
              <a:xfrm>
                <a:off x="34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37" name="Freeform 144"/>
              <p:cNvSpPr/>
              <p:nvPr userDrawn="1">
                <p:custDataLst>
                  <p:tags r:id="rId141"/>
                </p:custDataLst>
              </p:nvPr>
            </p:nvSpPr>
            <p:spPr bwMode="auto">
              <a:xfrm>
                <a:off x="34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38" name="Freeform 145"/>
              <p:cNvSpPr/>
              <p:nvPr userDrawn="1">
                <p:custDataLst>
                  <p:tags r:id="rId142"/>
                </p:custDataLst>
              </p:nvPr>
            </p:nvSpPr>
            <p:spPr bwMode="auto">
              <a:xfrm>
                <a:off x="34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39" name="Freeform 146"/>
              <p:cNvSpPr/>
              <p:nvPr userDrawn="1">
                <p:custDataLst>
                  <p:tags r:id="rId143"/>
                </p:custDataLst>
              </p:nvPr>
            </p:nvSpPr>
            <p:spPr bwMode="auto">
              <a:xfrm>
                <a:off x="34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40" name="Freeform 147"/>
              <p:cNvSpPr/>
              <p:nvPr userDrawn="1">
                <p:custDataLst>
                  <p:tags r:id="rId144"/>
                </p:custDataLst>
              </p:nvPr>
            </p:nvSpPr>
            <p:spPr bwMode="auto">
              <a:xfrm>
                <a:off x="34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41" name="Freeform 148"/>
              <p:cNvSpPr/>
              <p:nvPr userDrawn="1">
                <p:custDataLst>
                  <p:tags r:id="rId145"/>
                </p:custDataLst>
              </p:nvPr>
            </p:nvSpPr>
            <p:spPr bwMode="auto">
              <a:xfrm>
                <a:off x="35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42" name="Freeform 149"/>
              <p:cNvSpPr/>
              <p:nvPr userDrawn="1">
                <p:custDataLst>
                  <p:tags r:id="rId146"/>
                </p:custDataLst>
              </p:nvPr>
            </p:nvSpPr>
            <p:spPr bwMode="auto">
              <a:xfrm>
                <a:off x="35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43" name="Freeform 150"/>
              <p:cNvSpPr/>
              <p:nvPr userDrawn="1">
                <p:custDataLst>
                  <p:tags r:id="rId147"/>
                </p:custDataLst>
              </p:nvPr>
            </p:nvSpPr>
            <p:spPr bwMode="auto">
              <a:xfrm>
                <a:off x="354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44" name="Freeform 151"/>
              <p:cNvSpPr/>
              <p:nvPr userDrawn="1">
                <p:custDataLst>
                  <p:tags r:id="rId148"/>
                </p:custDataLst>
              </p:nvPr>
            </p:nvSpPr>
            <p:spPr bwMode="auto">
              <a:xfrm>
                <a:off x="355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45" name="Freeform 152"/>
              <p:cNvSpPr/>
              <p:nvPr userDrawn="1">
                <p:custDataLst>
                  <p:tags r:id="rId149"/>
                </p:custDataLst>
              </p:nvPr>
            </p:nvSpPr>
            <p:spPr bwMode="auto">
              <a:xfrm>
                <a:off x="356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46" name="Freeform 153"/>
              <p:cNvSpPr/>
              <p:nvPr userDrawn="1">
                <p:custDataLst>
                  <p:tags r:id="rId150"/>
                </p:custDataLst>
              </p:nvPr>
            </p:nvSpPr>
            <p:spPr bwMode="auto">
              <a:xfrm>
                <a:off x="357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47" name="Freeform 154"/>
              <p:cNvSpPr/>
              <p:nvPr userDrawn="1">
                <p:custDataLst>
                  <p:tags r:id="rId151"/>
                </p:custDataLst>
              </p:nvPr>
            </p:nvSpPr>
            <p:spPr bwMode="auto">
              <a:xfrm>
                <a:off x="359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48" name="Freeform 155"/>
              <p:cNvSpPr/>
              <p:nvPr userDrawn="1">
                <p:custDataLst>
                  <p:tags r:id="rId152"/>
                </p:custDataLst>
              </p:nvPr>
            </p:nvSpPr>
            <p:spPr bwMode="auto">
              <a:xfrm>
                <a:off x="360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49" name="Freeform 156"/>
              <p:cNvSpPr/>
              <p:nvPr userDrawn="1">
                <p:custDataLst>
                  <p:tags r:id="rId153"/>
                </p:custDataLst>
              </p:nvPr>
            </p:nvSpPr>
            <p:spPr bwMode="auto">
              <a:xfrm>
                <a:off x="361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50" name="Freeform 157"/>
              <p:cNvSpPr/>
              <p:nvPr userDrawn="1">
                <p:custDataLst>
                  <p:tags r:id="rId154"/>
                </p:custDataLst>
              </p:nvPr>
            </p:nvSpPr>
            <p:spPr bwMode="auto">
              <a:xfrm>
                <a:off x="36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51" name="Freeform 158"/>
              <p:cNvSpPr/>
              <p:nvPr userDrawn="1">
                <p:custDataLst>
                  <p:tags r:id="rId155"/>
                </p:custDataLst>
              </p:nvPr>
            </p:nvSpPr>
            <p:spPr bwMode="auto">
              <a:xfrm>
                <a:off x="36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52" name="Freeform 159"/>
              <p:cNvSpPr/>
              <p:nvPr userDrawn="1">
                <p:custDataLst>
                  <p:tags r:id="rId156"/>
                </p:custDataLst>
              </p:nvPr>
            </p:nvSpPr>
            <p:spPr bwMode="auto">
              <a:xfrm>
                <a:off x="36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53" name="Freeform 160"/>
              <p:cNvSpPr/>
              <p:nvPr userDrawn="1">
                <p:custDataLst>
                  <p:tags r:id="rId157"/>
                </p:custDataLst>
              </p:nvPr>
            </p:nvSpPr>
            <p:spPr bwMode="auto">
              <a:xfrm>
                <a:off x="36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54" name="Freeform 161"/>
              <p:cNvSpPr/>
              <p:nvPr userDrawn="1">
                <p:custDataLst>
                  <p:tags r:id="rId158"/>
                </p:custDataLst>
              </p:nvPr>
            </p:nvSpPr>
            <p:spPr bwMode="auto">
              <a:xfrm>
                <a:off x="36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55" name="Freeform 162"/>
              <p:cNvSpPr/>
              <p:nvPr userDrawn="1">
                <p:custDataLst>
                  <p:tags r:id="rId159"/>
                </p:custDataLst>
              </p:nvPr>
            </p:nvSpPr>
            <p:spPr bwMode="auto">
              <a:xfrm>
                <a:off x="36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56" name="Freeform 163"/>
              <p:cNvSpPr/>
              <p:nvPr userDrawn="1">
                <p:custDataLst>
                  <p:tags r:id="rId160"/>
                </p:custDataLst>
              </p:nvPr>
            </p:nvSpPr>
            <p:spPr bwMode="auto">
              <a:xfrm>
                <a:off x="37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57" name="Freeform 164"/>
              <p:cNvSpPr/>
              <p:nvPr userDrawn="1">
                <p:custDataLst>
                  <p:tags r:id="rId161"/>
                </p:custDataLst>
              </p:nvPr>
            </p:nvSpPr>
            <p:spPr bwMode="auto">
              <a:xfrm>
                <a:off x="37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58" name="Freeform 165"/>
              <p:cNvSpPr/>
              <p:nvPr userDrawn="1">
                <p:custDataLst>
                  <p:tags r:id="rId162"/>
                </p:custDataLst>
              </p:nvPr>
            </p:nvSpPr>
            <p:spPr bwMode="auto">
              <a:xfrm>
                <a:off x="39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59" name="Freeform 166"/>
              <p:cNvSpPr/>
              <p:nvPr userDrawn="1">
                <p:custDataLst>
                  <p:tags r:id="rId163"/>
                </p:custDataLst>
              </p:nvPr>
            </p:nvSpPr>
            <p:spPr bwMode="auto">
              <a:xfrm>
                <a:off x="39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60" name="Freeform 167"/>
              <p:cNvSpPr/>
              <p:nvPr userDrawn="1">
                <p:custDataLst>
                  <p:tags r:id="rId164"/>
                </p:custDataLst>
              </p:nvPr>
            </p:nvSpPr>
            <p:spPr bwMode="auto">
              <a:xfrm>
                <a:off x="39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61" name="Freeform 168"/>
              <p:cNvSpPr/>
              <p:nvPr userDrawn="1">
                <p:custDataLst>
                  <p:tags r:id="rId165"/>
                </p:custDataLst>
              </p:nvPr>
            </p:nvSpPr>
            <p:spPr bwMode="auto">
              <a:xfrm>
                <a:off x="397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62" name="Freeform 169"/>
              <p:cNvSpPr/>
              <p:nvPr userDrawn="1">
                <p:custDataLst>
                  <p:tags r:id="rId166"/>
                </p:custDataLst>
              </p:nvPr>
            </p:nvSpPr>
            <p:spPr bwMode="auto">
              <a:xfrm>
                <a:off x="398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63" name="Freeform 170"/>
              <p:cNvSpPr/>
              <p:nvPr userDrawn="1">
                <p:custDataLst>
                  <p:tags r:id="rId167"/>
                </p:custDataLst>
              </p:nvPr>
            </p:nvSpPr>
            <p:spPr bwMode="auto">
              <a:xfrm>
                <a:off x="400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64" name="Freeform 171"/>
              <p:cNvSpPr/>
              <p:nvPr userDrawn="1">
                <p:custDataLst>
                  <p:tags r:id="rId168"/>
                </p:custDataLst>
              </p:nvPr>
            </p:nvSpPr>
            <p:spPr bwMode="auto">
              <a:xfrm>
                <a:off x="401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65" name="Freeform 172"/>
              <p:cNvSpPr/>
              <p:nvPr userDrawn="1">
                <p:custDataLst>
                  <p:tags r:id="rId169"/>
                </p:custDataLst>
              </p:nvPr>
            </p:nvSpPr>
            <p:spPr bwMode="auto">
              <a:xfrm>
                <a:off x="40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66" name="Freeform 173"/>
              <p:cNvSpPr/>
              <p:nvPr userDrawn="1">
                <p:custDataLst>
                  <p:tags r:id="rId170"/>
                </p:custDataLst>
              </p:nvPr>
            </p:nvSpPr>
            <p:spPr bwMode="auto">
              <a:xfrm>
                <a:off x="404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67" name="Freeform 174"/>
              <p:cNvSpPr/>
              <p:nvPr userDrawn="1">
                <p:custDataLst>
                  <p:tags r:id="rId171"/>
                </p:custDataLst>
              </p:nvPr>
            </p:nvSpPr>
            <p:spPr bwMode="auto">
              <a:xfrm>
                <a:off x="405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68" name="Freeform 175"/>
              <p:cNvSpPr/>
              <p:nvPr userDrawn="1">
                <p:custDataLst>
                  <p:tags r:id="rId172"/>
                </p:custDataLst>
              </p:nvPr>
            </p:nvSpPr>
            <p:spPr bwMode="auto">
              <a:xfrm>
                <a:off x="406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69" name="Freeform 176"/>
              <p:cNvSpPr/>
              <p:nvPr userDrawn="1">
                <p:custDataLst>
                  <p:tags r:id="rId173"/>
                </p:custDataLst>
              </p:nvPr>
            </p:nvSpPr>
            <p:spPr bwMode="auto">
              <a:xfrm>
                <a:off x="407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70" name="Freeform 177"/>
              <p:cNvSpPr/>
              <p:nvPr userDrawn="1">
                <p:custDataLst>
                  <p:tags r:id="rId174"/>
                </p:custDataLst>
              </p:nvPr>
            </p:nvSpPr>
            <p:spPr bwMode="auto">
              <a:xfrm>
                <a:off x="409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71" name="Freeform 178"/>
              <p:cNvSpPr/>
              <p:nvPr userDrawn="1">
                <p:custDataLst>
                  <p:tags r:id="rId175"/>
                </p:custDataLst>
              </p:nvPr>
            </p:nvSpPr>
            <p:spPr bwMode="auto">
              <a:xfrm>
                <a:off x="410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72" name="Freeform 179"/>
              <p:cNvSpPr/>
              <p:nvPr userDrawn="1">
                <p:custDataLst>
                  <p:tags r:id="rId176"/>
                </p:custDataLst>
              </p:nvPr>
            </p:nvSpPr>
            <p:spPr bwMode="auto">
              <a:xfrm>
                <a:off x="411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73" name="Freeform 180"/>
              <p:cNvSpPr/>
              <p:nvPr userDrawn="1">
                <p:custDataLst>
                  <p:tags r:id="rId177"/>
                </p:custDataLst>
              </p:nvPr>
            </p:nvSpPr>
            <p:spPr bwMode="auto">
              <a:xfrm>
                <a:off x="413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74" name="Freeform 181"/>
              <p:cNvSpPr/>
              <p:nvPr userDrawn="1">
                <p:custDataLst>
                  <p:tags r:id="rId178"/>
                </p:custDataLst>
              </p:nvPr>
            </p:nvSpPr>
            <p:spPr bwMode="auto">
              <a:xfrm>
                <a:off x="414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75" name="Freeform 182"/>
              <p:cNvSpPr/>
              <p:nvPr userDrawn="1">
                <p:custDataLst>
                  <p:tags r:id="rId179"/>
                </p:custDataLst>
              </p:nvPr>
            </p:nvSpPr>
            <p:spPr bwMode="auto">
              <a:xfrm>
                <a:off x="41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76" name="Freeform 183"/>
              <p:cNvSpPr/>
              <p:nvPr userDrawn="1">
                <p:custDataLst>
                  <p:tags r:id="rId180"/>
                </p:custDataLst>
              </p:nvPr>
            </p:nvSpPr>
            <p:spPr bwMode="auto">
              <a:xfrm>
                <a:off x="417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77" name="Freeform 184"/>
              <p:cNvSpPr/>
              <p:nvPr userDrawn="1">
                <p:custDataLst>
                  <p:tags r:id="rId181"/>
                </p:custDataLst>
              </p:nvPr>
            </p:nvSpPr>
            <p:spPr bwMode="auto">
              <a:xfrm>
                <a:off x="418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78" name="Freeform 185"/>
              <p:cNvSpPr/>
              <p:nvPr userDrawn="1">
                <p:custDataLst>
                  <p:tags r:id="rId182"/>
                </p:custDataLst>
              </p:nvPr>
            </p:nvSpPr>
            <p:spPr bwMode="auto">
              <a:xfrm>
                <a:off x="420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79" name="Freeform 186"/>
              <p:cNvSpPr/>
              <p:nvPr userDrawn="1">
                <p:custDataLst>
                  <p:tags r:id="rId183"/>
                </p:custDataLst>
              </p:nvPr>
            </p:nvSpPr>
            <p:spPr bwMode="auto">
              <a:xfrm>
                <a:off x="421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0" name="Freeform 187"/>
              <p:cNvSpPr/>
              <p:nvPr userDrawn="1">
                <p:custDataLst>
                  <p:tags r:id="rId184"/>
                </p:custDataLst>
              </p:nvPr>
            </p:nvSpPr>
            <p:spPr bwMode="auto">
              <a:xfrm>
                <a:off x="42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1" name="Freeform 188"/>
              <p:cNvSpPr/>
              <p:nvPr userDrawn="1">
                <p:custDataLst>
                  <p:tags r:id="rId185"/>
                </p:custDataLst>
              </p:nvPr>
            </p:nvSpPr>
            <p:spPr bwMode="auto">
              <a:xfrm>
                <a:off x="424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2" name="Freeform 189"/>
              <p:cNvSpPr/>
              <p:nvPr userDrawn="1">
                <p:custDataLst>
                  <p:tags r:id="rId186"/>
                </p:custDataLst>
              </p:nvPr>
            </p:nvSpPr>
            <p:spPr bwMode="auto">
              <a:xfrm>
                <a:off x="425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3" name="Freeform 190"/>
              <p:cNvSpPr/>
              <p:nvPr userDrawn="1">
                <p:custDataLst>
                  <p:tags r:id="rId187"/>
                </p:custDataLst>
              </p:nvPr>
            </p:nvSpPr>
            <p:spPr bwMode="auto">
              <a:xfrm>
                <a:off x="426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4" name="Freeform 191"/>
              <p:cNvSpPr/>
              <p:nvPr userDrawn="1">
                <p:custDataLst>
                  <p:tags r:id="rId188"/>
                </p:custDataLst>
              </p:nvPr>
            </p:nvSpPr>
            <p:spPr bwMode="auto">
              <a:xfrm>
                <a:off x="428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5" name="Freeform 192"/>
              <p:cNvSpPr/>
              <p:nvPr userDrawn="1">
                <p:custDataLst>
                  <p:tags r:id="rId189"/>
                </p:custDataLst>
              </p:nvPr>
            </p:nvSpPr>
            <p:spPr bwMode="auto">
              <a:xfrm>
                <a:off x="429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6" name="Freeform 193"/>
              <p:cNvSpPr/>
              <p:nvPr userDrawn="1">
                <p:custDataLst>
                  <p:tags r:id="rId190"/>
                </p:custDataLst>
              </p:nvPr>
            </p:nvSpPr>
            <p:spPr bwMode="auto">
              <a:xfrm>
                <a:off x="430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7" name="Freeform 194"/>
              <p:cNvSpPr/>
              <p:nvPr userDrawn="1">
                <p:custDataLst>
                  <p:tags r:id="rId191"/>
                </p:custDataLst>
              </p:nvPr>
            </p:nvSpPr>
            <p:spPr bwMode="auto">
              <a:xfrm>
                <a:off x="431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8" name="Freeform 195"/>
              <p:cNvSpPr/>
              <p:nvPr userDrawn="1">
                <p:custDataLst>
                  <p:tags r:id="rId192"/>
                </p:custDataLst>
              </p:nvPr>
            </p:nvSpPr>
            <p:spPr bwMode="auto">
              <a:xfrm>
                <a:off x="433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9" name="Freeform 196"/>
              <p:cNvSpPr/>
              <p:nvPr userDrawn="1">
                <p:custDataLst>
                  <p:tags r:id="rId193"/>
                </p:custDataLst>
              </p:nvPr>
            </p:nvSpPr>
            <p:spPr bwMode="auto">
              <a:xfrm>
                <a:off x="434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0" name="Freeform 197"/>
              <p:cNvSpPr/>
              <p:nvPr userDrawn="1">
                <p:custDataLst>
                  <p:tags r:id="rId194"/>
                </p:custDataLst>
              </p:nvPr>
            </p:nvSpPr>
            <p:spPr bwMode="auto">
              <a:xfrm>
                <a:off x="43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1" name="Freeform 198"/>
              <p:cNvSpPr/>
              <p:nvPr userDrawn="1">
                <p:custDataLst>
                  <p:tags r:id="rId195"/>
                </p:custDataLst>
              </p:nvPr>
            </p:nvSpPr>
            <p:spPr bwMode="auto">
              <a:xfrm>
                <a:off x="437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2" name="Freeform 199"/>
              <p:cNvSpPr/>
              <p:nvPr userDrawn="1">
                <p:custDataLst>
                  <p:tags r:id="rId196"/>
                </p:custDataLst>
              </p:nvPr>
            </p:nvSpPr>
            <p:spPr bwMode="auto">
              <a:xfrm>
                <a:off x="438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3" name="Freeform 200"/>
              <p:cNvSpPr/>
              <p:nvPr userDrawn="1">
                <p:custDataLst>
                  <p:tags r:id="rId197"/>
                </p:custDataLst>
              </p:nvPr>
            </p:nvSpPr>
            <p:spPr bwMode="auto">
              <a:xfrm>
                <a:off x="440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4" name="Freeform 201"/>
              <p:cNvSpPr/>
              <p:nvPr userDrawn="1">
                <p:custDataLst>
                  <p:tags r:id="rId198"/>
                </p:custDataLst>
              </p:nvPr>
            </p:nvSpPr>
            <p:spPr bwMode="auto">
              <a:xfrm>
                <a:off x="441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5" name="Freeform 202"/>
              <p:cNvSpPr/>
              <p:nvPr userDrawn="1">
                <p:custDataLst>
                  <p:tags r:id="rId199"/>
                </p:custDataLst>
              </p:nvPr>
            </p:nvSpPr>
            <p:spPr bwMode="auto">
              <a:xfrm>
                <a:off x="442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6" name="Freeform 203"/>
              <p:cNvSpPr/>
              <p:nvPr userDrawn="1">
                <p:custDataLst>
                  <p:tags r:id="rId200"/>
                </p:custDataLst>
              </p:nvPr>
            </p:nvSpPr>
            <p:spPr bwMode="auto">
              <a:xfrm>
                <a:off x="444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7" name="Freeform 204"/>
              <p:cNvSpPr/>
              <p:nvPr userDrawn="1">
                <p:custDataLst>
                  <p:tags r:id="rId201"/>
                </p:custDataLst>
              </p:nvPr>
            </p:nvSpPr>
            <p:spPr bwMode="auto">
              <a:xfrm>
                <a:off x="445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sp>
          <p:nvSpPr>
            <p:cNvPr id="191" name="Freeform 206"/>
            <p:cNvSpPr/>
            <p:nvPr userDrawn="1">
              <p:custDataLst>
                <p:tags r:id="rId202"/>
              </p:custDataLst>
            </p:nvPr>
          </p:nvSpPr>
          <p:spPr bwMode="auto">
            <a:xfrm>
              <a:off x="709136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2" name="Freeform 207"/>
            <p:cNvSpPr/>
            <p:nvPr userDrawn="1">
              <p:custDataLst>
                <p:tags r:id="rId203"/>
              </p:custDataLst>
            </p:nvPr>
          </p:nvSpPr>
          <p:spPr bwMode="auto">
            <a:xfrm>
              <a:off x="711200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3" name="Freeform 208"/>
            <p:cNvSpPr/>
            <p:nvPr userDrawn="1">
              <p:custDataLst>
                <p:tags r:id="rId204"/>
              </p:custDataLst>
            </p:nvPr>
          </p:nvSpPr>
          <p:spPr bwMode="auto">
            <a:xfrm>
              <a:off x="7132638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4" name="Freeform 209"/>
            <p:cNvSpPr/>
            <p:nvPr userDrawn="1">
              <p:custDataLst>
                <p:tags r:id="rId205"/>
              </p:custDataLst>
            </p:nvPr>
          </p:nvSpPr>
          <p:spPr bwMode="auto">
            <a:xfrm>
              <a:off x="715327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5" name="Freeform 210"/>
            <p:cNvSpPr/>
            <p:nvPr userDrawn="1">
              <p:custDataLst>
                <p:tags r:id="rId206"/>
              </p:custDataLst>
            </p:nvPr>
          </p:nvSpPr>
          <p:spPr bwMode="auto">
            <a:xfrm>
              <a:off x="71739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6" name="Freeform 211"/>
            <p:cNvSpPr/>
            <p:nvPr userDrawn="1">
              <p:custDataLst>
                <p:tags r:id="rId207"/>
              </p:custDataLst>
            </p:nvPr>
          </p:nvSpPr>
          <p:spPr bwMode="auto">
            <a:xfrm>
              <a:off x="719455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7" name="Freeform 212"/>
            <p:cNvSpPr/>
            <p:nvPr userDrawn="1">
              <p:custDataLst>
                <p:tags r:id="rId208"/>
              </p:custDataLst>
            </p:nvPr>
          </p:nvSpPr>
          <p:spPr bwMode="auto">
            <a:xfrm>
              <a:off x="722312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8" name="Freeform 213"/>
            <p:cNvSpPr/>
            <p:nvPr userDrawn="1">
              <p:custDataLst>
                <p:tags r:id="rId209"/>
              </p:custDataLst>
            </p:nvPr>
          </p:nvSpPr>
          <p:spPr bwMode="auto">
            <a:xfrm>
              <a:off x="724376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9" name="Freeform 214"/>
            <p:cNvSpPr/>
            <p:nvPr userDrawn="1">
              <p:custDataLst>
                <p:tags r:id="rId210"/>
              </p:custDataLst>
            </p:nvPr>
          </p:nvSpPr>
          <p:spPr bwMode="auto">
            <a:xfrm>
              <a:off x="726440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0" name="Freeform 215"/>
            <p:cNvSpPr/>
            <p:nvPr userDrawn="1">
              <p:custDataLst>
                <p:tags r:id="rId211"/>
              </p:custDataLst>
            </p:nvPr>
          </p:nvSpPr>
          <p:spPr bwMode="auto">
            <a:xfrm>
              <a:off x="7285038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1" name="Freeform 216"/>
            <p:cNvSpPr/>
            <p:nvPr userDrawn="1">
              <p:custDataLst>
                <p:tags r:id="rId212"/>
              </p:custDataLst>
            </p:nvPr>
          </p:nvSpPr>
          <p:spPr bwMode="auto">
            <a:xfrm>
              <a:off x="730567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2" name="Freeform 217"/>
            <p:cNvSpPr/>
            <p:nvPr userDrawn="1">
              <p:custDataLst>
                <p:tags r:id="rId213"/>
              </p:custDataLst>
            </p:nvPr>
          </p:nvSpPr>
          <p:spPr bwMode="auto">
            <a:xfrm>
              <a:off x="73263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3" name="Freeform 218"/>
            <p:cNvSpPr/>
            <p:nvPr userDrawn="1">
              <p:custDataLst>
                <p:tags r:id="rId214"/>
              </p:custDataLst>
            </p:nvPr>
          </p:nvSpPr>
          <p:spPr bwMode="auto">
            <a:xfrm>
              <a:off x="73263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4" name="Freeform 219"/>
            <p:cNvSpPr>
              <a:spLocks noEditPoints="1"/>
            </p:cNvSpPr>
            <p:nvPr userDrawn="1">
              <p:custDataLst>
                <p:tags r:id="rId215"/>
              </p:custDataLst>
            </p:nvPr>
          </p:nvSpPr>
          <p:spPr bwMode="auto">
            <a:xfrm>
              <a:off x="10160000" y="4513263"/>
              <a:ext cx="636588" cy="342900"/>
            </a:xfrm>
            <a:custGeom>
              <a:avLst/>
              <a:gdLst>
                <a:gd name="T0" fmla="*/ 344 w 401"/>
                <a:gd name="T1" fmla="*/ 57 h 216"/>
                <a:gd name="T2" fmla="*/ 318 w 401"/>
                <a:gd name="T3" fmla="*/ 0 h 216"/>
                <a:gd name="T4" fmla="*/ 287 w 401"/>
                <a:gd name="T5" fmla="*/ 57 h 216"/>
                <a:gd name="T6" fmla="*/ 287 w 401"/>
                <a:gd name="T7" fmla="*/ 79 h 216"/>
                <a:gd name="T8" fmla="*/ 235 w 401"/>
                <a:gd name="T9" fmla="*/ 79 h 216"/>
                <a:gd name="T10" fmla="*/ 235 w 401"/>
                <a:gd name="T11" fmla="*/ 57 h 216"/>
                <a:gd name="T12" fmla="*/ 205 w 401"/>
                <a:gd name="T13" fmla="*/ 0 h 216"/>
                <a:gd name="T14" fmla="*/ 174 w 401"/>
                <a:gd name="T15" fmla="*/ 57 h 216"/>
                <a:gd name="T16" fmla="*/ 174 w 401"/>
                <a:gd name="T17" fmla="*/ 79 h 216"/>
                <a:gd name="T18" fmla="*/ 118 w 401"/>
                <a:gd name="T19" fmla="*/ 79 h 216"/>
                <a:gd name="T20" fmla="*/ 118 w 401"/>
                <a:gd name="T21" fmla="*/ 57 h 216"/>
                <a:gd name="T22" fmla="*/ 87 w 401"/>
                <a:gd name="T23" fmla="*/ 0 h 216"/>
                <a:gd name="T24" fmla="*/ 57 w 401"/>
                <a:gd name="T25" fmla="*/ 57 h 216"/>
                <a:gd name="T26" fmla="*/ 57 w 401"/>
                <a:gd name="T27" fmla="*/ 79 h 216"/>
                <a:gd name="T28" fmla="*/ 74 w 401"/>
                <a:gd name="T29" fmla="*/ 136 h 216"/>
                <a:gd name="T30" fmla="*/ 104 w 401"/>
                <a:gd name="T31" fmla="*/ 216 h 216"/>
                <a:gd name="T32" fmla="*/ 118 w 401"/>
                <a:gd name="T33" fmla="*/ 136 h 216"/>
                <a:gd name="T34" fmla="*/ 192 w 401"/>
                <a:gd name="T35" fmla="*/ 136 h 216"/>
                <a:gd name="T36" fmla="*/ 218 w 401"/>
                <a:gd name="T37" fmla="*/ 216 h 216"/>
                <a:gd name="T38" fmla="*/ 226 w 401"/>
                <a:gd name="T39" fmla="*/ 136 h 216"/>
                <a:gd name="T40" fmla="*/ 300 w 401"/>
                <a:gd name="T41" fmla="*/ 136 h 216"/>
                <a:gd name="T42" fmla="*/ 331 w 401"/>
                <a:gd name="T43" fmla="*/ 216 h 216"/>
                <a:gd name="T44" fmla="*/ 401 w 401"/>
                <a:gd name="T45" fmla="*/ 136 h 216"/>
                <a:gd name="T46" fmla="*/ 370 w 401"/>
                <a:gd name="T47" fmla="*/ 79 h 216"/>
                <a:gd name="T48" fmla="*/ 96 w 401"/>
                <a:gd name="T49" fmla="*/ 207 h 216"/>
                <a:gd name="T50" fmla="*/ 83 w 401"/>
                <a:gd name="T51" fmla="*/ 132 h 216"/>
                <a:gd name="T52" fmla="*/ 78 w 401"/>
                <a:gd name="T53" fmla="*/ 70 h 216"/>
                <a:gd name="T54" fmla="*/ 78 w 401"/>
                <a:gd name="T55" fmla="*/ 48 h 216"/>
                <a:gd name="T56" fmla="*/ 87 w 401"/>
                <a:gd name="T57" fmla="*/ 13 h 216"/>
                <a:gd name="T58" fmla="*/ 100 w 401"/>
                <a:gd name="T59" fmla="*/ 48 h 216"/>
                <a:gd name="T60" fmla="*/ 100 w 401"/>
                <a:gd name="T61" fmla="*/ 70 h 216"/>
                <a:gd name="T62" fmla="*/ 126 w 401"/>
                <a:gd name="T63" fmla="*/ 132 h 216"/>
                <a:gd name="T64" fmla="*/ 135 w 401"/>
                <a:gd name="T65" fmla="*/ 132 h 216"/>
                <a:gd name="T66" fmla="*/ 157 w 401"/>
                <a:gd name="T67" fmla="*/ 132 h 216"/>
                <a:gd name="T68" fmla="*/ 213 w 401"/>
                <a:gd name="T69" fmla="*/ 132 h 216"/>
                <a:gd name="T70" fmla="*/ 196 w 401"/>
                <a:gd name="T71" fmla="*/ 207 h 216"/>
                <a:gd name="T72" fmla="*/ 165 w 401"/>
                <a:gd name="T73" fmla="*/ 132 h 216"/>
                <a:gd name="T74" fmla="*/ 196 w 401"/>
                <a:gd name="T75" fmla="*/ 70 h 216"/>
                <a:gd name="T76" fmla="*/ 192 w 401"/>
                <a:gd name="T77" fmla="*/ 48 h 216"/>
                <a:gd name="T78" fmla="*/ 205 w 401"/>
                <a:gd name="T79" fmla="*/ 13 h 216"/>
                <a:gd name="T80" fmla="*/ 218 w 401"/>
                <a:gd name="T81" fmla="*/ 48 h 216"/>
                <a:gd name="T82" fmla="*/ 218 w 401"/>
                <a:gd name="T83" fmla="*/ 70 h 216"/>
                <a:gd name="T84" fmla="*/ 235 w 401"/>
                <a:gd name="T85" fmla="*/ 132 h 216"/>
                <a:gd name="T86" fmla="*/ 248 w 401"/>
                <a:gd name="T87" fmla="*/ 132 h 216"/>
                <a:gd name="T88" fmla="*/ 274 w 401"/>
                <a:gd name="T89" fmla="*/ 132 h 216"/>
                <a:gd name="T90" fmla="*/ 383 w 401"/>
                <a:gd name="T91" fmla="*/ 132 h 216"/>
                <a:gd name="T92" fmla="*/ 322 w 401"/>
                <a:gd name="T93" fmla="*/ 207 h 216"/>
                <a:gd name="T94" fmla="*/ 309 w 401"/>
                <a:gd name="T95" fmla="*/ 132 h 216"/>
                <a:gd name="T96" fmla="*/ 266 w 401"/>
                <a:gd name="T97" fmla="*/ 110 h 216"/>
                <a:gd name="T98" fmla="*/ 283 w 401"/>
                <a:gd name="T99" fmla="*/ 70 h 216"/>
                <a:gd name="T100" fmla="*/ 283 w 401"/>
                <a:gd name="T101" fmla="*/ 48 h 216"/>
                <a:gd name="T102" fmla="*/ 348 w 401"/>
                <a:gd name="T103" fmla="*/ 48 h 216"/>
                <a:gd name="T104" fmla="*/ 348 w 401"/>
                <a:gd name="T105" fmla="*/ 70 h 216"/>
                <a:gd name="T106" fmla="*/ 383 w 401"/>
                <a:gd name="T107" fmla="*/ 13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1" h="216">
                  <a:moveTo>
                    <a:pt x="370" y="79"/>
                  </a:moveTo>
                  <a:lnTo>
                    <a:pt x="344" y="57"/>
                  </a:lnTo>
                  <a:lnTo>
                    <a:pt x="370" y="57"/>
                  </a:lnTo>
                  <a:lnTo>
                    <a:pt x="318" y="0"/>
                  </a:lnTo>
                  <a:lnTo>
                    <a:pt x="261" y="57"/>
                  </a:lnTo>
                  <a:lnTo>
                    <a:pt x="287" y="57"/>
                  </a:lnTo>
                  <a:lnTo>
                    <a:pt x="261" y="79"/>
                  </a:lnTo>
                  <a:lnTo>
                    <a:pt x="287" y="79"/>
                  </a:lnTo>
                  <a:lnTo>
                    <a:pt x="261" y="105"/>
                  </a:lnTo>
                  <a:lnTo>
                    <a:pt x="235" y="79"/>
                  </a:lnTo>
                  <a:lnTo>
                    <a:pt x="257" y="79"/>
                  </a:lnTo>
                  <a:lnTo>
                    <a:pt x="235" y="57"/>
                  </a:lnTo>
                  <a:lnTo>
                    <a:pt x="257" y="57"/>
                  </a:lnTo>
                  <a:lnTo>
                    <a:pt x="205" y="0"/>
                  </a:lnTo>
                  <a:lnTo>
                    <a:pt x="152" y="57"/>
                  </a:lnTo>
                  <a:lnTo>
                    <a:pt x="174" y="57"/>
                  </a:lnTo>
                  <a:lnTo>
                    <a:pt x="152" y="79"/>
                  </a:lnTo>
                  <a:lnTo>
                    <a:pt x="174" y="79"/>
                  </a:lnTo>
                  <a:lnTo>
                    <a:pt x="148" y="110"/>
                  </a:lnTo>
                  <a:lnTo>
                    <a:pt x="118" y="79"/>
                  </a:lnTo>
                  <a:lnTo>
                    <a:pt x="139" y="79"/>
                  </a:lnTo>
                  <a:lnTo>
                    <a:pt x="118" y="57"/>
                  </a:lnTo>
                  <a:lnTo>
                    <a:pt x="139" y="57"/>
                  </a:lnTo>
                  <a:lnTo>
                    <a:pt x="87" y="0"/>
                  </a:lnTo>
                  <a:lnTo>
                    <a:pt x="35" y="57"/>
                  </a:lnTo>
                  <a:lnTo>
                    <a:pt x="57" y="57"/>
                  </a:lnTo>
                  <a:lnTo>
                    <a:pt x="35" y="79"/>
                  </a:lnTo>
                  <a:lnTo>
                    <a:pt x="57" y="79"/>
                  </a:lnTo>
                  <a:lnTo>
                    <a:pt x="0" y="136"/>
                  </a:lnTo>
                  <a:lnTo>
                    <a:pt x="74" y="136"/>
                  </a:lnTo>
                  <a:lnTo>
                    <a:pt x="74" y="216"/>
                  </a:lnTo>
                  <a:lnTo>
                    <a:pt x="104" y="216"/>
                  </a:lnTo>
                  <a:lnTo>
                    <a:pt x="104" y="136"/>
                  </a:lnTo>
                  <a:lnTo>
                    <a:pt x="118" y="136"/>
                  </a:lnTo>
                  <a:lnTo>
                    <a:pt x="174" y="136"/>
                  </a:lnTo>
                  <a:lnTo>
                    <a:pt x="192" y="136"/>
                  </a:lnTo>
                  <a:lnTo>
                    <a:pt x="192" y="216"/>
                  </a:lnTo>
                  <a:lnTo>
                    <a:pt x="218" y="216"/>
                  </a:lnTo>
                  <a:lnTo>
                    <a:pt x="218" y="136"/>
                  </a:lnTo>
                  <a:lnTo>
                    <a:pt x="226" y="136"/>
                  </a:lnTo>
                  <a:lnTo>
                    <a:pt x="292" y="136"/>
                  </a:lnTo>
                  <a:lnTo>
                    <a:pt x="300" y="136"/>
                  </a:lnTo>
                  <a:lnTo>
                    <a:pt x="300" y="216"/>
                  </a:lnTo>
                  <a:lnTo>
                    <a:pt x="331" y="216"/>
                  </a:lnTo>
                  <a:lnTo>
                    <a:pt x="331" y="136"/>
                  </a:lnTo>
                  <a:lnTo>
                    <a:pt x="401" y="136"/>
                  </a:lnTo>
                  <a:lnTo>
                    <a:pt x="344" y="79"/>
                  </a:lnTo>
                  <a:lnTo>
                    <a:pt x="370" y="79"/>
                  </a:lnTo>
                  <a:close/>
                  <a:moveTo>
                    <a:pt x="96" y="132"/>
                  </a:moveTo>
                  <a:lnTo>
                    <a:pt x="96" y="207"/>
                  </a:lnTo>
                  <a:lnTo>
                    <a:pt x="83" y="207"/>
                  </a:lnTo>
                  <a:lnTo>
                    <a:pt x="83" y="132"/>
                  </a:lnTo>
                  <a:lnTo>
                    <a:pt x="17" y="132"/>
                  </a:lnTo>
                  <a:lnTo>
                    <a:pt x="78" y="70"/>
                  </a:lnTo>
                  <a:lnTo>
                    <a:pt x="52" y="70"/>
                  </a:lnTo>
                  <a:lnTo>
                    <a:pt x="78" y="48"/>
                  </a:lnTo>
                  <a:lnTo>
                    <a:pt x="52" y="48"/>
                  </a:lnTo>
                  <a:lnTo>
                    <a:pt x="87" y="13"/>
                  </a:lnTo>
                  <a:lnTo>
                    <a:pt x="122" y="48"/>
                  </a:lnTo>
                  <a:lnTo>
                    <a:pt x="100" y="48"/>
                  </a:lnTo>
                  <a:lnTo>
                    <a:pt x="122" y="70"/>
                  </a:lnTo>
                  <a:lnTo>
                    <a:pt x="100" y="70"/>
                  </a:lnTo>
                  <a:lnTo>
                    <a:pt x="139" y="114"/>
                  </a:lnTo>
                  <a:lnTo>
                    <a:pt x="126" y="132"/>
                  </a:lnTo>
                  <a:lnTo>
                    <a:pt x="96" y="132"/>
                  </a:lnTo>
                  <a:close/>
                  <a:moveTo>
                    <a:pt x="135" y="132"/>
                  </a:moveTo>
                  <a:lnTo>
                    <a:pt x="148" y="119"/>
                  </a:lnTo>
                  <a:lnTo>
                    <a:pt x="157" y="132"/>
                  </a:lnTo>
                  <a:lnTo>
                    <a:pt x="135" y="132"/>
                  </a:lnTo>
                  <a:close/>
                  <a:moveTo>
                    <a:pt x="213" y="132"/>
                  </a:moveTo>
                  <a:lnTo>
                    <a:pt x="213" y="207"/>
                  </a:lnTo>
                  <a:lnTo>
                    <a:pt x="196" y="207"/>
                  </a:lnTo>
                  <a:lnTo>
                    <a:pt x="196" y="132"/>
                  </a:lnTo>
                  <a:lnTo>
                    <a:pt x="165" y="132"/>
                  </a:lnTo>
                  <a:lnTo>
                    <a:pt x="152" y="114"/>
                  </a:lnTo>
                  <a:lnTo>
                    <a:pt x="196" y="70"/>
                  </a:lnTo>
                  <a:lnTo>
                    <a:pt x="170" y="70"/>
                  </a:lnTo>
                  <a:lnTo>
                    <a:pt x="192" y="48"/>
                  </a:lnTo>
                  <a:lnTo>
                    <a:pt x="170" y="48"/>
                  </a:lnTo>
                  <a:lnTo>
                    <a:pt x="205" y="13"/>
                  </a:lnTo>
                  <a:lnTo>
                    <a:pt x="239" y="48"/>
                  </a:lnTo>
                  <a:lnTo>
                    <a:pt x="218" y="48"/>
                  </a:lnTo>
                  <a:lnTo>
                    <a:pt x="239" y="70"/>
                  </a:lnTo>
                  <a:lnTo>
                    <a:pt x="218" y="70"/>
                  </a:lnTo>
                  <a:lnTo>
                    <a:pt x="253" y="110"/>
                  </a:lnTo>
                  <a:lnTo>
                    <a:pt x="235" y="132"/>
                  </a:lnTo>
                  <a:lnTo>
                    <a:pt x="213" y="132"/>
                  </a:lnTo>
                  <a:close/>
                  <a:moveTo>
                    <a:pt x="248" y="132"/>
                  </a:moveTo>
                  <a:lnTo>
                    <a:pt x="261" y="119"/>
                  </a:lnTo>
                  <a:lnTo>
                    <a:pt x="274" y="132"/>
                  </a:lnTo>
                  <a:lnTo>
                    <a:pt x="248" y="132"/>
                  </a:lnTo>
                  <a:close/>
                  <a:moveTo>
                    <a:pt x="383" y="132"/>
                  </a:moveTo>
                  <a:lnTo>
                    <a:pt x="322" y="132"/>
                  </a:lnTo>
                  <a:lnTo>
                    <a:pt x="322" y="207"/>
                  </a:lnTo>
                  <a:lnTo>
                    <a:pt x="309" y="207"/>
                  </a:lnTo>
                  <a:lnTo>
                    <a:pt x="309" y="132"/>
                  </a:lnTo>
                  <a:lnTo>
                    <a:pt x="283" y="132"/>
                  </a:lnTo>
                  <a:lnTo>
                    <a:pt x="266" y="110"/>
                  </a:lnTo>
                  <a:lnTo>
                    <a:pt x="305" y="70"/>
                  </a:lnTo>
                  <a:lnTo>
                    <a:pt x="283" y="70"/>
                  </a:lnTo>
                  <a:lnTo>
                    <a:pt x="305" y="48"/>
                  </a:lnTo>
                  <a:lnTo>
                    <a:pt x="283" y="48"/>
                  </a:lnTo>
                  <a:lnTo>
                    <a:pt x="318" y="13"/>
                  </a:lnTo>
                  <a:lnTo>
                    <a:pt x="348" y="48"/>
                  </a:lnTo>
                  <a:lnTo>
                    <a:pt x="327" y="48"/>
                  </a:lnTo>
                  <a:lnTo>
                    <a:pt x="348" y="70"/>
                  </a:lnTo>
                  <a:lnTo>
                    <a:pt x="327" y="70"/>
                  </a:lnTo>
                  <a:lnTo>
                    <a:pt x="383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5" name="Freeform 220"/>
            <p:cNvSpPr>
              <a:spLocks noEditPoints="1"/>
            </p:cNvSpPr>
            <p:nvPr userDrawn="1">
              <p:custDataLst>
                <p:tags r:id="rId216"/>
              </p:custDataLst>
            </p:nvPr>
          </p:nvSpPr>
          <p:spPr bwMode="auto">
            <a:xfrm>
              <a:off x="7843838" y="4400550"/>
              <a:ext cx="2268538" cy="447675"/>
            </a:xfrm>
            <a:custGeom>
              <a:avLst/>
              <a:gdLst>
                <a:gd name="T0" fmla="*/ 91 w 328"/>
                <a:gd name="T1" fmla="*/ 0 h 64"/>
                <a:gd name="T2" fmla="*/ 124 w 328"/>
                <a:gd name="T3" fmla="*/ 59 h 64"/>
                <a:gd name="T4" fmla="*/ 328 w 328"/>
                <a:gd name="T5" fmla="*/ 63 h 64"/>
                <a:gd name="T6" fmla="*/ 327 w 328"/>
                <a:gd name="T7" fmla="*/ 2 h 64"/>
                <a:gd name="T8" fmla="*/ 193 w 328"/>
                <a:gd name="T9" fmla="*/ 21 h 64"/>
                <a:gd name="T10" fmla="*/ 123 w 328"/>
                <a:gd name="T11" fmla="*/ 57 h 64"/>
                <a:gd name="T12" fmla="*/ 113 w 328"/>
                <a:gd name="T13" fmla="*/ 5 h 64"/>
                <a:gd name="T14" fmla="*/ 150 w 328"/>
                <a:gd name="T15" fmla="*/ 19 h 64"/>
                <a:gd name="T16" fmla="*/ 140 w 328"/>
                <a:gd name="T17" fmla="*/ 20 h 64"/>
                <a:gd name="T18" fmla="*/ 132 w 328"/>
                <a:gd name="T19" fmla="*/ 10 h 64"/>
                <a:gd name="T20" fmla="*/ 188 w 328"/>
                <a:gd name="T21" fmla="*/ 15 h 64"/>
                <a:gd name="T22" fmla="*/ 191 w 328"/>
                <a:gd name="T23" fmla="*/ 49 h 64"/>
                <a:gd name="T24" fmla="*/ 134 w 328"/>
                <a:gd name="T25" fmla="*/ 38 h 64"/>
                <a:gd name="T26" fmla="*/ 139 w 328"/>
                <a:gd name="T27" fmla="*/ 40 h 64"/>
                <a:gd name="T28" fmla="*/ 155 w 328"/>
                <a:gd name="T29" fmla="*/ 38 h 64"/>
                <a:gd name="T30" fmla="*/ 156 w 328"/>
                <a:gd name="T31" fmla="*/ 38 h 64"/>
                <a:gd name="T32" fmla="*/ 172 w 328"/>
                <a:gd name="T33" fmla="*/ 40 h 64"/>
                <a:gd name="T34" fmla="*/ 179 w 328"/>
                <a:gd name="T35" fmla="*/ 38 h 64"/>
                <a:gd name="T36" fmla="*/ 185 w 328"/>
                <a:gd name="T37" fmla="*/ 40 h 64"/>
                <a:gd name="T38" fmla="*/ 180 w 328"/>
                <a:gd name="T39" fmla="*/ 36 h 64"/>
                <a:gd name="T40" fmla="*/ 178 w 328"/>
                <a:gd name="T41" fmla="*/ 36 h 64"/>
                <a:gd name="T42" fmla="*/ 162 w 328"/>
                <a:gd name="T43" fmla="*/ 33 h 64"/>
                <a:gd name="T44" fmla="*/ 155 w 328"/>
                <a:gd name="T45" fmla="*/ 36 h 64"/>
                <a:gd name="T46" fmla="*/ 149 w 328"/>
                <a:gd name="T47" fmla="*/ 33 h 64"/>
                <a:gd name="T48" fmla="*/ 134 w 328"/>
                <a:gd name="T49" fmla="*/ 36 h 64"/>
                <a:gd name="T50" fmla="*/ 138 w 328"/>
                <a:gd name="T51" fmla="*/ 42 h 64"/>
                <a:gd name="T52" fmla="*/ 149 w 328"/>
                <a:gd name="T53" fmla="*/ 42 h 64"/>
                <a:gd name="T54" fmla="*/ 157 w 328"/>
                <a:gd name="T55" fmla="*/ 45 h 64"/>
                <a:gd name="T56" fmla="*/ 162 w 328"/>
                <a:gd name="T57" fmla="*/ 45 h 64"/>
                <a:gd name="T58" fmla="*/ 177 w 328"/>
                <a:gd name="T59" fmla="*/ 42 h 64"/>
                <a:gd name="T60" fmla="*/ 179 w 328"/>
                <a:gd name="T61" fmla="*/ 42 h 64"/>
                <a:gd name="T62" fmla="*/ 180 w 328"/>
                <a:gd name="T63" fmla="*/ 29 h 64"/>
                <a:gd name="T64" fmla="*/ 172 w 328"/>
                <a:gd name="T65" fmla="*/ 31 h 64"/>
                <a:gd name="T66" fmla="*/ 166 w 328"/>
                <a:gd name="T67" fmla="*/ 29 h 64"/>
                <a:gd name="T68" fmla="*/ 154 w 328"/>
                <a:gd name="T69" fmla="*/ 31 h 64"/>
                <a:gd name="T70" fmla="*/ 148 w 328"/>
                <a:gd name="T71" fmla="*/ 29 h 64"/>
                <a:gd name="T72" fmla="*/ 133 w 328"/>
                <a:gd name="T73" fmla="*/ 31 h 64"/>
                <a:gd name="T74" fmla="*/ 123 w 328"/>
                <a:gd name="T75" fmla="*/ 7 h 64"/>
                <a:gd name="T76" fmla="*/ 135 w 328"/>
                <a:gd name="T77" fmla="*/ 50 h 64"/>
                <a:gd name="T78" fmla="*/ 198 w 328"/>
                <a:gd name="T79" fmla="*/ 56 h 64"/>
                <a:gd name="T80" fmla="*/ 203 w 328"/>
                <a:gd name="T81" fmla="*/ 62 h 64"/>
                <a:gd name="T82" fmla="*/ 215 w 328"/>
                <a:gd name="T83" fmla="*/ 6 h 64"/>
                <a:gd name="T84" fmla="*/ 217 w 328"/>
                <a:gd name="T85" fmla="*/ 5 h 64"/>
                <a:gd name="T86" fmla="*/ 230 w 328"/>
                <a:gd name="T87" fmla="*/ 62 h 64"/>
                <a:gd name="T88" fmla="*/ 236 w 328"/>
                <a:gd name="T89" fmla="*/ 2 h 64"/>
                <a:gd name="T90" fmla="*/ 241 w 328"/>
                <a:gd name="T91" fmla="*/ 62 h 64"/>
                <a:gd name="T92" fmla="*/ 254 w 328"/>
                <a:gd name="T93" fmla="*/ 2 h 64"/>
                <a:gd name="T94" fmla="*/ 256 w 328"/>
                <a:gd name="T95" fmla="*/ 2 h 64"/>
                <a:gd name="T96" fmla="*/ 268 w 328"/>
                <a:gd name="T97" fmla="*/ 62 h 64"/>
                <a:gd name="T98" fmla="*/ 275 w 328"/>
                <a:gd name="T99" fmla="*/ 2 h 64"/>
                <a:gd name="T100" fmla="*/ 280 w 328"/>
                <a:gd name="T101" fmla="*/ 62 h 64"/>
                <a:gd name="T102" fmla="*/ 292 w 328"/>
                <a:gd name="T103" fmla="*/ 2 h 64"/>
                <a:gd name="T104" fmla="*/ 294 w 328"/>
                <a:gd name="T105" fmla="*/ 2 h 64"/>
                <a:gd name="T106" fmla="*/ 307 w 328"/>
                <a:gd name="T107" fmla="*/ 62 h 64"/>
                <a:gd name="T108" fmla="*/ 313 w 328"/>
                <a:gd name="T109" fmla="*/ 2 h 64"/>
                <a:gd name="T110" fmla="*/ 318 w 328"/>
                <a:gd name="T111" fmla="*/ 62 h 64"/>
                <a:gd name="T112" fmla="*/ 132 w 328"/>
                <a:gd name="T113" fmla="*/ 27 h 64"/>
                <a:gd name="T114" fmla="*/ 113 w 328"/>
                <a:gd name="T115" fmla="*/ 62 h 64"/>
                <a:gd name="T116" fmla="*/ 2 w 328"/>
                <a:gd name="T117" fmla="*/ 2 h 64"/>
                <a:gd name="T118" fmla="*/ 129 w 328"/>
                <a:gd name="T119" fmla="*/ 5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8" h="64">
                  <a:moveTo>
                    <a:pt x="328" y="0"/>
                  </a:moveTo>
                  <a:cubicBezTo>
                    <a:pt x="240" y="0"/>
                    <a:pt x="240" y="0"/>
                    <a:pt x="240" y="0"/>
                  </a:cubicBezTo>
                  <a:cubicBezTo>
                    <a:pt x="239" y="0"/>
                    <a:pt x="201" y="3"/>
                    <a:pt x="177" y="19"/>
                  </a:cubicBezTo>
                  <a:cubicBezTo>
                    <a:pt x="177" y="19"/>
                    <a:pt x="177" y="19"/>
                    <a:pt x="177" y="19"/>
                  </a:cubicBezTo>
                  <a:cubicBezTo>
                    <a:pt x="169" y="19"/>
                    <a:pt x="162" y="19"/>
                    <a:pt x="155" y="19"/>
                  </a:cubicBezTo>
                  <a:cubicBezTo>
                    <a:pt x="150" y="15"/>
                    <a:pt x="145" y="13"/>
                    <a:pt x="139" y="10"/>
                  </a:cubicBezTo>
                  <a:cubicBezTo>
                    <a:pt x="139" y="10"/>
                    <a:pt x="139" y="10"/>
                    <a:pt x="139" y="10"/>
                  </a:cubicBezTo>
                  <a:cubicBezTo>
                    <a:pt x="116" y="2"/>
                    <a:pt x="91" y="0"/>
                    <a:pt x="9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4"/>
                    <a:pt x="1" y="64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8" y="64"/>
                    <a:pt x="118" y="64"/>
                    <a:pt x="119" y="64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201" y="63"/>
                    <a:pt x="201" y="63"/>
                    <a:pt x="201" y="63"/>
                  </a:cubicBezTo>
                  <a:cubicBezTo>
                    <a:pt x="202" y="63"/>
                    <a:pt x="202" y="64"/>
                    <a:pt x="202" y="64"/>
                  </a:cubicBezTo>
                  <a:cubicBezTo>
                    <a:pt x="328" y="64"/>
                    <a:pt x="328" y="64"/>
                    <a:pt x="328" y="64"/>
                  </a:cubicBezTo>
                  <a:cubicBezTo>
                    <a:pt x="328" y="64"/>
                    <a:pt x="328" y="64"/>
                    <a:pt x="328" y="64"/>
                  </a:cubicBezTo>
                  <a:cubicBezTo>
                    <a:pt x="328" y="64"/>
                    <a:pt x="328" y="64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28" y="0"/>
                    <a:pt x="328" y="0"/>
                    <a:pt x="328" y="0"/>
                  </a:cubicBezTo>
                  <a:close/>
                  <a:moveTo>
                    <a:pt x="327" y="62"/>
                  </a:moveTo>
                  <a:cubicBezTo>
                    <a:pt x="323" y="62"/>
                    <a:pt x="323" y="62"/>
                    <a:pt x="323" y="62"/>
                  </a:cubicBezTo>
                  <a:cubicBezTo>
                    <a:pt x="323" y="2"/>
                    <a:pt x="323" y="2"/>
                    <a:pt x="323" y="2"/>
                  </a:cubicBezTo>
                  <a:cubicBezTo>
                    <a:pt x="327" y="2"/>
                    <a:pt x="327" y="2"/>
                    <a:pt x="327" y="2"/>
                  </a:cubicBezTo>
                  <a:lnTo>
                    <a:pt x="327" y="62"/>
                  </a:lnTo>
                  <a:close/>
                  <a:moveTo>
                    <a:pt x="193" y="51"/>
                  </a:moveTo>
                  <a:cubicBezTo>
                    <a:pt x="193" y="51"/>
                    <a:pt x="193" y="51"/>
                    <a:pt x="193" y="51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4" y="22"/>
                    <a:pt x="194" y="22"/>
                    <a:pt x="194" y="22"/>
                  </a:cubicBezTo>
                  <a:cubicBezTo>
                    <a:pt x="194" y="22"/>
                    <a:pt x="194" y="21"/>
                    <a:pt x="193" y="21"/>
                  </a:cubicBezTo>
                  <a:cubicBezTo>
                    <a:pt x="193" y="21"/>
                    <a:pt x="193" y="21"/>
                    <a:pt x="193" y="21"/>
                  </a:cubicBezTo>
                  <a:cubicBezTo>
                    <a:pt x="193" y="12"/>
                    <a:pt x="193" y="12"/>
                    <a:pt x="193" y="12"/>
                  </a:cubicBezTo>
                  <a:cubicBezTo>
                    <a:pt x="194" y="12"/>
                    <a:pt x="195" y="12"/>
                    <a:pt x="196" y="11"/>
                  </a:cubicBezTo>
                  <a:cubicBezTo>
                    <a:pt x="196" y="54"/>
                    <a:pt x="196" y="54"/>
                    <a:pt x="196" y="54"/>
                  </a:cubicBezTo>
                  <a:lnTo>
                    <a:pt x="193" y="51"/>
                  </a:lnTo>
                  <a:close/>
                  <a:moveTo>
                    <a:pt x="107" y="4"/>
                  </a:moveTo>
                  <a:cubicBezTo>
                    <a:pt x="108" y="4"/>
                    <a:pt x="110" y="4"/>
                    <a:pt x="111" y="4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3" y="57"/>
                    <a:pt x="123" y="57"/>
                    <a:pt x="123" y="57"/>
                  </a:cubicBezTo>
                  <a:lnTo>
                    <a:pt x="107" y="4"/>
                  </a:lnTo>
                  <a:close/>
                  <a:moveTo>
                    <a:pt x="122" y="59"/>
                  </a:moveTo>
                  <a:cubicBezTo>
                    <a:pt x="119" y="61"/>
                    <a:pt x="119" y="61"/>
                    <a:pt x="119" y="61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3" y="3"/>
                    <a:pt x="104" y="3"/>
                    <a:pt x="105" y="3"/>
                  </a:cubicBezTo>
                  <a:lnTo>
                    <a:pt x="122" y="59"/>
                  </a:lnTo>
                  <a:close/>
                  <a:moveTo>
                    <a:pt x="127" y="54"/>
                  </a:moveTo>
                  <a:cubicBezTo>
                    <a:pt x="113" y="5"/>
                    <a:pt x="113" y="5"/>
                    <a:pt x="113" y="5"/>
                  </a:cubicBezTo>
                  <a:cubicBezTo>
                    <a:pt x="114" y="5"/>
                    <a:pt x="115" y="5"/>
                    <a:pt x="116" y="5"/>
                  </a:cubicBezTo>
                  <a:cubicBezTo>
                    <a:pt x="130" y="52"/>
                    <a:pt x="130" y="52"/>
                    <a:pt x="130" y="52"/>
                  </a:cubicBezTo>
                  <a:lnTo>
                    <a:pt x="127" y="54"/>
                  </a:lnTo>
                  <a:close/>
                  <a:moveTo>
                    <a:pt x="147" y="19"/>
                  </a:moveTo>
                  <a:cubicBezTo>
                    <a:pt x="145" y="15"/>
                    <a:pt x="145" y="15"/>
                    <a:pt x="145" y="15"/>
                  </a:cubicBezTo>
                  <a:cubicBezTo>
                    <a:pt x="147" y="16"/>
                    <a:pt x="148" y="16"/>
                    <a:pt x="149" y="17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0" y="19"/>
                    <a:pt x="150" y="19"/>
                    <a:pt x="150" y="19"/>
                  </a:cubicBezTo>
                  <a:cubicBezTo>
                    <a:pt x="149" y="19"/>
                    <a:pt x="148" y="19"/>
                    <a:pt x="147" y="19"/>
                  </a:cubicBezTo>
                  <a:close/>
                  <a:moveTo>
                    <a:pt x="145" y="19"/>
                  </a:moveTo>
                  <a:cubicBezTo>
                    <a:pt x="144" y="19"/>
                    <a:pt x="143" y="20"/>
                    <a:pt x="142" y="20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41" y="13"/>
                    <a:pt x="142" y="14"/>
                    <a:pt x="143" y="14"/>
                  </a:cubicBezTo>
                  <a:cubicBezTo>
                    <a:pt x="143" y="14"/>
                    <a:pt x="143" y="15"/>
                    <a:pt x="143" y="15"/>
                  </a:cubicBezTo>
                  <a:lnTo>
                    <a:pt x="145" y="19"/>
                  </a:lnTo>
                  <a:close/>
                  <a:moveTo>
                    <a:pt x="140" y="20"/>
                  </a:moveTo>
                  <a:cubicBezTo>
                    <a:pt x="139" y="20"/>
                    <a:pt x="138" y="20"/>
                    <a:pt x="137" y="20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35" y="11"/>
                    <a:pt x="136" y="11"/>
                    <a:pt x="138" y="12"/>
                  </a:cubicBezTo>
                  <a:lnTo>
                    <a:pt x="140" y="20"/>
                  </a:lnTo>
                  <a:close/>
                  <a:moveTo>
                    <a:pt x="135" y="20"/>
                  </a:moveTo>
                  <a:cubicBezTo>
                    <a:pt x="134" y="20"/>
                    <a:pt x="133" y="20"/>
                    <a:pt x="132" y="21"/>
                  </a:cubicBezTo>
                  <a:cubicBezTo>
                    <a:pt x="129" y="9"/>
                    <a:pt x="129" y="9"/>
                    <a:pt x="129" y="9"/>
                  </a:cubicBezTo>
                  <a:cubicBezTo>
                    <a:pt x="130" y="9"/>
                    <a:pt x="131" y="10"/>
                    <a:pt x="132" y="10"/>
                  </a:cubicBezTo>
                  <a:lnTo>
                    <a:pt x="135" y="20"/>
                  </a:lnTo>
                  <a:close/>
                  <a:moveTo>
                    <a:pt x="183" y="20"/>
                  </a:moveTo>
                  <a:cubicBezTo>
                    <a:pt x="183" y="17"/>
                    <a:pt x="183" y="17"/>
                    <a:pt x="183" y="17"/>
                  </a:cubicBezTo>
                  <a:cubicBezTo>
                    <a:pt x="183" y="17"/>
                    <a:pt x="183" y="17"/>
                    <a:pt x="183" y="17"/>
                  </a:cubicBezTo>
                  <a:cubicBezTo>
                    <a:pt x="184" y="16"/>
                    <a:pt x="185" y="16"/>
                    <a:pt x="186" y="15"/>
                  </a:cubicBezTo>
                  <a:cubicBezTo>
                    <a:pt x="186" y="20"/>
                    <a:pt x="186" y="20"/>
                    <a:pt x="186" y="20"/>
                  </a:cubicBezTo>
                  <a:cubicBezTo>
                    <a:pt x="185" y="20"/>
                    <a:pt x="184" y="20"/>
                    <a:pt x="183" y="20"/>
                  </a:cubicBezTo>
                  <a:close/>
                  <a:moveTo>
                    <a:pt x="188" y="15"/>
                  </a:moveTo>
                  <a:cubicBezTo>
                    <a:pt x="189" y="14"/>
                    <a:pt x="190" y="14"/>
                    <a:pt x="191" y="13"/>
                  </a:cubicBezTo>
                  <a:cubicBezTo>
                    <a:pt x="191" y="21"/>
                    <a:pt x="191" y="21"/>
                    <a:pt x="191" y="21"/>
                  </a:cubicBezTo>
                  <a:cubicBezTo>
                    <a:pt x="190" y="20"/>
                    <a:pt x="189" y="20"/>
                    <a:pt x="188" y="20"/>
                  </a:cubicBezTo>
                  <a:lnTo>
                    <a:pt x="188" y="15"/>
                  </a:lnTo>
                  <a:close/>
                  <a:moveTo>
                    <a:pt x="189" y="46"/>
                  </a:moveTo>
                  <a:cubicBezTo>
                    <a:pt x="189" y="46"/>
                    <a:pt x="189" y="46"/>
                    <a:pt x="189" y="46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91" y="49"/>
                    <a:pt x="191" y="49"/>
                    <a:pt x="191" y="49"/>
                  </a:cubicBezTo>
                  <a:lnTo>
                    <a:pt x="189" y="46"/>
                  </a:lnTo>
                  <a:close/>
                  <a:moveTo>
                    <a:pt x="184" y="45"/>
                  </a:moveTo>
                  <a:cubicBezTo>
                    <a:pt x="185" y="42"/>
                    <a:pt x="185" y="42"/>
                    <a:pt x="185" y="42"/>
                  </a:cubicBezTo>
                  <a:cubicBezTo>
                    <a:pt x="188" y="42"/>
                    <a:pt x="188" y="42"/>
                    <a:pt x="188" y="42"/>
                  </a:cubicBezTo>
                  <a:cubicBezTo>
                    <a:pt x="187" y="45"/>
                    <a:pt x="187" y="45"/>
                    <a:pt x="187" y="45"/>
                  </a:cubicBezTo>
                  <a:cubicBezTo>
                    <a:pt x="187" y="45"/>
                    <a:pt x="187" y="45"/>
                    <a:pt x="187" y="45"/>
                  </a:cubicBezTo>
                  <a:lnTo>
                    <a:pt x="184" y="45"/>
                  </a:lnTo>
                  <a:close/>
                  <a:moveTo>
                    <a:pt x="134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35" y="40"/>
                    <a:pt x="135" y="40"/>
                    <a:pt x="135" y="40"/>
                  </a:cubicBezTo>
                  <a:lnTo>
                    <a:pt x="134" y="38"/>
                  </a:lnTo>
                  <a:close/>
                  <a:moveTo>
                    <a:pt x="139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39" y="40"/>
                    <a:pt x="139" y="40"/>
                    <a:pt x="139" y="40"/>
                  </a:cubicBezTo>
                  <a:lnTo>
                    <a:pt x="139" y="38"/>
                  </a:lnTo>
                  <a:close/>
                  <a:moveTo>
                    <a:pt x="145" y="38"/>
                  </a:moveTo>
                  <a:cubicBezTo>
                    <a:pt x="149" y="38"/>
                    <a:pt x="149" y="38"/>
                    <a:pt x="149" y="38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5" y="40"/>
                    <a:pt x="145" y="40"/>
                    <a:pt x="145" y="40"/>
                  </a:cubicBezTo>
                  <a:lnTo>
                    <a:pt x="145" y="38"/>
                  </a:lnTo>
                  <a:close/>
                  <a:moveTo>
                    <a:pt x="151" y="38"/>
                  </a:moveTo>
                  <a:cubicBezTo>
                    <a:pt x="155" y="38"/>
                    <a:pt x="155" y="38"/>
                    <a:pt x="155" y="38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1" y="40"/>
                    <a:pt x="151" y="40"/>
                    <a:pt x="151" y="40"/>
                  </a:cubicBezTo>
                  <a:lnTo>
                    <a:pt x="151" y="38"/>
                  </a:lnTo>
                  <a:close/>
                  <a:moveTo>
                    <a:pt x="156" y="38"/>
                  </a:moveTo>
                  <a:cubicBezTo>
                    <a:pt x="160" y="38"/>
                    <a:pt x="160" y="38"/>
                    <a:pt x="160" y="38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56" y="40"/>
                    <a:pt x="156" y="40"/>
                    <a:pt x="156" y="40"/>
                  </a:cubicBezTo>
                  <a:lnTo>
                    <a:pt x="156" y="38"/>
                  </a:lnTo>
                  <a:close/>
                  <a:moveTo>
                    <a:pt x="162" y="38"/>
                  </a:moveTo>
                  <a:cubicBezTo>
                    <a:pt x="166" y="38"/>
                    <a:pt x="166" y="38"/>
                    <a:pt x="166" y="38"/>
                  </a:cubicBezTo>
                  <a:cubicBezTo>
                    <a:pt x="166" y="40"/>
                    <a:pt x="166" y="40"/>
                    <a:pt x="166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8"/>
                  </a:lnTo>
                  <a:close/>
                  <a:moveTo>
                    <a:pt x="168" y="38"/>
                  </a:moveTo>
                  <a:cubicBezTo>
                    <a:pt x="172" y="38"/>
                    <a:pt x="172" y="38"/>
                    <a:pt x="172" y="38"/>
                  </a:cubicBezTo>
                  <a:cubicBezTo>
                    <a:pt x="172" y="40"/>
                    <a:pt x="172" y="40"/>
                    <a:pt x="172" y="40"/>
                  </a:cubicBezTo>
                  <a:cubicBezTo>
                    <a:pt x="168" y="40"/>
                    <a:pt x="168" y="40"/>
                    <a:pt x="168" y="40"/>
                  </a:cubicBezTo>
                  <a:lnTo>
                    <a:pt x="168" y="38"/>
                  </a:lnTo>
                  <a:close/>
                  <a:moveTo>
                    <a:pt x="174" y="38"/>
                  </a:moveTo>
                  <a:cubicBezTo>
                    <a:pt x="178" y="38"/>
                    <a:pt x="178" y="38"/>
                    <a:pt x="178" y="38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4" y="40"/>
                    <a:pt x="174" y="40"/>
                    <a:pt x="174" y="40"/>
                  </a:cubicBezTo>
                  <a:lnTo>
                    <a:pt x="174" y="38"/>
                  </a:lnTo>
                  <a:close/>
                  <a:moveTo>
                    <a:pt x="179" y="38"/>
                  </a:moveTo>
                  <a:cubicBezTo>
                    <a:pt x="183" y="38"/>
                    <a:pt x="183" y="38"/>
                    <a:pt x="183" y="38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38"/>
                  </a:lnTo>
                  <a:close/>
                  <a:moveTo>
                    <a:pt x="185" y="38"/>
                  </a:moveTo>
                  <a:cubicBezTo>
                    <a:pt x="189" y="38"/>
                    <a:pt x="189" y="38"/>
                    <a:pt x="189" y="38"/>
                  </a:cubicBezTo>
                  <a:cubicBezTo>
                    <a:pt x="188" y="40"/>
                    <a:pt x="188" y="40"/>
                    <a:pt x="188" y="40"/>
                  </a:cubicBezTo>
                  <a:cubicBezTo>
                    <a:pt x="185" y="40"/>
                    <a:pt x="185" y="40"/>
                    <a:pt x="185" y="40"/>
                  </a:cubicBezTo>
                  <a:lnTo>
                    <a:pt x="185" y="38"/>
                  </a:lnTo>
                  <a:close/>
                  <a:moveTo>
                    <a:pt x="189" y="36"/>
                  </a:moveTo>
                  <a:cubicBezTo>
                    <a:pt x="185" y="36"/>
                    <a:pt x="185" y="36"/>
                    <a:pt x="185" y="36"/>
                  </a:cubicBezTo>
                  <a:cubicBezTo>
                    <a:pt x="186" y="33"/>
                    <a:pt x="186" y="33"/>
                    <a:pt x="186" y="33"/>
                  </a:cubicBezTo>
                  <a:cubicBezTo>
                    <a:pt x="189" y="33"/>
                    <a:pt x="189" y="33"/>
                    <a:pt x="189" y="33"/>
                  </a:cubicBezTo>
                  <a:lnTo>
                    <a:pt x="189" y="36"/>
                  </a:lnTo>
                  <a:close/>
                  <a:moveTo>
                    <a:pt x="184" y="36"/>
                  </a:moveTo>
                  <a:cubicBezTo>
                    <a:pt x="180" y="36"/>
                    <a:pt x="180" y="36"/>
                    <a:pt x="180" y="36"/>
                  </a:cubicBezTo>
                  <a:cubicBezTo>
                    <a:pt x="180" y="33"/>
                    <a:pt x="180" y="33"/>
                    <a:pt x="180" y="33"/>
                  </a:cubicBezTo>
                  <a:cubicBezTo>
                    <a:pt x="184" y="33"/>
                    <a:pt x="184" y="33"/>
                    <a:pt x="184" y="33"/>
                  </a:cubicBezTo>
                  <a:lnTo>
                    <a:pt x="184" y="36"/>
                  </a:lnTo>
                  <a:close/>
                  <a:moveTo>
                    <a:pt x="178" y="36"/>
                  </a:moveTo>
                  <a:cubicBezTo>
                    <a:pt x="174" y="36"/>
                    <a:pt x="174" y="36"/>
                    <a:pt x="174" y="36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8" y="33"/>
                    <a:pt x="178" y="33"/>
                    <a:pt x="178" y="33"/>
                  </a:cubicBezTo>
                  <a:lnTo>
                    <a:pt x="178" y="36"/>
                  </a:lnTo>
                  <a:close/>
                  <a:moveTo>
                    <a:pt x="172" y="36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68" y="33"/>
                    <a:pt x="168" y="33"/>
                    <a:pt x="168" y="33"/>
                  </a:cubicBezTo>
                  <a:cubicBezTo>
                    <a:pt x="172" y="33"/>
                    <a:pt x="172" y="33"/>
                    <a:pt x="172" y="33"/>
                  </a:cubicBezTo>
                  <a:lnTo>
                    <a:pt x="172" y="36"/>
                  </a:lnTo>
                  <a:close/>
                  <a:moveTo>
                    <a:pt x="166" y="36"/>
                  </a:moveTo>
                  <a:cubicBezTo>
                    <a:pt x="162" y="36"/>
                    <a:pt x="162" y="36"/>
                    <a:pt x="162" y="36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6" y="33"/>
                    <a:pt x="166" y="33"/>
                    <a:pt x="166" y="33"/>
                  </a:cubicBezTo>
                  <a:lnTo>
                    <a:pt x="166" y="36"/>
                  </a:lnTo>
                  <a:close/>
                  <a:moveTo>
                    <a:pt x="160" y="36"/>
                  </a:moveTo>
                  <a:cubicBezTo>
                    <a:pt x="156" y="36"/>
                    <a:pt x="156" y="36"/>
                    <a:pt x="156" y="36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60" y="33"/>
                    <a:pt x="160" y="33"/>
                    <a:pt x="160" y="33"/>
                  </a:cubicBezTo>
                  <a:lnTo>
                    <a:pt x="160" y="36"/>
                  </a:lnTo>
                  <a:close/>
                  <a:moveTo>
                    <a:pt x="155" y="36"/>
                  </a:moveTo>
                  <a:cubicBezTo>
                    <a:pt x="151" y="36"/>
                    <a:pt x="151" y="36"/>
                    <a:pt x="151" y="36"/>
                  </a:cubicBezTo>
                  <a:cubicBezTo>
                    <a:pt x="150" y="33"/>
                    <a:pt x="150" y="33"/>
                    <a:pt x="150" y="33"/>
                  </a:cubicBezTo>
                  <a:cubicBezTo>
                    <a:pt x="154" y="33"/>
                    <a:pt x="154" y="33"/>
                    <a:pt x="154" y="33"/>
                  </a:cubicBezTo>
                  <a:lnTo>
                    <a:pt x="155" y="36"/>
                  </a:lnTo>
                  <a:close/>
                  <a:moveTo>
                    <a:pt x="149" y="36"/>
                  </a:moveTo>
                  <a:cubicBezTo>
                    <a:pt x="145" y="36"/>
                    <a:pt x="145" y="36"/>
                    <a:pt x="145" y="36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9" y="33"/>
                    <a:pt x="149" y="33"/>
                    <a:pt x="149" y="33"/>
                  </a:cubicBezTo>
                  <a:lnTo>
                    <a:pt x="149" y="36"/>
                  </a:lnTo>
                  <a:close/>
                  <a:moveTo>
                    <a:pt x="143" y="36"/>
                  </a:moveTo>
                  <a:cubicBezTo>
                    <a:pt x="139" y="36"/>
                    <a:pt x="139" y="36"/>
                    <a:pt x="139" y="36"/>
                  </a:cubicBezTo>
                  <a:cubicBezTo>
                    <a:pt x="139" y="33"/>
                    <a:pt x="139" y="33"/>
                    <a:pt x="139" y="33"/>
                  </a:cubicBezTo>
                  <a:cubicBezTo>
                    <a:pt x="143" y="33"/>
                    <a:pt x="143" y="33"/>
                    <a:pt x="143" y="33"/>
                  </a:cubicBezTo>
                  <a:lnTo>
                    <a:pt x="143" y="36"/>
                  </a:lnTo>
                  <a:close/>
                  <a:moveTo>
                    <a:pt x="137" y="36"/>
                  </a:moveTo>
                  <a:cubicBezTo>
                    <a:pt x="134" y="36"/>
                    <a:pt x="134" y="36"/>
                    <a:pt x="134" y="36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7" y="33"/>
                    <a:pt x="137" y="33"/>
                    <a:pt x="137" y="33"/>
                  </a:cubicBezTo>
                  <a:lnTo>
                    <a:pt x="137" y="36"/>
                  </a:lnTo>
                  <a:close/>
                  <a:moveTo>
                    <a:pt x="138" y="42"/>
                  </a:moveTo>
                  <a:cubicBezTo>
                    <a:pt x="138" y="45"/>
                    <a:pt x="138" y="45"/>
                    <a:pt x="138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5" y="42"/>
                    <a:pt x="135" y="42"/>
                    <a:pt x="135" y="42"/>
                  </a:cubicBezTo>
                  <a:lnTo>
                    <a:pt x="138" y="42"/>
                  </a:lnTo>
                  <a:close/>
                  <a:moveTo>
                    <a:pt x="140" y="45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4" y="45"/>
                    <a:pt x="144" y="45"/>
                    <a:pt x="144" y="45"/>
                  </a:cubicBezTo>
                  <a:lnTo>
                    <a:pt x="140" y="45"/>
                  </a:lnTo>
                  <a:close/>
                  <a:moveTo>
                    <a:pt x="146" y="45"/>
                  </a:moveTo>
                  <a:cubicBezTo>
                    <a:pt x="145" y="42"/>
                    <a:pt x="145" y="42"/>
                    <a:pt x="145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9" y="45"/>
                    <a:pt x="149" y="45"/>
                    <a:pt x="149" y="45"/>
                  </a:cubicBezTo>
                  <a:lnTo>
                    <a:pt x="146" y="45"/>
                  </a:lnTo>
                  <a:close/>
                  <a:moveTo>
                    <a:pt x="151" y="45"/>
                  </a:moveTo>
                  <a:cubicBezTo>
                    <a:pt x="151" y="42"/>
                    <a:pt x="151" y="42"/>
                    <a:pt x="151" y="42"/>
                  </a:cubicBezTo>
                  <a:cubicBezTo>
                    <a:pt x="155" y="42"/>
                    <a:pt x="155" y="42"/>
                    <a:pt x="155" y="42"/>
                  </a:cubicBezTo>
                  <a:cubicBezTo>
                    <a:pt x="155" y="45"/>
                    <a:pt x="155" y="45"/>
                    <a:pt x="155" y="45"/>
                  </a:cubicBezTo>
                  <a:lnTo>
                    <a:pt x="151" y="45"/>
                  </a:lnTo>
                  <a:close/>
                  <a:moveTo>
                    <a:pt x="157" y="45"/>
                  </a:moveTo>
                  <a:cubicBezTo>
                    <a:pt x="157" y="42"/>
                    <a:pt x="157" y="42"/>
                    <a:pt x="157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5"/>
                    <a:pt x="160" y="45"/>
                    <a:pt x="160" y="45"/>
                  </a:cubicBezTo>
                  <a:lnTo>
                    <a:pt x="157" y="45"/>
                  </a:lnTo>
                  <a:close/>
                  <a:moveTo>
                    <a:pt x="162" y="42"/>
                  </a:moveTo>
                  <a:cubicBezTo>
                    <a:pt x="166" y="42"/>
                    <a:pt x="166" y="42"/>
                    <a:pt x="166" y="42"/>
                  </a:cubicBezTo>
                  <a:cubicBezTo>
                    <a:pt x="166" y="45"/>
                    <a:pt x="166" y="45"/>
                    <a:pt x="166" y="45"/>
                  </a:cubicBezTo>
                  <a:cubicBezTo>
                    <a:pt x="162" y="45"/>
                    <a:pt x="162" y="45"/>
                    <a:pt x="162" y="45"/>
                  </a:cubicBezTo>
                  <a:lnTo>
                    <a:pt x="162" y="42"/>
                  </a:lnTo>
                  <a:close/>
                  <a:moveTo>
                    <a:pt x="168" y="42"/>
                  </a:moveTo>
                  <a:cubicBezTo>
                    <a:pt x="172" y="42"/>
                    <a:pt x="172" y="42"/>
                    <a:pt x="172" y="42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68" y="45"/>
                    <a:pt x="168" y="45"/>
                    <a:pt x="168" y="45"/>
                  </a:cubicBezTo>
                  <a:lnTo>
                    <a:pt x="168" y="42"/>
                  </a:lnTo>
                  <a:close/>
                  <a:moveTo>
                    <a:pt x="173" y="42"/>
                  </a:moveTo>
                  <a:cubicBezTo>
                    <a:pt x="177" y="42"/>
                    <a:pt x="177" y="42"/>
                    <a:pt x="177" y="42"/>
                  </a:cubicBezTo>
                  <a:cubicBezTo>
                    <a:pt x="177" y="45"/>
                    <a:pt x="177" y="45"/>
                    <a:pt x="177" y="45"/>
                  </a:cubicBezTo>
                  <a:cubicBezTo>
                    <a:pt x="173" y="45"/>
                    <a:pt x="173" y="45"/>
                    <a:pt x="173" y="45"/>
                  </a:cubicBezTo>
                  <a:lnTo>
                    <a:pt x="173" y="42"/>
                  </a:lnTo>
                  <a:close/>
                  <a:moveTo>
                    <a:pt x="179" y="42"/>
                  </a:moveTo>
                  <a:cubicBezTo>
                    <a:pt x="183" y="42"/>
                    <a:pt x="183" y="42"/>
                    <a:pt x="183" y="42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79" y="45"/>
                    <a:pt x="179" y="45"/>
                    <a:pt x="179" y="45"/>
                  </a:cubicBezTo>
                  <a:lnTo>
                    <a:pt x="179" y="42"/>
                  </a:lnTo>
                  <a:close/>
                  <a:moveTo>
                    <a:pt x="190" y="31"/>
                  </a:moveTo>
                  <a:cubicBezTo>
                    <a:pt x="186" y="31"/>
                    <a:pt x="186" y="31"/>
                    <a:pt x="186" y="31"/>
                  </a:cubicBezTo>
                  <a:cubicBezTo>
                    <a:pt x="186" y="29"/>
                    <a:pt x="186" y="29"/>
                    <a:pt x="186" y="29"/>
                  </a:cubicBezTo>
                  <a:cubicBezTo>
                    <a:pt x="190" y="29"/>
                    <a:pt x="190" y="29"/>
                    <a:pt x="190" y="29"/>
                  </a:cubicBezTo>
                  <a:lnTo>
                    <a:pt x="190" y="31"/>
                  </a:lnTo>
                  <a:close/>
                  <a:moveTo>
                    <a:pt x="184" y="31"/>
                  </a:moveTo>
                  <a:cubicBezTo>
                    <a:pt x="180" y="31"/>
                    <a:pt x="180" y="31"/>
                    <a:pt x="180" y="31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lnTo>
                    <a:pt x="184" y="31"/>
                  </a:lnTo>
                  <a:close/>
                  <a:moveTo>
                    <a:pt x="178" y="31"/>
                  </a:moveTo>
                  <a:cubicBezTo>
                    <a:pt x="174" y="31"/>
                    <a:pt x="174" y="31"/>
                    <a:pt x="174" y="31"/>
                  </a:cubicBezTo>
                  <a:cubicBezTo>
                    <a:pt x="174" y="29"/>
                    <a:pt x="174" y="29"/>
                    <a:pt x="174" y="29"/>
                  </a:cubicBezTo>
                  <a:cubicBezTo>
                    <a:pt x="178" y="29"/>
                    <a:pt x="178" y="29"/>
                    <a:pt x="178" y="29"/>
                  </a:cubicBezTo>
                  <a:lnTo>
                    <a:pt x="178" y="31"/>
                  </a:lnTo>
                  <a:close/>
                  <a:moveTo>
                    <a:pt x="172" y="31"/>
                  </a:moveTo>
                  <a:cubicBezTo>
                    <a:pt x="168" y="31"/>
                    <a:pt x="168" y="31"/>
                    <a:pt x="168" y="31"/>
                  </a:cubicBezTo>
                  <a:cubicBezTo>
                    <a:pt x="168" y="29"/>
                    <a:pt x="168" y="29"/>
                    <a:pt x="168" y="29"/>
                  </a:cubicBezTo>
                  <a:cubicBezTo>
                    <a:pt x="172" y="29"/>
                    <a:pt x="172" y="29"/>
                    <a:pt x="172" y="29"/>
                  </a:cubicBezTo>
                  <a:lnTo>
                    <a:pt x="172" y="31"/>
                  </a:lnTo>
                  <a:close/>
                  <a:moveTo>
                    <a:pt x="166" y="31"/>
                  </a:moveTo>
                  <a:cubicBezTo>
                    <a:pt x="162" y="31"/>
                    <a:pt x="162" y="31"/>
                    <a:pt x="162" y="31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6" y="29"/>
                    <a:pt x="166" y="29"/>
                    <a:pt x="166" y="29"/>
                  </a:cubicBezTo>
                  <a:lnTo>
                    <a:pt x="166" y="31"/>
                  </a:lnTo>
                  <a:close/>
                  <a:moveTo>
                    <a:pt x="160" y="31"/>
                  </a:moveTo>
                  <a:cubicBezTo>
                    <a:pt x="156" y="31"/>
                    <a:pt x="156" y="31"/>
                    <a:pt x="156" y="31"/>
                  </a:cubicBezTo>
                  <a:cubicBezTo>
                    <a:pt x="156" y="29"/>
                    <a:pt x="156" y="29"/>
                    <a:pt x="156" y="29"/>
                  </a:cubicBezTo>
                  <a:cubicBezTo>
                    <a:pt x="160" y="29"/>
                    <a:pt x="160" y="29"/>
                    <a:pt x="160" y="29"/>
                  </a:cubicBezTo>
                  <a:lnTo>
                    <a:pt x="160" y="31"/>
                  </a:lnTo>
                  <a:close/>
                  <a:moveTo>
                    <a:pt x="154" y="29"/>
                  </a:moveTo>
                  <a:cubicBezTo>
                    <a:pt x="154" y="31"/>
                    <a:pt x="154" y="31"/>
                    <a:pt x="154" y="31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0" y="29"/>
                    <a:pt x="150" y="29"/>
                    <a:pt x="150" y="29"/>
                  </a:cubicBezTo>
                  <a:lnTo>
                    <a:pt x="154" y="29"/>
                  </a:lnTo>
                  <a:close/>
                  <a:moveTo>
                    <a:pt x="148" y="29"/>
                  </a:moveTo>
                  <a:cubicBezTo>
                    <a:pt x="148" y="31"/>
                    <a:pt x="148" y="31"/>
                    <a:pt x="148" y="31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8" y="29"/>
                  </a:lnTo>
                  <a:close/>
                  <a:moveTo>
                    <a:pt x="142" y="29"/>
                  </a:moveTo>
                  <a:cubicBezTo>
                    <a:pt x="143" y="31"/>
                    <a:pt x="143" y="31"/>
                    <a:pt x="143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29"/>
                    <a:pt x="138" y="29"/>
                    <a:pt x="138" y="29"/>
                  </a:cubicBezTo>
                  <a:lnTo>
                    <a:pt x="142" y="29"/>
                  </a:lnTo>
                  <a:close/>
                  <a:moveTo>
                    <a:pt x="136" y="29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2" y="29"/>
                    <a:pt x="132" y="29"/>
                    <a:pt x="132" y="29"/>
                  </a:cubicBezTo>
                  <a:lnTo>
                    <a:pt x="136" y="29"/>
                  </a:lnTo>
                  <a:close/>
                  <a:moveTo>
                    <a:pt x="130" y="21"/>
                  </a:moveTo>
                  <a:cubicBezTo>
                    <a:pt x="130" y="21"/>
                    <a:pt x="130" y="21"/>
                    <a:pt x="130" y="21"/>
                  </a:cubicBezTo>
                  <a:cubicBezTo>
                    <a:pt x="130" y="21"/>
                    <a:pt x="129" y="21"/>
                    <a:pt x="129" y="21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4" y="8"/>
                    <a:pt x="125" y="8"/>
                    <a:pt x="127" y="8"/>
                  </a:cubicBezTo>
                  <a:lnTo>
                    <a:pt x="130" y="21"/>
                  </a:lnTo>
                  <a:close/>
                  <a:moveTo>
                    <a:pt x="134" y="49"/>
                  </a:moveTo>
                  <a:cubicBezTo>
                    <a:pt x="131" y="51"/>
                    <a:pt x="131" y="51"/>
                    <a:pt x="131" y="51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9" y="6"/>
                    <a:pt x="120" y="6"/>
                    <a:pt x="121" y="7"/>
                  </a:cubicBezTo>
                  <a:lnTo>
                    <a:pt x="134" y="49"/>
                  </a:ln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49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187" y="47"/>
                    <a:pt x="187" y="47"/>
                    <a:pt x="187" y="47"/>
                  </a:cubicBezTo>
                  <a:cubicBezTo>
                    <a:pt x="192" y="53"/>
                    <a:pt x="192" y="53"/>
                    <a:pt x="192" y="53"/>
                  </a:cubicBezTo>
                  <a:cubicBezTo>
                    <a:pt x="131" y="53"/>
                    <a:pt x="131" y="53"/>
                    <a:pt x="131" y="53"/>
                  </a:cubicBezTo>
                  <a:lnTo>
                    <a:pt x="135" y="50"/>
                  </a:lnTo>
                  <a:close/>
                  <a:moveTo>
                    <a:pt x="198" y="56"/>
                  </a:moveTo>
                  <a:cubicBezTo>
                    <a:pt x="198" y="11"/>
                    <a:pt x="198" y="11"/>
                    <a:pt x="198" y="11"/>
                  </a:cubicBezTo>
                  <a:cubicBezTo>
                    <a:pt x="199" y="10"/>
                    <a:pt x="200" y="10"/>
                    <a:pt x="201" y="10"/>
                  </a:cubicBezTo>
                  <a:cubicBezTo>
                    <a:pt x="201" y="60"/>
                    <a:pt x="201" y="60"/>
                    <a:pt x="201" y="60"/>
                  </a:cubicBezTo>
                  <a:lnTo>
                    <a:pt x="198" y="56"/>
                  </a:lnTo>
                  <a:close/>
                  <a:moveTo>
                    <a:pt x="203" y="9"/>
                  </a:moveTo>
                  <a:cubicBezTo>
                    <a:pt x="204" y="9"/>
                    <a:pt x="205" y="8"/>
                    <a:pt x="206" y="8"/>
                  </a:cubicBezTo>
                  <a:cubicBezTo>
                    <a:pt x="206" y="62"/>
                    <a:pt x="206" y="62"/>
                    <a:pt x="206" y="62"/>
                  </a:cubicBezTo>
                  <a:cubicBezTo>
                    <a:pt x="203" y="62"/>
                    <a:pt x="203" y="62"/>
                    <a:pt x="203" y="62"/>
                  </a:cubicBezTo>
                  <a:lnTo>
                    <a:pt x="203" y="9"/>
                  </a:lnTo>
                  <a:close/>
                  <a:moveTo>
                    <a:pt x="207" y="7"/>
                  </a:moveTo>
                  <a:cubicBezTo>
                    <a:pt x="208" y="7"/>
                    <a:pt x="209" y="7"/>
                    <a:pt x="210" y="7"/>
                  </a:cubicBezTo>
                  <a:cubicBezTo>
                    <a:pt x="210" y="62"/>
                    <a:pt x="210" y="62"/>
                    <a:pt x="210" y="62"/>
                  </a:cubicBezTo>
                  <a:cubicBezTo>
                    <a:pt x="207" y="62"/>
                    <a:pt x="207" y="62"/>
                    <a:pt x="207" y="62"/>
                  </a:cubicBezTo>
                  <a:lnTo>
                    <a:pt x="207" y="7"/>
                  </a:lnTo>
                  <a:close/>
                  <a:moveTo>
                    <a:pt x="212" y="6"/>
                  </a:moveTo>
                  <a:cubicBezTo>
                    <a:pt x="213" y="6"/>
                    <a:pt x="214" y="6"/>
                    <a:pt x="215" y="6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2" y="62"/>
                    <a:pt x="212" y="62"/>
                    <a:pt x="212" y="62"/>
                  </a:cubicBezTo>
                  <a:lnTo>
                    <a:pt x="212" y="6"/>
                  </a:lnTo>
                  <a:close/>
                  <a:moveTo>
                    <a:pt x="217" y="5"/>
                  </a:moveTo>
                  <a:cubicBezTo>
                    <a:pt x="218" y="5"/>
                    <a:pt x="219" y="5"/>
                    <a:pt x="220" y="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17" y="62"/>
                    <a:pt x="217" y="62"/>
                    <a:pt x="217" y="62"/>
                  </a:cubicBezTo>
                  <a:lnTo>
                    <a:pt x="217" y="5"/>
                  </a:lnTo>
                  <a:close/>
                  <a:moveTo>
                    <a:pt x="222" y="4"/>
                  </a:moveTo>
                  <a:cubicBezTo>
                    <a:pt x="223" y="4"/>
                    <a:pt x="224" y="4"/>
                    <a:pt x="225" y="4"/>
                  </a:cubicBezTo>
                  <a:cubicBezTo>
                    <a:pt x="225" y="62"/>
                    <a:pt x="225" y="62"/>
                    <a:pt x="225" y="62"/>
                  </a:cubicBezTo>
                  <a:cubicBezTo>
                    <a:pt x="222" y="62"/>
                    <a:pt x="222" y="62"/>
                    <a:pt x="222" y="62"/>
                  </a:cubicBezTo>
                  <a:lnTo>
                    <a:pt x="222" y="4"/>
                  </a:lnTo>
                  <a:close/>
                  <a:moveTo>
                    <a:pt x="227" y="3"/>
                  </a:moveTo>
                  <a:cubicBezTo>
                    <a:pt x="228" y="3"/>
                    <a:pt x="229" y="3"/>
                    <a:pt x="230" y="3"/>
                  </a:cubicBezTo>
                  <a:cubicBezTo>
                    <a:pt x="230" y="62"/>
                    <a:pt x="230" y="62"/>
                    <a:pt x="230" y="62"/>
                  </a:cubicBezTo>
                  <a:cubicBezTo>
                    <a:pt x="227" y="62"/>
                    <a:pt x="227" y="62"/>
                    <a:pt x="227" y="62"/>
                  </a:cubicBezTo>
                  <a:lnTo>
                    <a:pt x="227" y="3"/>
                  </a:lnTo>
                  <a:close/>
                  <a:moveTo>
                    <a:pt x="232" y="3"/>
                  </a:moveTo>
                  <a:cubicBezTo>
                    <a:pt x="233" y="2"/>
                    <a:pt x="234" y="2"/>
                    <a:pt x="235" y="2"/>
                  </a:cubicBezTo>
                  <a:cubicBezTo>
                    <a:pt x="235" y="62"/>
                    <a:pt x="235" y="62"/>
                    <a:pt x="235" y="62"/>
                  </a:cubicBezTo>
                  <a:cubicBezTo>
                    <a:pt x="232" y="62"/>
                    <a:pt x="232" y="62"/>
                    <a:pt x="232" y="62"/>
                  </a:cubicBezTo>
                  <a:lnTo>
                    <a:pt x="232" y="3"/>
                  </a:lnTo>
                  <a:close/>
                  <a:moveTo>
                    <a:pt x="236" y="2"/>
                  </a:moveTo>
                  <a:cubicBezTo>
                    <a:pt x="238" y="2"/>
                    <a:pt x="239" y="2"/>
                    <a:pt x="239" y="2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36" y="62"/>
                    <a:pt x="236" y="62"/>
                    <a:pt x="236" y="62"/>
                  </a:cubicBezTo>
                  <a:lnTo>
                    <a:pt x="236" y="2"/>
                  </a:lnTo>
                  <a:close/>
                  <a:moveTo>
                    <a:pt x="241" y="2"/>
                  </a:moveTo>
                  <a:cubicBezTo>
                    <a:pt x="244" y="2"/>
                    <a:pt x="244" y="2"/>
                    <a:pt x="244" y="2"/>
                  </a:cubicBezTo>
                  <a:cubicBezTo>
                    <a:pt x="244" y="62"/>
                    <a:pt x="244" y="62"/>
                    <a:pt x="244" y="62"/>
                  </a:cubicBezTo>
                  <a:cubicBezTo>
                    <a:pt x="241" y="62"/>
                    <a:pt x="241" y="62"/>
                    <a:pt x="241" y="62"/>
                  </a:cubicBezTo>
                  <a:lnTo>
                    <a:pt x="241" y="2"/>
                  </a:lnTo>
                  <a:close/>
                  <a:moveTo>
                    <a:pt x="246" y="2"/>
                  </a:moveTo>
                  <a:cubicBezTo>
                    <a:pt x="249" y="2"/>
                    <a:pt x="249" y="2"/>
                    <a:pt x="249" y="2"/>
                  </a:cubicBezTo>
                  <a:cubicBezTo>
                    <a:pt x="249" y="62"/>
                    <a:pt x="249" y="62"/>
                    <a:pt x="249" y="62"/>
                  </a:cubicBezTo>
                  <a:cubicBezTo>
                    <a:pt x="246" y="62"/>
                    <a:pt x="246" y="62"/>
                    <a:pt x="246" y="62"/>
                  </a:cubicBezTo>
                  <a:lnTo>
                    <a:pt x="246" y="2"/>
                  </a:lnTo>
                  <a:close/>
                  <a:moveTo>
                    <a:pt x="251" y="2"/>
                  </a:moveTo>
                  <a:cubicBezTo>
                    <a:pt x="254" y="2"/>
                    <a:pt x="254" y="2"/>
                    <a:pt x="254" y="2"/>
                  </a:cubicBezTo>
                  <a:cubicBezTo>
                    <a:pt x="254" y="62"/>
                    <a:pt x="254" y="62"/>
                    <a:pt x="254" y="62"/>
                  </a:cubicBezTo>
                  <a:cubicBezTo>
                    <a:pt x="251" y="62"/>
                    <a:pt x="251" y="62"/>
                    <a:pt x="251" y="62"/>
                  </a:cubicBezTo>
                  <a:lnTo>
                    <a:pt x="251" y="2"/>
                  </a:lnTo>
                  <a:close/>
                  <a:moveTo>
                    <a:pt x="256" y="2"/>
                  </a:moveTo>
                  <a:cubicBezTo>
                    <a:pt x="259" y="2"/>
                    <a:pt x="259" y="2"/>
                    <a:pt x="259" y="2"/>
                  </a:cubicBezTo>
                  <a:cubicBezTo>
                    <a:pt x="259" y="62"/>
                    <a:pt x="259" y="62"/>
                    <a:pt x="259" y="62"/>
                  </a:cubicBezTo>
                  <a:cubicBezTo>
                    <a:pt x="256" y="62"/>
                    <a:pt x="256" y="62"/>
                    <a:pt x="256" y="62"/>
                  </a:cubicBezTo>
                  <a:lnTo>
                    <a:pt x="256" y="2"/>
                  </a:lnTo>
                  <a:close/>
                  <a:moveTo>
                    <a:pt x="260" y="2"/>
                  </a:moveTo>
                  <a:cubicBezTo>
                    <a:pt x="263" y="2"/>
                    <a:pt x="263" y="2"/>
                    <a:pt x="263" y="2"/>
                  </a:cubicBezTo>
                  <a:cubicBezTo>
                    <a:pt x="263" y="62"/>
                    <a:pt x="263" y="62"/>
                    <a:pt x="263" y="62"/>
                  </a:cubicBezTo>
                  <a:cubicBezTo>
                    <a:pt x="260" y="62"/>
                    <a:pt x="260" y="62"/>
                    <a:pt x="260" y="62"/>
                  </a:cubicBezTo>
                  <a:lnTo>
                    <a:pt x="260" y="2"/>
                  </a:lnTo>
                  <a:close/>
                  <a:moveTo>
                    <a:pt x="265" y="2"/>
                  </a:moveTo>
                  <a:cubicBezTo>
                    <a:pt x="268" y="2"/>
                    <a:pt x="268" y="2"/>
                    <a:pt x="268" y="2"/>
                  </a:cubicBezTo>
                  <a:cubicBezTo>
                    <a:pt x="268" y="62"/>
                    <a:pt x="268" y="62"/>
                    <a:pt x="268" y="62"/>
                  </a:cubicBezTo>
                  <a:cubicBezTo>
                    <a:pt x="265" y="62"/>
                    <a:pt x="265" y="62"/>
                    <a:pt x="265" y="62"/>
                  </a:cubicBezTo>
                  <a:lnTo>
                    <a:pt x="265" y="2"/>
                  </a:lnTo>
                  <a:close/>
                  <a:moveTo>
                    <a:pt x="270" y="2"/>
                  </a:moveTo>
                  <a:cubicBezTo>
                    <a:pt x="273" y="2"/>
                    <a:pt x="273" y="2"/>
                    <a:pt x="273" y="2"/>
                  </a:cubicBezTo>
                  <a:cubicBezTo>
                    <a:pt x="273" y="62"/>
                    <a:pt x="273" y="62"/>
                    <a:pt x="273" y="62"/>
                  </a:cubicBezTo>
                  <a:cubicBezTo>
                    <a:pt x="270" y="62"/>
                    <a:pt x="270" y="62"/>
                    <a:pt x="270" y="62"/>
                  </a:cubicBezTo>
                  <a:lnTo>
                    <a:pt x="270" y="2"/>
                  </a:lnTo>
                  <a:close/>
                  <a:moveTo>
                    <a:pt x="275" y="2"/>
                  </a:moveTo>
                  <a:cubicBezTo>
                    <a:pt x="278" y="2"/>
                    <a:pt x="278" y="2"/>
                    <a:pt x="278" y="2"/>
                  </a:cubicBezTo>
                  <a:cubicBezTo>
                    <a:pt x="278" y="62"/>
                    <a:pt x="278" y="62"/>
                    <a:pt x="278" y="62"/>
                  </a:cubicBezTo>
                  <a:cubicBezTo>
                    <a:pt x="275" y="62"/>
                    <a:pt x="275" y="62"/>
                    <a:pt x="275" y="62"/>
                  </a:cubicBezTo>
                  <a:lnTo>
                    <a:pt x="275" y="2"/>
                  </a:lnTo>
                  <a:close/>
                  <a:moveTo>
                    <a:pt x="280" y="2"/>
                  </a:moveTo>
                  <a:cubicBezTo>
                    <a:pt x="283" y="2"/>
                    <a:pt x="283" y="2"/>
                    <a:pt x="283" y="2"/>
                  </a:cubicBezTo>
                  <a:cubicBezTo>
                    <a:pt x="283" y="62"/>
                    <a:pt x="283" y="62"/>
                    <a:pt x="283" y="62"/>
                  </a:cubicBezTo>
                  <a:cubicBezTo>
                    <a:pt x="280" y="62"/>
                    <a:pt x="280" y="62"/>
                    <a:pt x="280" y="62"/>
                  </a:cubicBezTo>
                  <a:lnTo>
                    <a:pt x="280" y="2"/>
                  </a:lnTo>
                  <a:close/>
                  <a:moveTo>
                    <a:pt x="285" y="2"/>
                  </a:moveTo>
                  <a:cubicBezTo>
                    <a:pt x="288" y="2"/>
                    <a:pt x="288" y="2"/>
                    <a:pt x="288" y="2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5" y="62"/>
                    <a:pt x="285" y="62"/>
                    <a:pt x="285" y="62"/>
                  </a:cubicBezTo>
                  <a:lnTo>
                    <a:pt x="285" y="2"/>
                  </a:lnTo>
                  <a:close/>
                  <a:moveTo>
                    <a:pt x="289" y="2"/>
                  </a:moveTo>
                  <a:cubicBezTo>
                    <a:pt x="292" y="2"/>
                    <a:pt x="292" y="2"/>
                    <a:pt x="292" y="2"/>
                  </a:cubicBezTo>
                  <a:cubicBezTo>
                    <a:pt x="292" y="62"/>
                    <a:pt x="292" y="62"/>
                    <a:pt x="292" y="62"/>
                  </a:cubicBezTo>
                  <a:cubicBezTo>
                    <a:pt x="289" y="62"/>
                    <a:pt x="289" y="62"/>
                    <a:pt x="289" y="62"/>
                  </a:cubicBezTo>
                  <a:lnTo>
                    <a:pt x="289" y="2"/>
                  </a:lnTo>
                  <a:close/>
                  <a:moveTo>
                    <a:pt x="294" y="2"/>
                  </a:moveTo>
                  <a:cubicBezTo>
                    <a:pt x="297" y="2"/>
                    <a:pt x="297" y="2"/>
                    <a:pt x="297" y="2"/>
                  </a:cubicBezTo>
                  <a:cubicBezTo>
                    <a:pt x="297" y="62"/>
                    <a:pt x="297" y="62"/>
                    <a:pt x="297" y="62"/>
                  </a:cubicBezTo>
                  <a:cubicBezTo>
                    <a:pt x="294" y="62"/>
                    <a:pt x="294" y="62"/>
                    <a:pt x="294" y="62"/>
                  </a:cubicBezTo>
                  <a:lnTo>
                    <a:pt x="294" y="2"/>
                  </a:lnTo>
                  <a:close/>
                  <a:moveTo>
                    <a:pt x="299" y="2"/>
                  </a:moveTo>
                  <a:cubicBezTo>
                    <a:pt x="302" y="2"/>
                    <a:pt x="302" y="2"/>
                    <a:pt x="302" y="2"/>
                  </a:cubicBezTo>
                  <a:cubicBezTo>
                    <a:pt x="302" y="62"/>
                    <a:pt x="302" y="62"/>
                    <a:pt x="302" y="62"/>
                  </a:cubicBezTo>
                  <a:cubicBezTo>
                    <a:pt x="299" y="62"/>
                    <a:pt x="299" y="62"/>
                    <a:pt x="299" y="62"/>
                  </a:cubicBezTo>
                  <a:lnTo>
                    <a:pt x="299" y="2"/>
                  </a:lnTo>
                  <a:close/>
                  <a:moveTo>
                    <a:pt x="304" y="2"/>
                  </a:moveTo>
                  <a:cubicBezTo>
                    <a:pt x="307" y="2"/>
                    <a:pt x="307" y="2"/>
                    <a:pt x="307" y="2"/>
                  </a:cubicBezTo>
                  <a:cubicBezTo>
                    <a:pt x="307" y="62"/>
                    <a:pt x="307" y="62"/>
                    <a:pt x="307" y="62"/>
                  </a:cubicBezTo>
                  <a:cubicBezTo>
                    <a:pt x="304" y="62"/>
                    <a:pt x="304" y="62"/>
                    <a:pt x="304" y="62"/>
                  </a:cubicBezTo>
                  <a:lnTo>
                    <a:pt x="304" y="2"/>
                  </a:lnTo>
                  <a:close/>
                  <a:moveTo>
                    <a:pt x="309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09" y="62"/>
                    <a:pt x="309" y="62"/>
                    <a:pt x="309" y="62"/>
                  </a:cubicBezTo>
                  <a:lnTo>
                    <a:pt x="309" y="2"/>
                  </a:lnTo>
                  <a:close/>
                  <a:moveTo>
                    <a:pt x="313" y="2"/>
                  </a:moveTo>
                  <a:cubicBezTo>
                    <a:pt x="316" y="2"/>
                    <a:pt x="316" y="2"/>
                    <a:pt x="316" y="2"/>
                  </a:cubicBezTo>
                  <a:cubicBezTo>
                    <a:pt x="316" y="62"/>
                    <a:pt x="316" y="62"/>
                    <a:pt x="316" y="62"/>
                  </a:cubicBezTo>
                  <a:cubicBezTo>
                    <a:pt x="313" y="62"/>
                    <a:pt x="313" y="62"/>
                    <a:pt x="313" y="62"/>
                  </a:cubicBezTo>
                  <a:lnTo>
                    <a:pt x="313" y="2"/>
                  </a:lnTo>
                  <a:close/>
                  <a:moveTo>
                    <a:pt x="318" y="2"/>
                  </a:moveTo>
                  <a:cubicBezTo>
                    <a:pt x="321" y="2"/>
                    <a:pt x="321" y="2"/>
                    <a:pt x="321" y="2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318" y="62"/>
                    <a:pt x="318" y="62"/>
                    <a:pt x="318" y="62"/>
                  </a:cubicBezTo>
                  <a:lnTo>
                    <a:pt x="318" y="2"/>
                  </a:lnTo>
                  <a:close/>
                  <a:moveTo>
                    <a:pt x="182" y="18"/>
                  </a:moveTo>
                  <a:cubicBezTo>
                    <a:pt x="182" y="19"/>
                    <a:pt x="182" y="19"/>
                    <a:pt x="182" y="19"/>
                  </a:cubicBezTo>
                  <a:cubicBezTo>
                    <a:pt x="181" y="19"/>
                    <a:pt x="180" y="19"/>
                    <a:pt x="179" y="19"/>
                  </a:cubicBezTo>
                  <a:cubicBezTo>
                    <a:pt x="180" y="19"/>
                    <a:pt x="181" y="18"/>
                    <a:pt x="182" y="18"/>
                  </a:cubicBezTo>
                  <a:close/>
                  <a:moveTo>
                    <a:pt x="192" y="22"/>
                  </a:moveTo>
                  <a:cubicBezTo>
                    <a:pt x="191" y="27"/>
                    <a:pt x="191" y="27"/>
                    <a:pt x="191" y="27"/>
                  </a:cubicBezTo>
                  <a:cubicBezTo>
                    <a:pt x="132" y="27"/>
                    <a:pt x="132" y="27"/>
                    <a:pt x="132" y="27"/>
                  </a:cubicBezTo>
                  <a:cubicBezTo>
                    <a:pt x="131" y="23"/>
                    <a:pt x="131" y="23"/>
                    <a:pt x="131" y="23"/>
                  </a:cubicBezTo>
                  <a:cubicBezTo>
                    <a:pt x="137" y="22"/>
                    <a:pt x="166" y="18"/>
                    <a:pt x="192" y="22"/>
                  </a:cubicBezTo>
                  <a:close/>
                  <a:moveTo>
                    <a:pt x="151" y="19"/>
                  </a:moveTo>
                  <a:cubicBezTo>
                    <a:pt x="151" y="18"/>
                    <a:pt x="151" y="18"/>
                    <a:pt x="151" y="18"/>
                  </a:cubicBezTo>
                  <a:cubicBezTo>
                    <a:pt x="152" y="19"/>
                    <a:pt x="152" y="19"/>
                    <a:pt x="152" y="19"/>
                  </a:cubicBezTo>
                  <a:cubicBezTo>
                    <a:pt x="152" y="19"/>
                    <a:pt x="152" y="19"/>
                    <a:pt x="151" y="19"/>
                  </a:cubicBezTo>
                  <a:close/>
                  <a:moveTo>
                    <a:pt x="95" y="2"/>
                  </a:moveTo>
                  <a:cubicBezTo>
                    <a:pt x="113" y="62"/>
                    <a:pt x="113" y="62"/>
                    <a:pt x="113" y="62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3" y="2"/>
                    <a:pt x="94" y="2"/>
                    <a:pt x="95" y="2"/>
                  </a:cubicBezTo>
                  <a:close/>
                  <a:moveTo>
                    <a:pt x="2" y="2"/>
                  </a:moveTo>
                  <a:cubicBezTo>
                    <a:pt x="90" y="2"/>
                    <a:pt x="90" y="2"/>
                    <a:pt x="90" y="2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2" y="62"/>
                    <a:pt x="2" y="62"/>
                    <a:pt x="2" y="62"/>
                  </a:cubicBezTo>
                  <a:lnTo>
                    <a:pt x="2" y="2"/>
                  </a:lnTo>
                  <a:close/>
                  <a:moveTo>
                    <a:pt x="115" y="62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8" y="2"/>
                    <a:pt x="99" y="3"/>
                    <a:pt x="100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8" y="62"/>
                    <a:pt x="118" y="62"/>
                    <a:pt x="118" y="62"/>
                  </a:cubicBezTo>
                  <a:lnTo>
                    <a:pt x="115" y="62"/>
                  </a:lnTo>
                  <a:close/>
                  <a:moveTo>
                    <a:pt x="129" y="55"/>
                  </a:moveTo>
                  <a:cubicBezTo>
                    <a:pt x="129" y="55"/>
                    <a:pt x="129" y="55"/>
                    <a:pt x="129" y="55"/>
                  </a:cubicBezTo>
                  <a:cubicBezTo>
                    <a:pt x="193" y="55"/>
                    <a:pt x="193" y="55"/>
                    <a:pt x="193" y="55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6" y="57"/>
                    <a:pt x="196" y="57"/>
                    <a:pt x="196" y="57"/>
                  </a:cubicBezTo>
                  <a:cubicBezTo>
                    <a:pt x="196" y="57"/>
                    <a:pt x="196" y="58"/>
                    <a:pt x="196" y="58"/>
                  </a:cubicBezTo>
                  <a:cubicBezTo>
                    <a:pt x="126" y="58"/>
                    <a:pt x="126" y="58"/>
                    <a:pt x="126" y="58"/>
                  </a:cubicBezTo>
                  <a:lnTo>
                    <a:pt x="129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6" name="Freeform 221"/>
            <p:cNvSpPr>
              <a:spLocks noEditPoints="1"/>
            </p:cNvSpPr>
            <p:nvPr userDrawn="1">
              <p:custDataLst>
                <p:tags r:id="rId217"/>
              </p:custDataLst>
            </p:nvPr>
          </p:nvSpPr>
          <p:spPr bwMode="auto">
            <a:xfrm>
              <a:off x="-6350" y="4583113"/>
              <a:ext cx="2128838" cy="265113"/>
            </a:xfrm>
            <a:custGeom>
              <a:avLst/>
              <a:gdLst>
                <a:gd name="T0" fmla="*/ 1332 w 1341"/>
                <a:gd name="T1" fmla="*/ 163 h 167"/>
                <a:gd name="T2" fmla="*/ 1332 w 1341"/>
                <a:gd name="T3" fmla="*/ 163 h 167"/>
                <a:gd name="T4" fmla="*/ 1336 w 1341"/>
                <a:gd name="T5" fmla="*/ 163 h 167"/>
                <a:gd name="T6" fmla="*/ 1328 w 1341"/>
                <a:gd name="T7" fmla="*/ 61 h 167"/>
                <a:gd name="T8" fmla="*/ 1101 w 1341"/>
                <a:gd name="T9" fmla="*/ 0 h 167"/>
                <a:gd name="T10" fmla="*/ 940 w 1341"/>
                <a:gd name="T11" fmla="*/ 61 h 167"/>
                <a:gd name="T12" fmla="*/ 853 w 1341"/>
                <a:gd name="T13" fmla="*/ 0 h 167"/>
                <a:gd name="T14" fmla="*/ 692 w 1341"/>
                <a:gd name="T15" fmla="*/ 61 h 167"/>
                <a:gd name="T16" fmla="*/ 600 w 1341"/>
                <a:gd name="T17" fmla="*/ 4 h 167"/>
                <a:gd name="T18" fmla="*/ 439 w 1341"/>
                <a:gd name="T19" fmla="*/ 61 h 167"/>
                <a:gd name="T20" fmla="*/ 352 w 1341"/>
                <a:gd name="T21" fmla="*/ 4 h 167"/>
                <a:gd name="T22" fmla="*/ 191 w 1341"/>
                <a:gd name="T23" fmla="*/ 61 h 167"/>
                <a:gd name="T24" fmla="*/ 0 w 1341"/>
                <a:gd name="T25" fmla="*/ 167 h 167"/>
                <a:gd name="T26" fmla="*/ 605 w 1341"/>
                <a:gd name="T27" fmla="*/ 150 h 167"/>
                <a:gd name="T28" fmla="*/ 1319 w 1341"/>
                <a:gd name="T29" fmla="*/ 70 h 167"/>
                <a:gd name="T30" fmla="*/ 1101 w 1341"/>
                <a:gd name="T31" fmla="*/ 158 h 167"/>
                <a:gd name="T32" fmla="*/ 1319 w 1341"/>
                <a:gd name="T33" fmla="*/ 70 h 167"/>
                <a:gd name="T34" fmla="*/ 1092 w 1341"/>
                <a:gd name="T35" fmla="*/ 8 h 167"/>
                <a:gd name="T36" fmla="*/ 949 w 1341"/>
                <a:gd name="T37" fmla="*/ 154 h 167"/>
                <a:gd name="T38" fmla="*/ 940 w 1341"/>
                <a:gd name="T39" fmla="*/ 70 h 167"/>
                <a:gd name="T40" fmla="*/ 853 w 1341"/>
                <a:gd name="T41" fmla="*/ 158 h 167"/>
                <a:gd name="T42" fmla="*/ 940 w 1341"/>
                <a:gd name="T43" fmla="*/ 70 h 167"/>
                <a:gd name="T44" fmla="*/ 844 w 1341"/>
                <a:gd name="T45" fmla="*/ 8 h 167"/>
                <a:gd name="T46" fmla="*/ 696 w 1341"/>
                <a:gd name="T47" fmla="*/ 154 h 167"/>
                <a:gd name="T48" fmla="*/ 692 w 1341"/>
                <a:gd name="T49" fmla="*/ 70 h 167"/>
                <a:gd name="T50" fmla="*/ 600 w 1341"/>
                <a:gd name="T51" fmla="*/ 158 h 167"/>
                <a:gd name="T52" fmla="*/ 692 w 1341"/>
                <a:gd name="T53" fmla="*/ 70 h 167"/>
                <a:gd name="T54" fmla="*/ 592 w 1341"/>
                <a:gd name="T55" fmla="*/ 13 h 167"/>
                <a:gd name="T56" fmla="*/ 587 w 1341"/>
                <a:gd name="T57" fmla="*/ 158 h 167"/>
                <a:gd name="T58" fmla="*/ 448 w 1341"/>
                <a:gd name="T59" fmla="*/ 13 h 167"/>
                <a:gd name="T60" fmla="*/ 439 w 1341"/>
                <a:gd name="T61" fmla="*/ 158 h 167"/>
                <a:gd name="T62" fmla="*/ 352 w 1341"/>
                <a:gd name="T63" fmla="*/ 70 h 167"/>
                <a:gd name="T64" fmla="*/ 196 w 1341"/>
                <a:gd name="T65" fmla="*/ 13 h 167"/>
                <a:gd name="T66" fmla="*/ 344 w 1341"/>
                <a:gd name="T67" fmla="*/ 158 h 167"/>
                <a:gd name="T68" fmla="*/ 196 w 1341"/>
                <a:gd name="T69" fmla="*/ 13 h 167"/>
                <a:gd name="T70" fmla="*/ 191 w 1341"/>
                <a:gd name="T71" fmla="*/ 70 h 167"/>
                <a:gd name="T72" fmla="*/ 8 w 1341"/>
                <a:gd name="T73" fmla="*/ 15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1" h="167">
                  <a:moveTo>
                    <a:pt x="600" y="167"/>
                  </a:moveTo>
                  <a:lnTo>
                    <a:pt x="1332" y="163"/>
                  </a:lnTo>
                  <a:lnTo>
                    <a:pt x="1332" y="163"/>
                  </a:lnTo>
                  <a:lnTo>
                    <a:pt x="1332" y="163"/>
                  </a:lnTo>
                  <a:lnTo>
                    <a:pt x="1336" y="163"/>
                  </a:lnTo>
                  <a:lnTo>
                    <a:pt x="1336" y="163"/>
                  </a:lnTo>
                  <a:lnTo>
                    <a:pt x="1341" y="163"/>
                  </a:lnTo>
                  <a:lnTo>
                    <a:pt x="1328" y="61"/>
                  </a:lnTo>
                  <a:lnTo>
                    <a:pt x="1101" y="61"/>
                  </a:lnTo>
                  <a:lnTo>
                    <a:pt x="1101" y="0"/>
                  </a:lnTo>
                  <a:lnTo>
                    <a:pt x="940" y="0"/>
                  </a:lnTo>
                  <a:lnTo>
                    <a:pt x="940" y="61"/>
                  </a:lnTo>
                  <a:lnTo>
                    <a:pt x="853" y="61"/>
                  </a:lnTo>
                  <a:lnTo>
                    <a:pt x="853" y="0"/>
                  </a:lnTo>
                  <a:lnTo>
                    <a:pt x="692" y="0"/>
                  </a:lnTo>
                  <a:lnTo>
                    <a:pt x="692" y="61"/>
                  </a:lnTo>
                  <a:lnTo>
                    <a:pt x="600" y="61"/>
                  </a:lnTo>
                  <a:lnTo>
                    <a:pt x="600" y="4"/>
                  </a:lnTo>
                  <a:lnTo>
                    <a:pt x="439" y="4"/>
                  </a:lnTo>
                  <a:lnTo>
                    <a:pt x="439" y="61"/>
                  </a:lnTo>
                  <a:lnTo>
                    <a:pt x="352" y="61"/>
                  </a:lnTo>
                  <a:lnTo>
                    <a:pt x="352" y="4"/>
                  </a:lnTo>
                  <a:lnTo>
                    <a:pt x="191" y="4"/>
                  </a:lnTo>
                  <a:lnTo>
                    <a:pt x="191" y="61"/>
                  </a:lnTo>
                  <a:lnTo>
                    <a:pt x="26" y="61"/>
                  </a:lnTo>
                  <a:lnTo>
                    <a:pt x="0" y="167"/>
                  </a:lnTo>
                  <a:lnTo>
                    <a:pt x="587" y="167"/>
                  </a:lnTo>
                  <a:lnTo>
                    <a:pt x="605" y="150"/>
                  </a:lnTo>
                  <a:lnTo>
                    <a:pt x="600" y="167"/>
                  </a:lnTo>
                  <a:close/>
                  <a:moveTo>
                    <a:pt x="1319" y="70"/>
                  </a:moveTo>
                  <a:lnTo>
                    <a:pt x="1332" y="154"/>
                  </a:lnTo>
                  <a:lnTo>
                    <a:pt x="1101" y="158"/>
                  </a:lnTo>
                  <a:lnTo>
                    <a:pt x="1101" y="70"/>
                  </a:lnTo>
                  <a:lnTo>
                    <a:pt x="1319" y="70"/>
                  </a:lnTo>
                  <a:close/>
                  <a:moveTo>
                    <a:pt x="949" y="8"/>
                  </a:moveTo>
                  <a:lnTo>
                    <a:pt x="1092" y="8"/>
                  </a:lnTo>
                  <a:lnTo>
                    <a:pt x="1092" y="154"/>
                  </a:lnTo>
                  <a:lnTo>
                    <a:pt x="949" y="154"/>
                  </a:lnTo>
                  <a:lnTo>
                    <a:pt x="949" y="8"/>
                  </a:lnTo>
                  <a:close/>
                  <a:moveTo>
                    <a:pt x="940" y="70"/>
                  </a:moveTo>
                  <a:lnTo>
                    <a:pt x="940" y="158"/>
                  </a:lnTo>
                  <a:lnTo>
                    <a:pt x="853" y="158"/>
                  </a:lnTo>
                  <a:lnTo>
                    <a:pt x="853" y="70"/>
                  </a:lnTo>
                  <a:lnTo>
                    <a:pt x="940" y="70"/>
                  </a:lnTo>
                  <a:close/>
                  <a:moveTo>
                    <a:pt x="696" y="8"/>
                  </a:moveTo>
                  <a:lnTo>
                    <a:pt x="844" y="8"/>
                  </a:lnTo>
                  <a:lnTo>
                    <a:pt x="844" y="154"/>
                  </a:lnTo>
                  <a:lnTo>
                    <a:pt x="696" y="154"/>
                  </a:lnTo>
                  <a:lnTo>
                    <a:pt x="696" y="8"/>
                  </a:lnTo>
                  <a:close/>
                  <a:moveTo>
                    <a:pt x="692" y="70"/>
                  </a:moveTo>
                  <a:lnTo>
                    <a:pt x="692" y="158"/>
                  </a:lnTo>
                  <a:lnTo>
                    <a:pt x="600" y="158"/>
                  </a:lnTo>
                  <a:lnTo>
                    <a:pt x="600" y="70"/>
                  </a:lnTo>
                  <a:lnTo>
                    <a:pt x="692" y="70"/>
                  </a:lnTo>
                  <a:close/>
                  <a:moveTo>
                    <a:pt x="448" y="13"/>
                  </a:moveTo>
                  <a:lnTo>
                    <a:pt x="592" y="13"/>
                  </a:lnTo>
                  <a:lnTo>
                    <a:pt x="592" y="158"/>
                  </a:lnTo>
                  <a:lnTo>
                    <a:pt x="587" y="158"/>
                  </a:lnTo>
                  <a:lnTo>
                    <a:pt x="448" y="158"/>
                  </a:lnTo>
                  <a:lnTo>
                    <a:pt x="448" y="13"/>
                  </a:lnTo>
                  <a:close/>
                  <a:moveTo>
                    <a:pt x="439" y="70"/>
                  </a:moveTo>
                  <a:lnTo>
                    <a:pt x="439" y="158"/>
                  </a:lnTo>
                  <a:lnTo>
                    <a:pt x="352" y="158"/>
                  </a:lnTo>
                  <a:lnTo>
                    <a:pt x="352" y="70"/>
                  </a:lnTo>
                  <a:lnTo>
                    <a:pt x="439" y="70"/>
                  </a:lnTo>
                  <a:close/>
                  <a:moveTo>
                    <a:pt x="196" y="13"/>
                  </a:moveTo>
                  <a:lnTo>
                    <a:pt x="344" y="13"/>
                  </a:lnTo>
                  <a:lnTo>
                    <a:pt x="344" y="158"/>
                  </a:lnTo>
                  <a:lnTo>
                    <a:pt x="196" y="158"/>
                  </a:lnTo>
                  <a:lnTo>
                    <a:pt x="196" y="13"/>
                  </a:lnTo>
                  <a:close/>
                  <a:moveTo>
                    <a:pt x="30" y="70"/>
                  </a:moveTo>
                  <a:lnTo>
                    <a:pt x="191" y="70"/>
                  </a:lnTo>
                  <a:lnTo>
                    <a:pt x="191" y="158"/>
                  </a:lnTo>
                  <a:lnTo>
                    <a:pt x="8" y="158"/>
                  </a:lnTo>
                  <a:lnTo>
                    <a:pt x="3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7" name="Freeform 222"/>
            <p:cNvSpPr>
              <a:spLocks noEditPoints="1"/>
            </p:cNvSpPr>
            <p:nvPr userDrawn="1">
              <p:custDataLst>
                <p:tags r:id="rId218"/>
              </p:custDataLst>
            </p:nvPr>
          </p:nvSpPr>
          <p:spPr bwMode="auto">
            <a:xfrm>
              <a:off x="366713" y="4630738"/>
              <a:ext cx="103188" cy="176213"/>
            </a:xfrm>
            <a:custGeom>
              <a:avLst/>
              <a:gdLst>
                <a:gd name="T0" fmla="*/ 13 w 15"/>
                <a:gd name="T1" fmla="*/ 8 h 25"/>
                <a:gd name="T2" fmla="*/ 11 w 15"/>
                <a:gd name="T3" fmla="*/ 9 h 25"/>
                <a:gd name="T4" fmla="*/ 10 w 15"/>
                <a:gd name="T5" fmla="*/ 10 h 25"/>
                <a:gd name="T6" fmla="*/ 7 w 15"/>
                <a:gd name="T7" fmla="*/ 13 h 25"/>
                <a:gd name="T8" fmla="*/ 6 w 15"/>
                <a:gd name="T9" fmla="*/ 13 h 25"/>
                <a:gd name="T10" fmla="*/ 8 w 15"/>
                <a:gd name="T11" fmla="*/ 11 h 25"/>
                <a:gd name="T12" fmla="*/ 11 w 15"/>
                <a:gd name="T13" fmla="*/ 7 h 25"/>
                <a:gd name="T14" fmla="*/ 12 w 15"/>
                <a:gd name="T15" fmla="*/ 5 h 25"/>
                <a:gd name="T16" fmla="*/ 11 w 15"/>
                <a:gd name="T17" fmla="*/ 4 h 25"/>
                <a:gd name="T18" fmla="*/ 10 w 15"/>
                <a:gd name="T19" fmla="*/ 2 h 25"/>
                <a:gd name="T20" fmla="*/ 9 w 15"/>
                <a:gd name="T21" fmla="*/ 1 h 25"/>
                <a:gd name="T22" fmla="*/ 7 w 15"/>
                <a:gd name="T23" fmla="*/ 1 h 25"/>
                <a:gd name="T24" fmla="*/ 7 w 15"/>
                <a:gd name="T25" fmla="*/ 2 h 25"/>
                <a:gd name="T26" fmla="*/ 7 w 15"/>
                <a:gd name="T27" fmla="*/ 5 h 25"/>
                <a:gd name="T28" fmla="*/ 7 w 15"/>
                <a:gd name="T29" fmla="*/ 6 h 25"/>
                <a:gd name="T30" fmla="*/ 7 w 15"/>
                <a:gd name="T31" fmla="*/ 9 h 25"/>
                <a:gd name="T32" fmla="*/ 4 w 15"/>
                <a:gd name="T33" fmla="*/ 11 h 25"/>
                <a:gd name="T34" fmla="*/ 3 w 15"/>
                <a:gd name="T35" fmla="*/ 12 h 25"/>
                <a:gd name="T36" fmla="*/ 4 w 15"/>
                <a:gd name="T37" fmla="*/ 13 h 25"/>
                <a:gd name="T38" fmla="*/ 5 w 15"/>
                <a:gd name="T39" fmla="*/ 13 h 25"/>
                <a:gd name="T40" fmla="*/ 4 w 15"/>
                <a:gd name="T41" fmla="*/ 15 h 25"/>
                <a:gd name="T42" fmla="*/ 3 w 15"/>
                <a:gd name="T43" fmla="*/ 17 h 25"/>
                <a:gd name="T44" fmla="*/ 1 w 15"/>
                <a:gd name="T45" fmla="*/ 20 h 25"/>
                <a:gd name="T46" fmla="*/ 0 w 15"/>
                <a:gd name="T47" fmla="*/ 20 h 25"/>
                <a:gd name="T48" fmla="*/ 1 w 15"/>
                <a:gd name="T49" fmla="*/ 22 h 25"/>
                <a:gd name="T50" fmla="*/ 2 w 15"/>
                <a:gd name="T51" fmla="*/ 25 h 25"/>
                <a:gd name="T52" fmla="*/ 4 w 15"/>
                <a:gd name="T53" fmla="*/ 23 h 25"/>
                <a:gd name="T54" fmla="*/ 4 w 15"/>
                <a:gd name="T55" fmla="*/ 22 h 25"/>
                <a:gd name="T56" fmla="*/ 3 w 15"/>
                <a:gd name="T57" fmla="*/ 20 h 25"/>
                <a:gd name="T58" fmla="*/ 5 w 15"/>
                <a:gd name="T59" fmla="*/ 18 h 25"/>
                <a:gd name="T60" fmla="*/ 6 w 15"/>
                <a:gd name="T61" fmla="*/ 20 h 25"/>
                <a:gd name="T62" fmla="*/ 7 w 15"/>
                <a:gd name="T63" fmla="*/ 21 h 25"/>
                <a:gd name="T64" fmla="*/ 6 w 15"/>
                <a:gd name="T65" fmla="*/ 22 h 25"/>
                <a:gd name="T66" fmla="*/ 7 w 15"/>
                <a:gd name="T67" fmla="*/ 23 h 25"/>
                <a:gd name="T68" fmla="*/ 8 w 15"/>
                <a:gd name="T69" fmla="*/ 24 h 25"/>
                <a:gd name="T70" fmla="*/ 9 w 15"/>
                <a:gd name="T71" fmla="*/ 23 h 25"/>
                <a:gd name="T72" fmla="*/ 11 w 15"/>
                <a:gd name="T73" fmla="*/ 21 h 25"/>
                <a:gd name="T74" fmla="*/ 13 w 15"/>
                <a:gd name="T75" fmla="*/ 22 h 25"/>
                <a:gd name="T76" fmla="*/ 14 w 15"/>
                <a:gd name="T77" fmla="*/ 18 h 25"/>
                <a:gd name="T78" fmla="*/ 14 w 15"/>
                <a:gd name="T79" fmla="*/ 17 h 25"/>
                <a:gd name="T80" fmla="*/ 14 w 15"/>
                <a:gd name="T81" fmla="*/ 13 h 25"/>
                <a:gd name="T82" fmla="*/ 15 w 15"/>
                <a:gd name="T83" fmla="*/ 10 h 25"/>
                <a:gd name="T84" fmla="*/ 14 w 15"/>
                <a:gd name="T85" fmla="*/ 8 h 25"/>
                <a:gd name="T86" fmla="*/ 8 w 15"/>
                <a:gd name="T87" fmla="*/ 15 h 25"/>
                <a:gd name="T88" fmla="*/ 8 w 15"/>
                <a:gd name="T89" fmla="*/ 17 h 25"/>
                <a:gd name="T90" fmla="*/ 7 w 15"/>
                <a:gd name="T91" fmla="*/ 18 h 25"/>
                <a:gd name="T92" fmla="*/ 7 w 15"/>
                <a:gd name="T93" fmla="*/ 16 h 25"/>
                <a:gd name="T94" fmla="*/ 7 w 15"/>
                <a:gd name="T95" fmla="*/ 14 h 25"/>
                <a:gd name="T96" fmla="*/ 8 w 15"/>
                <a:gd name="T97" fmla="*/ 14 h 25"/>
                <a:gd name="T98" fmla="*/ 9 w 15"/>
                <a:gd name="T99" fmla="*/ 14 h 25"/>
                <a:gd name="T100" fmla="*/ 11 w 15"/>
                <a:gd name="T101" fmla="*/ 14 h 25"/>
                <a:gd name="T102" fmla="*/ 11 w 15"/>
                <a:gd name="T103" fmla="*/ 16 h 25"/>
                <a:gd name="T104" fmla="*/ 11 w 15"/>
                <a:gd name="T105" fmla="*/ 20 h 25"/>
                <a:gd name="T106" fmla="*/ 10 w 15"/>
                <a:gd name="T107" fmla="*/ 19 h 25"/>
                <a:gd name="T108" fmla="*/ 9 w 15"/>
                <a:gd name="T109" fmla="*/ 18 h 25"/>
                <a:gd name="T110" fmla="*/ 9 w 15"/>
                <a:gd name="T111" fmla="*/ 16 h 25"/>
                <a:gd name="T112" fmla="*/ 10 w 15"/>
                <a:gd name="T113" fmla="*/ 13 h 25"/>
                <a:gd name="T114" fmla="*/ 10 w 15"/>
                <a:gd name="T115" fmla="*/ 11 h 25"/>
                <a:gd name="T116" fmla="*/ 12 w 15"/>
                <a:gd name="T117" fmla="*/ 10 h 25"/>
                <a:gd name="T118" fmla="*/ 11 w 15"/>
                <a:gd name="T119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" h="25">
                  <a:moveTo>
                    <a:pt x="14" y="8"/>
                  </a:moveTo>
                  <a:cubicBezTo>
                    <a:pt x="14" y="8"/>
                    <a:pt x="13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2" y="8"/>
                    <a:pt x="11" y="8"/>
                    <a:pt x="11" y="9"/>
                  </a:cubicBezTo>
                  <a:cubicBezTo>
                    <a:pt x="11" y="9"/>
                    <a:pt x="11" y="9"/>
                    <a:pt x="1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1"/>
                  </a:cubicBezTo>
                  <a:cubicBezTo>
                    <a:pt x="9" y="11"/>
                    <a:pt x="8" y="12"/>
                    <a:pt x="7" y="13"/>
                  </a:cubicBezTo>
                  <a:cubicBezTo>
                    <a:pt x="7" y="13"/>
                    <a:pt x="7" y="13"/>
                    <a:pt x="7" y="14"/>
                  </a:cubicBezTo>
                  <a:cubicBezTo>
                    <a:pt x="7" y="14"/>
                    <a:pt x="7" y="13"/>
                    <a:pt x="6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9"/>
                    <a:pt x="10" y="8"/>
                    <a:pt x="11" y="7"/>
                  </a:cubicBezTo>
                  <a:cubicBezTo>
                    <a:pt x="11" y="7"/>
                    <a:pt x="12" y="7"/>
                    <a:pt x="12" y="6"/>
                  </a:cubicBezTo>
                  <a:cubicBezTo>
                    <a:pt x="12" y="6"/>
                    <a:pt x="12" y="6"/>
                    <a:pt x="12" y="5"/>
                  </a:cubicBezTo>
                  <a:cubicBezTo>
                    <a:pt x="11" y="5"/>
                    <a:pt x="11" y="6"/>
                    <a:pt x="10" y="5"/>
                  </a:cubicBezTo>
                  <a:cubicBezTo>
                    <a:pt x="10" y="5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4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7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5" y="10"/>
                    <a:pt x="4" y="11"/>
                    <a:pt x="4" y="11"/>
                  </a:cubicBezTo>
                  <a:cubicBezTo>
                    <a:pt x="4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6" y="15"/>
                    <a:pt x="5" y="15"/>
                    <a:pt x="4" y="15"/>
                  </a:cubicBezTo>
                  <a:cubicBezTo>
                    <a:pt x="4" y="16"/>
                    <a:pt x="5" y="16"/>
                    <a:pt x="5" y="16"/>
                  </a:cubicBezTo>
                  <a:cubicBezTo>
                    <a:pt x="4" y="16"/>
                    <a:pt x="4" y="17"/>
                    <a:pt x="3" y="17"/>
                  </a:cubicBezTo>
                  <a:cubicBezTo>
                    <a:pt x="3" y="17"/>
                    <a:pt x="3" y="18"/>
                    <a:pt x="3" y="18"/>
                  </a:cubicBezTo>
                  <a:cubicBezTo>
                    <a:pt x="2" y="19"/>
                    <a:pt x="2" y="19"/>
                    <a:pt x="1" y="20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1" y="21"/>
                    <a:pt x="1" y="22"/>
                    <a:pt x="1" y="22"/>
                  </a:cubicBezTo>
                  <a:cubicBezTo>
                    <a:pt x="1" y="23"/>
                    <a:pt x="1" y="23"/>
                    <a:pt x="1" y="24"/>
                  </a:cubicBezTo>
                  <a:cubicBezTo>
                    <a:pt x="2" y="24"/>
                    <a:pt x="2" y="24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4" y="24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2"/>
                    <a:pt x="4" y="22"/>
                  </a:cubicBezTo>
                  <a:cubicBezTo>
                    <a:pt x="3" y="22"/>
                    <a:pt x="2" y="22"/>
                    <a:pt x="2" y="21"/>
                  </a:cubicBezTo>
                  <a:cubicBezTo>
                    <a:pt x="2" y="21"/>
                    <a:pt x="3" y="20"/>
                    <a:pt x="3" y="20"/>
                  </a:cubicBezTo>
                  <a:cubicBezTo>
                    <a:pt x="3" y="19"/>
                    <a:pt x="3" y="19"/>
                    <a:pt x="4" y="19"/>
                  </a:cubicBezTo>
                  <a:cubicBezTo>
                    <a:pt x="5" y="19"/>
                    <a:pt x="5" y="18"/>
                    <a:pt x="5" y="18"/>
                  </a:cubicBezTo>
                  <a:cubicBezTo>
                    <a:pt x="5" y="18"/>
                    <a:pt x="6" y="18"/>
                    <a:pt x="6" y="19"/>
                  </a:cubicBezTo>
                  <a:cubicBezTo>
                    <a:pt x="6" y="19"/>
                    <a:pt x="5" y="19"/>
                    <a:pt x="6" y="20"/>
                  </a:cubicBezTo>
                  <a:cubicBezTo>
                    <a:pt x="6" y="20"/>
                    <a:pt x="6" y="19"/>
                    <a:pt x="6" y="19"/>
                  </a:cubicBezTo>
                  <a:cubicBezTo>
                    <a:pt x="7" y="19"/>
                    <a:pt x="7" y="21"/>
                    <a:pt x="7" y="21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7" y="22"/>
                    <a:pt x="7" y="22"/>
                  </a:cubicBezTo>
                  <a:cubicBezTo>
                    <a:pt x="7" y="22"/>
                    <a:pt x="7" y="23"/>
                    <a:pt x="7" y="23"/>
                  </a:cubicBezTo>
                  <a:cubicBezTo>
                    <a:pt x="7" y="23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10" y="20"/>
                    <a:pt x="10" y="21"/>
                    <a:pt x="11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3" y="22"/>
                  </a:cubicBezTo>
                  <a:cubicBezTo>
                    <a:pt x="13" y="21"/>
                    <a:pt x="14" y="21"/>
                    <a:pt x="14" y="20"/>
                  </a:cubicBezTo>
                  <a:cubicBezTo>
                    <a:pt x="14" y="20"/>
                    <a:pt x="14" y="19"/>
                    <a:pt x="14" y="18"/>
                  </a:cubicBezTo>
                  <a:cubicBezTo>
                    <a:pt x="14" y="18"/>
                    <a:pt x="14" y="18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6"/>
                    <a:pt x="14" y="15"/>
                    <a:pt x="14" y="15"/>
                  </a:cubicBezTo>
                  <a:cubicBezTo>
                    <a:pt x="14" y="14"/>
                    <a:pt x="14" y="13"/>
                    <a:pt x="14" y="13"/>
                  </a:cubicBezTo>
                  <a:cubicBezTo>
                    <a:pt x="14" y="12"/>
                    <a:pt x="15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4" y="9"/>
                  </a:cubicBezTo>
                  <a:cubicBezTo>
                    <a:pt x="14" y="9"/>
                    <a:pt x="14" y="9"/>
                    <a:pt x="14" y="8"/>
                  </a:cubicBez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8" y="16"/>
                    <a:pt x="8" y="16"/>
                    <a:pt x="8" y="17"/>
                  </a:cubicBezTo>
                  <a:cubicBezTo>
                    <a:pt x="8" y="17"/>
                    <a:pt x="8" y="17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7" y="17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5"/>
                    <a:pt x="7" y="15"/>
                  </a:cubicBezTo>
                  <a:cubicBezTo>
                    <a:pt x="7" y="15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8" y="13"/>
                    <a:pt x="8" y="13"/>
                  </a:cubicBezTo>
                  <a:cubicBezTo>
                    <a:pt x="8" y="13"/>
                    <a:pt x="8" y="14"/>
                    <a:pt x="9" y="14"/>
                  </a:cubicBezTo>
                  <a:cubicBezTo>
                    <a:pt x="8" y="14"/>
                    <a:pt x="8" y="14"/>
                    <a:pt x="8" y="15"/>
                  </a:cubicBezTo>
                  <a:close/>
                  <a:moveTo>
                    <a:pt x="11" y="14"/>
                  </a:moveTo>
                  <a:cubicBezTo>
                    <a:pt x="11" y="14"/>
                    <a:pt x="11" y="14"/>
                    <a:pt x="11" y="15"/>
                  </a:cubicBezTo>
                  <a:cubicBezTo>
                    <a:pt x="11" y="15"/>
                    <a:pt x="11" y="15"/>
                    <a:pt x="11" y="16"/>
                  </a:cubicBezTo>
                  <a:cubicBezTo>
                    <a:pt x="11" y="16"/>
                    <a:pt x="11" y="16"/>
                    <a:pt x="11" y="17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1" y="20"/>
                    <a:pt x="10" y="20"/>
                    <a:pt x="9" y="20"/>
                  </a:cubicBezTo>
                  <a:cubicBezTo>
                    <a:pt x="9" y="20"/>
                    <a:pt x="10" y="19"/>
                    <a:pt x="10" y="19"/>
                  </a:cubicBezTo>
                  <a:cubicBezTo>
                    <a:pt x="10" y="18"/>
                    <a:pt x="9" y="19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1" y="13"/>
                    <a:pt x="10" y="13"/>
                  </a:cubicBezTo>
                  <a:cubicBezTo>
                    <a:pt x="10" y="13"/>
                    <a:pt x="10" y="12"/>
                    <a:pt x="9" y="12"/>
                  </a:cubicBezTo>
                  <a:cubicBezTo>
                    <a:pt x="9" y="12"/>
                    <a:pt x="10" y="11"/>
                    <a:pt x="10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2" y="10"/>
                  </a:cubicBezTo>
                  <a:cubicBezTo>
                    <a:pt x="12" y="11"/>
                    <a:pt x="11" y="12"/>
                    <a:pt x="11" y="13"/>
                  </a:cubicBezTo>
                  <a:cubicBezTo>
                    <a:pt x="11" y="13"/>
                    <a:pt x="11" y="14"/>
                    <a:pt x="1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8" name="Freeform 223"/>
            <p:cNvSpPr/>
            <p:nvPr userDrawn="1">
              <p:custDataLst>
                <p:tags r:id="rId219"/>
              </p:custDataLst>
            </p:nvPr>
          </p:nvSpPr>
          <p:spPr bwMode="auto">
            <a:xfrm>
              <a:off x="1160463" y="4652963"/>
              <a:ext cx="90488" cy="125413"/>
            </a:xfrm>
            <a:custGeom>
              <a:avLst/>
              <a:gdLst>
                <a:gd name="T0" fmla="*/ 11 w 13"/>
                <a:gd name="T1" fmla="*/ 7 h 18"/>
                <a:gd name="T2" fmla="*/ 13 w 13"/>
                <a:gd name="T3" fmla="*/ 6 h 18"/>
                <a:gd name="T4" fmla="*/ 13 w 13"/>
                <a:gd name="T5" fmla="*/ 5 h 18"/>
                <a:gd name="T6" fmla="*/ 12 w 13"/>
                <a:gd name="T7" fmla="*/ 5 h 18"/>
                <a:gd name="T8" fmla="*/ 11 w 13"/>
                <a:gd name="T9" fmla="*/ 5 h 18"/>
                <a:gd name="T10" fmla="*/ 11 w 13"/>
                <a:gd name="T11" fmla="*/ 5 h 18"/>
                <a:gd name="T12" fmla="*/ 11 w 13"/>
                <a:gd name="T13" fmla="*/ 6 h 18"/>
                <a:gd name="T14" fmla="*/ 10 w 13"/>
                <a:gd name="T15" fmla="*/ 6 h 18"/>
                <a:gd name="T16" fmla="*/ 9 w 13"/>
                <a:gd name="T17" fmla="*/ 7 h 18"/>
                <a:gd name="T18" fmla="*/ 8 w 13"/>
                <a:gd name="T19" fmla="*/ 7 h 18"/>
                <a:gd name="T20" fmla="*/ 8 w 13"/>
                <a:gd name="T21" fmla="*/ 5 h 18"/>
                <a:gd name="T22" fmla="*/ 8 w 13"/>
                <a:gd name="T23" fmla="*/ 4 h 18"/>
                <a:gd name="T24" fmla="*/ 9 w 13"/>
                <a:gd name="T25" fmla="*/ 3 h 18"/>
                <a:gd name="T26" fmla="*/ 9 w 13"/>
                <a:gd name="T27" fmla="*/ 2 h 18"/>
                <a:gd name="T28" fmla="*/ 9 w 13"/>
                <a:gd name="T29" fmla="*/ 1 h 18"/>
                <a:gd name="T30" fmla="*/ 8 w 13"/>
                <a:gd name="T31" fmla="*/ 1 h 18"/>
                <a:gd name="T32" fmla="*/ 7 w 13"/>
                <a:gd name="T33" fmla="*/ 0 h 18"/>
                <a:gd name="T34" fmla="*/ 6 w 13"/>
                <a:gd name="T35" fmla="*/ 1 h 18"/>
                <a:gd name="T36" fmla="*/ 7 w 13"/>
                <a:gd name="T37" fmla="*/ 2 h 18"/>
                <a:gd name="T38" fmla="*/ 6 w 13"/>
                <a:gd name="T39" fmla="*/ 5 h 18"/>
                <a:gd name="T40" fmla="*/ 6 w 13"/>
                <a:gd name="T41" fmla="*/ 7 h 18"/>
                <a:gd name="T42" fmla="*/ 6 w 13"/>
                <a:gd name="T43" fmla="*/ 8 h 18"/>
                <a:gd name="T44" fmla="*/ 6 w 13"/>
                <a:gd name="T45" fmla="*/ 8 h 18"/>
                <a:gd name="T46" fmla="*/ 5 w 13"/>
                <a:gd name="T47" fmla="*/ 9 h 18"/>
                <a:gd name="T48" fmla="*/ 2 w 13"/>
                <a:gd name="T49" fmla="*/ 9 h 18"/>
                <a:gd name="T50" fmla="*/ 2 w 13"/>
                <a:gd name="T51" fmla="*/ 10 h 18"/>
                <a:gd name="T52" fmla="*/ 1 w 13"/>
                <a:gd name="T53" fmla="*/ 10 h 18"/>
                <a:gd name="T54" fmla="*/ 1 w 13"/>
                <a:gd name="T55" fmla="*/ 10 h 18"/>
                <a:gd name="T56" fmla="*/ 2 w 13"/>
                <a:gd name="T57" fmla="*/ 12 h 18"/>
                <a:gd name="T58" fmla="*/ 2 w 13"/>
                <a:gd name="T59" fmla="*/ 12 h 18"/>
                <a:gd name="T60" fmla="*/ 3 w 13"/>
                <a:gd name="T61" fmla="*/ 12 h 18"/>
                <a:gd name="T62" fmla="*/ 3 w 13"/>
                <a:gd name="T63" fmla="*/ 11 h 18"/>
                <a:gd name="T64" fmla="*/ 5 w 13"/>
                <a:gd name="T65" fmla="*/ 10 h 18"/>
                <a:gd name="T66" fmla="*/ 6 w 13"/>
                <a:gd name="T67" fmla="*/ 9 h 18"/>
                <a:gd name="T68" fmla="*/ 6 w 13"/>
                <a:gd name="T69" fmla="*/ 10 h 18"/>
                <a:gd name="T70" fmla="*/ 6 w 13"/>
                <a:gd name="T71" fmla="*/ 11 h 18"/>
                <a:gd name="T72" fmla="*/ 6 w 13"/>
                <a:gd name="T73" fmla="*/ 11 h 18"/>
                <a:gd name="T74" fmla="*/ 4 w 13"/>
                <a:gd name="T75" fmla="*/ 14 h 18"/>
                <a:gd name="T76" fmla="*/ 2 w 13"/>
                <a:gd name="T77" fmla="*/ 16 h 18"/>
                <a:gd name="T78" fmla="*/ 1 w 13"/>
                <a:gd name="T79" fmla="*/ 16 h 18"/>
                <a:gd name="T80" fmla="*/ 0 w 13"/>
                <a:gd name="T81" fmla="*/ 17 h 18"/>
                <a:gd name="T82" fmla="*/ 2 w 13"/>
                <a:gd name="T83" fmla="*/ 17 h 18"/>
                <a:gd name="T84" fmla="*/ 2 w 13"/>
                <a:gd name="T85" fmla="*/ 17 h 18"/>
                <a:gd name="T86" fmla="*/ 4 w 13"/>
                <a:gd name="T87" fmla="*/ 16 h 18"/>
                <a:gd name="T88" fmla="*/ 5 w 13"/>
                <a:gd name="T89" fmla="*/ 15 h 18"/>
                <a:gd name="T90" fmla="*/ 6 w 13"/>
                <a:gd name="T91" fmla="*/ 14 h 18"/>
                <a:gd name="T92" fmla="*/ 7 w 13"/>
                <a:gd name="T93" fmla="*/ 12 h 18"/>
                <a:gd name="T94" fmla="*/ 7 w 13"/>
                <a:gd name="T95" fmla="*/ 11 h 18"/>
                <a:gd name="T96" fmla="*/ 8 w 13"/>
                <a:gd name="T97" fmla="*/ 8 h 18"/>
                <a:gd name="T98" fmla="*/ 9 w 13"/>
                <a:gd name="T99" fmla="*/ 8 h 18"/>
                <a:gd name="T100" fmla="*/ 11 w 13"/>
                <a:gd name="T10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" h="18">
                  <a:moveTo>
                    <a:pt x="11" y="7"/>
                  </a:moveTo>
                  <a:cubicBezTo>
                    <a:pt x="12" y="7"/>
                    <a:pt x="12" y="7"/>
                    <a:pt x="13" y="6"/>
                  </a:cubicBezTo>
                  <a:cubicBezTo>
                    <a:pt x="13" y="6"/>
                    <a:pt x="13" y="6"/>
                    <a:pt x="13" y="5"/>
                  </a:cubicBezTo>
                  <a:cubicBezTo>
                    <a:pt x="13" y="5"/>
                    <a:pt x="12" y="5"/>
                    <a:pt x="12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1" y="5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5"/>
                  </a:cubicBezTo>
                  <a:cubicBezTo>
                    <a:pt x="8" y="5"/>
                    <a:pt x="8" y="5"/>
                    <a:pt x="8" y="4"/>
                  </a:cubicBezTo>
                  <a:cubicBezTo>
                    <a:pt x="9" y="4"/>
                    <a:pt x="8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6" y="1"/>
                    <a:pt x="6" y="2"/>
                    <a:pt x="7" y="2"/>
                  </a:cubicBezTo>
                  <a:cubicBezTo>
                    <a:pt x="7" y="3"/>
                    <a:pt x="7" y="4"/>
                    <a:pt x="6" y="5"/>
                  </a:cubicBezTo>
                  <a:cubicBezTo>
                    <a:pt x="6" y="6"/>
                    <a:pt x="6" y="6"/>
                    <a:pt x="6" y="7"/>
                  </a:cubicBezTo>
                  <a:cubicBezTo>
                    <a:pt x="6" y="7"/>
                    <a:pt x="7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9"/>
                    <a:pt x="5" y="9"/>
                  </a:cubicBezTo>
                  <a:cubicBezTo>
                    <a:pt x="4" y="9"/>
                    <a:pt x="3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3" y="12"/>
                    <a:pt x="3" y="12"/>
                  </a:cubicBezTo>
                  <a:cubicBezTo>
                    <a:pt x="3" y="12"/>
                    <a:pt x="3" y="12"/>
                    <a:pt x="3" y="11"/>
                  </a:cubicBezTo>
                  <a:cubicBezTo>
                    <a:pt x="4" y="11"/>
                    <a:pt x="5" y="11"/>
                    <a:pt x="5" y="10"/>
                  </a:cubicBezTo>
                  <a:cubicBezTo>
                    <a:pt x="5" y="10"/>
                    <a:pt x="5" y="9"/>
                    <a:pt x="6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3"/>
                    <a:pt x="4" y="14"/>
                    <a:pt x="4" y="14"/>
                  </a:cubicBezTo>
                  <a:cubicBezTo>
                    <a:pt x="3" y="15"/>
                    <a:pt x="3" y="15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1" y="18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7"/>
                    <a:pt x="4" y="16"/>
                    <a:pt x="4" y="16"/>
                  </a:cubicBezTo>
                  <a:cubicBezTo>
                    <a:pt x="5" y="16"/>
                    <a:pt x="5" y="16"/>
                    <a:pt x="5" y="15"/>
                  </a:cubicBezTo>
                  <a:cubicBezTo>
                    <a:pt x="5" y="15"/>
                    <a:pt x="6" y="15"/>
                    <a:pt x="6" y="14"/>
                  </a:cubicBezTo>
                  <a:cubicBezTo>
                    <a:pt x="7" y="13"/>
                    <a:pt x="7" y="13"/>
                    <a:pt x="7" y="1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8"/>
                    <a:pt x="8" y="8"/>
                    <a:pt x="9" y="8"/>
                  </a:cubicBezTo>
                  <a:cubicBezTo>
                    <a:pt x="9" y="8"/>
                    <a:pt x="10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9" name="Freeform 224"/>
            <p:cNvSpPr/>
            <p:nvPr userDrawn="1">
              <p:custDataLst>
                <p:tags r:id="rId220"/>
              </p:custDataLst>
            </p:nvPr>
          </p:nvSpPr>
          <p:spPr bwMode="auto">
            <a:xfrm>
              <a:off x="1216025" y="4714875"/>
              <a:ext cx="55563" cy="49213"/>
            </a:xfrm>
            <a:custGeom>
              <a:avLst/>
              <a:gdLst>
                <a:gd name="T0" fmla="*/ 5 w 8"/>
                <a:gd name="T1" fmla="*/ 5 h 7"/>
                <a:gd name="T2" fmla="*/ 4 w 8"/>
                <a:gd name="T3" fmla="*/ 3 h 7"/>
                <a:gd name="T4" fmla="*/ 3 w 8"/>
                <a:gd name="T5" fmla="*/ 3 h 7"/>
                <a:gd name="T6" fmla="*/ 2 w 8"/>
                <a:gd name="T7" fmla="*/ 2 h 7"/>
                <a:gd name="T8" fmla="*/ 2 w 8"/>
                <a:gd name="T9" fmla="*/ 2 h 7"/>
                <a:gd name="T10" fmla="*/ 1 w 8"/>
                <a:gd name="T11" fmla="*/ 1 h 7"/>
                <a:gd name="T12" fmla="*/ 0 w 8"/>
                <a:gd name="T13" fmla="*/ 0 h 7"/>
                <a:gd name="T14" fmla="*/ 1 w 8"/>
                <a:gd name="T15" fmla="*/ 1 h 7"/>
                <a:gd name="T16" fmla="*/ 1 w 8"/>
                <a:gd name="T17" fmla="*/ 3 h 7"/>
                <a:gd name="T18" fmla="*/ 2 w 8"/>
                <a:gd name="T19" fmla="*/ 4 h 7"/>
                <a:gd name="T20" fmla="*/ 3 w 8"/>
                <a:gd name="T21" fmla="*/ 5 h 7"/>
                <a:gd name="T22" fmla="*/ 3 w 8"/>
                <a:gd name="T23" fmla="*/ 6 h 7"/>
                <a:gd name="T24" fmla="*/ 5 w 8"/>
                <a:gd name="T25" fmla="*/ 7 h 7"/>
                <a:gd name="T26" fmla="*/ 6 w 8"/>
                <a:gd name="T27" fmla="*/ 7 h 7"/>
                <a:gd name="T28" fmla="*/ 6 w 8"/>
                <a:gd name="T29" fmla="*/ 7 h 7"/>
                <a:gd name="T30" fmla="*/ 7 w 8"/>
                <a:gd name="T31" fmla="*/ 6 h 7"/>
                <a:gd name="T32" fmla="*/ 8 w 8"/>
                <a:gd name="T33" fmla="*/ 6 h 7"/>
                <a:gd name="T34" fmla="*/ 6 w 8"/>
                <a:gd name="T35" fmla="*/ 5 h 7"/>
                <a:gd name="T36" fmla="*/ 5 w 8"/>
                <a:gd name="T3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7">
                  <a:moveTo>
                    <a:pt x="5" y="5"/>
                  </a:moveTo>
                  <a:cubicBezTo>
                    <a:pt x="5" y="4"/>
                    <a:pt x="4" y="4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2" y="4"/>
                    <a:pt x="2" y="5"/>
                    <a:pt x="3" y="5"/>
                  </a:cubicBezTo>
                  <a:cubicBezTo>
                    <a:pt x="3" y="5"/>
                    <a:pt x="3" y="6"/>
                    <a:pt x="3" y="6"/>
                  </a:cubicBezTo>
                  <a:cubicBezTo>
                    <a:pt x="4" y="6"/>
                    <a:pt x="4" y="7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7" y="7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6" y="5"/>
                    <a:pt x="6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0" name="Freeform 225"/>
            <p:cNvSpPr>
              <a:spLocks noEditPoints="1"/>
            </p:cNvSpPr>
            <p:nvPr userDrawn="1">
              <p:custDataLst>
                <p:tags r:id="rId221"/>
              </p:custDataLst>
            </p:nvPr>
          </p:nvSpPr>
          <p:spPr bwMode="auto">
            <a:xfrm>
              <a:off x="1562100" y="4638675"/>
              <a:ext cx="96838" cy="168275"/>
            </a:xfrm>
            <a:custGeom>
              <a:avLst/>
              <a:gdLst>
                <a:gd name="T0" fmla="*/ 12 w 14"/>
                <a:gd name="T1" fmla="*/ 5 h 24"/>
                <a:gd name="T2" fmla="*/ 14 w 14"/>
                <a:gd name="T3" fmla="*/ 2 h 24"/>
                <a:gd name="T4" fmla="*/ 13 w 14"/>
                <a:gd name="T5" fmla="*/ 1 h 24"/>
                <a:gd name="T6" fmla="*/ 11 w 14"/>
                <a:gd name="T7" fmla="*/ 4 h 24"/>
                <a:gd name="T8" fmla="*/ 10 w 14"/>
                <a:gd name="T9" fmla="*/ 5 h 24"/>
                <a:gd name="T10" fmla="*/ 9 w 14"/>
                <a:gd name="T11" fmla="*/ 7 h 24"/>
                <a:gd name="T12" fmla="*/ 10 w 14"/>
                <a:gd name="T13" fmla="*/ 9 h 24"/>
                <a:gd name="T14" fmla="*/ 8 w 14"/>
                <a:gd name="T15" fmla="*/ 6 h 24"/>
                <a:gd name="T16" fmla="*/ 9 w 14"/>
                <a:gd name="T17" fmla="*/ 3 h 24"/>
                <a:gd name="T18" fmla="*/ 9 w 14"/>
                <a:gd name="T19" fmla="*/ 0 h 24"/>
                <a:gd name="T20" fmla="*/ 7 w 14"/>
                <a:gd name="T21" fmla="*/ 2 h 24"/>
                <a:gd name="T22" fmla="*/ 5 w 14"/>
                <a:gd name="T23" fmla="*/ 5 h 24"/>
                <a:gd name="T24" fmla="*/ 3 w 14"/>
                <a:gd name="T25" fmla="*/ 6 h 24"/>
                <a:gd name="T26" fmla="*/ 4 w 14"/>
                <a:gd name="T27" fmla="*/ 8 h 24"/>
                <a:gd name="T28" fmla="*/ 2 w 14"/>
                <a:gd name="T29" fmla="*/ 8 h 24"/>
                <a:gd name="T30" fmla="*/ 2 w 14"/>
                <a:gd name="T31" fmla="*/ 11 h 24"/>
                <a:gd name="T32" fmla="*/ 4 w 14"/>
                <a:gd name="T33" fmla="*/ 11 h 24"/>
                <a:gd name="T34" fmla="*/ 5 w 14"/>
                <a:gd name="T35" fmla="*/ 9 h 24"/>
                <a:gd name="T36" fmla="*/ 5 w 14"/>
                <a:gd name="T37" fmla="*/ 11 h 24"/>
                <a:gd name="T38" fmla="*/ 9 w 14"/>
                <a:gd name="T39" fmla="*/ 9 h 24"/>
                <a:gd name="T40" fmla="*/ 7 w 14"/>
                <a:gd name="T41" fmla="*/ 12 h 24"/>
                <a:gd name="T42" fmla="*/ 4 w 14"/>
                <a:gd name="T43" fmla="*/ 13 h 24"/>
                <a:gd name="T44" fmla="*/ 5 w 14"/>
                <a:gd name="T45" fmla="*/ 14 h 24"/>
                <a:gd name="T46" fmla="*/ 9 w 14"/>
                <a:gd name="T47" fmla="*/ 11 h 24"/>
                <a:gd name="T48" fmla="*/ 8 w 14"/>
                <a:gd name="T49" fmla="*/ 15 h 24"/>
                <a:gd name="T50" fmla="*/ 6 w 14"/>
                <a:gd name="T51" fmla="*/ 18 h 24"/>
                <a:gd name="T52" fmla="*/ 4 w 14"/>
                <a:gd name="T53" fmla="*/ 20 h 24"/>
                <a:gd name="T54" fmla="*/ 0 w 14"/>
                <a:gd name="T55" fmla="*/ 22 h 24"/>
                <a:gd name="T56" fmla="*/ 4 w 14"/>
                <a:gd name="T57" fmla="*/ 21 h 24"/>
                <a:gd name="T58" fmla="*/ 8 w 14"/>
                <a:gd name="T59" fmla="*/ 18 h 24"/>
                <a:gd name="T60" fmla="*/ 8 w 14"/>
                <a:gd name="T61" fmla="*/ 22 h 24"/>
                <a:gd name="T62" fmla="*/ 6 w 14"/>
                <a:gd name="T63" fmla="*/ 23 h 24"/>
                <a:gd name="T64" fmla="*/ 9 w 14"/>
                <a:gd name="T65" fmla="*/ 23 h 24"/>
                <a:gd name="T66" fmla="*/ 11 w 14"/>
                <a:gd name="T67" fmla="*/ 21 h 24"/>
                <a:gd name="T68" fmla="*/ 9 w 14"/>
                <a:gd name="T69" fmla="*/ 18 h 24"/>
                <a:gd name="T70" fmla="*/ 11 w 14"/>
                <a:gd name="T71" fmla="*/ 17 h 24"/>
                <a:gd name="T72" fmla="*/ 9 w 14"/>
                <a:gd name="T73" fmla="*/ 14 h 24"/>
                <a:gd name="T74" fmla="*/ 14 w 14"/>
                <a:gd name="T75" fmla="*/ 9 h 24"/>
                <a:gd name="T76" fmla="*/ 11 w 14"/>
                <a:gd name="T77" fmla="*/ 9 h 24"/>
                <a:gd name="T78" fmla="*/ 12 w 14"/>
                <a:gd name="T79" fmla="*/ 6 h 24"/>
                <a:gd name="T80" fmla="*/ 5 w 14"/>
                <a:gd name="T81" fmla="*/ 6 h 24"/>
                <a:gd name="T82" fmla="*/ 7 w 14"/>
                <a:gd name="T83" fmla="*/ 8 h 24"/>
                <a:gd name="T84" fmla="*/ 7 w 14"/>
                <a:gd name="T85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" h="24">
                  <a:moveTo>
                    <a:pt x="12" y="6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5"/>
                    <a:pt x="13" y="4"/>
                    <a:pt x="13" y="3"/>
                  </a:cubicBezTo>
                  <a:cubicBezTo>
                    <a:pt x="13" y="3"/>
                    <a:pt x="13" y="3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4" y="2"/>
                    <a:pt x="14" y="2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2" y="4"/>
                    <a:pt x="11" y="4"/>
                  </a:cubicBezTo>
                  <a:cubicBezTo>
                    <a:pt x="11" y="5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8" y="5"/>
                    <a:pt x="8" y="5"/>
                  </a:cubicBezTo>
                  <a:cubicBezTo>
                    <a:pt x="9" y="5"/>
                    <a:pt x="9" y="5"/>
                    <a:pt x="9" y="6"/>
                  </a:cubicBezTo>
                  <a:cubicBezTo>
                    <a:pt x="9" y="6"/>
                    <a:pt x="9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9"/>
                    <a:pt x="10" y="9"/>
                  </a:cubicBezTo>
                  <a:cubicBezTo>
                    <a:pt x="10" y="9"/>
                    <a:pt x="9" y="9"/>
                    <a:pt x="8" y="9"/>
                  </a:cubicBezTo>
                  <a:cubicBezTo>
                    <a:pt x="8" y="8"/>
                    <a:pt x="7" y="7"/>
                    <a:pt x="8" y="7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3"/>
                    <a:pt x="10" y="2"/>
                    <a:pt x="10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4" y="8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4" y="12"/>
                    <a:pt x="4" y="11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9"/>
                    <a:pt x="5" y="9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8"/>
                    <a:pt x="6" y="9"/>
                    <a:pt x="6" y="9"/>
                  </a:cubicBezTo>
                  <a:cubicBezTo>
                    <a:pt x="6" y="10"/>
                    <a:pt x="5" y="10"/>
                    <a:pt x="5" y="11"/>
                  </a:cubicBezTo>
                  <a:cubicBezTo>
                    <a:pt x="5" y="11"/>
                    <a:pt x="6" y="10"/>
                    <a:pt x="6" y="10"/>
                  </a:cubicBezTo>
                  <a:cubicBezTo>
                    <a:pt x="6" y="10"/>
                    <a:pt x="6" y="9"/>
                    <a:pt x="7" y="9"/>
                  </a:cubicBezTo>
                  <a:cubicBezTo>
                    <a:pt x="7" y="10"/>
                    <a:pt x="8" y="10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ubicBezTo>
                    <a:pt x="9" y="11"/>
                    <a:pt x="8" y="11"/>
                    <a:pt x="8" y="11"/>
                  </a:cubicBezTo>
                  <a:cubicBezTo>
                    <a:pt x="8" y="11"/>
                    <a:pt x="7" y="11"/>
                    <a:pt x="7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6" y="12"/>
                    <a:pt x="5" y="13"/>
                    <a:pt x="5" y="13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3" y="14"/>
                    <a:pt x="3" y="14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5" y="15"/>
                    <a:pt x="5" y="14"/>
                    <a:pt x="5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7" y="13"/>
                    <a:pt x="7" y="13"/>
                    <a:pt x="8" y="12"/>
                  </a:cubicBezTo>
                  <a:cubicBezTo>
                    <a:pt x="8" y="12"/>
                    <a:pt x="8" y="11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9" y="13"/>
                    <a:pt x="9" y="14"/>
                    <a:pt x="7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5" y="18"/>
                    <a:pt x="5" y="18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2" y="20"/>
                  </a:cubicBezTo>
                  <a:cubicBezTo>
                    <a:pt x="2" y="21"/>
                    <a:pt x="0" y="21"/>
                    <a:pt x="0" y="22"/>
                  </a:cubicBezTo>
                  <a:cubicBezTo>
                    <a:pt x="1" y="23"/>
                    <a:pt x="2" y="22"/>
                    <a:pt x="3" y="23"/>
                  </a:cubicBezTo>
                  <a:cubicBezTo>
                    <a:pt x="3" y="22"/>
                    <a:pt x="3" y="22"/>
                    <a:pt x="4" y="22"/>
                  </a:cubicBezTo>
                  <a:cubicBezTo>
                    <a:pt x="4" y="22"/>
                    <a:pt x="4" y="22"/>
                    <a:pt x="4" y="21"/>
                  </a:cubicBezTo>
                  <a:cubicBezTo>
                    <a:pt x="5" y="21"/>
                    <a:pt x="6" y="20"/>
                    <a:pt x="6" y="20"/>
                  </a:cubicBezTo>
                  <a:cubicBezTo>
                    <a:pt x="6" y="19"/>
                    <a:pt x="7" y="19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8" y="21"/>
                    <a:pt x="9" y="21"/>
                    <a:pt x="9" y="21"/>
                  </a:cubicBezTo>
                  <a:cubicBezTo>
                    <a:pt x="9" y="22"/>
                    <a:pt x="8" y="21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6" y="22"/>
                    <a:pt x="5" y="22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8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10" y="24"/>
                    <a:pt x="10" y="23"/>
                  </a:cubicBezTo>
                  <a:cubicBezTo>
                    <a:pt x="10" y="23"/>
                    <a:pt x="11" y="23"/>
                    <a:pt x="11" y="23"/>
                  </a:cubicBezTo>
                  <a:cubicBezTo>
                    <a:pt x="12" y="22"/>
                    <a:pt x="11" y="22"/>
                    <a:pt x="11" y="21"/>
                  </a:cubicBezTo>
                  <a:cubicBezTo>
                    <a:pt x="10" y="21"/>
                    <a:pt x="10" y="20"/>
                    <a:pt x="10" y="20"/>
                  </a:cubicBezTo>
                  <a:cubicBezTo>
                    <a:pt x="10" y="20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7"/>
                    <a:pt x="9" y="17"/>
                  </a:cubicBezTo>
                  <a:cubicBezTo>
                    <a:pt x="10" y="17"/>
                    <a:pt x="10" y="17"/>
                    <a:pt x="11" y="17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15"/>
                    <a:pt x="11" y="15"/>
                    <a:pt x="11" y="15"/>
                  </a:cubicBezTo>
                  <a:cubicBezTo>
                    <a:pt x="11" y="14"/>
                    <a:pt x="10" y="14"/>
                    <a:pt x="9" y="14"/>
                  </a:cubicBezTo>
                  <a:cubicBezTo>
                    <a:pt x="10" y="13"/>
                    <a:pt x="10" y="12"/>
                    <a:pt x="11" y="12"/>
                  </a:cubicBezTo>
                  <a:cubicBezTo>
                    <a:pt x="11" y="12"/>
                    <a:pt x="12" y="12"/>
                    <a:pt x="12" y="11"/>
                  </a:cubicBezTo>
                  <a:cubicBezTo>
                    <a:pt x="13" y="11"/>
                    <a:pt x="13" y="9"/>
                    <a:pt x="14" y="9"/>
                  </a:cubicBezTo>
                  <a:cubicBezTo>
                    <a:pt x="13" y="9"/>
                    <a:pt x="14" y="9"/>
                    <a:pt x="14" y="8"/>
                  </a:cubicBezTo>
                  <a:cubicBezTo>
                    <a:pt x="14" y="8"/>
                    <a:pt x="13" y="8"/>
                    <a:pt x="13" y="8"/>
                  </a:cubicBezTo>
                  <a:cubicBezTo>
                    <a:pt x="12" y="8"/>
                    <a:pt x="12" y="8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1" y="7"/>
                    <a:pt x="11" y="7"/>
                    <a:pt x="12" y="6"/>
                  </a:cubicBezTo>
                  <a:close/>
                  <a:moveTo>
                    <a:pt x="5" y="8"/>
                  </a:moveTo>
                  <a:cubicBezTo>
                    <a:pt x="4" y="7"/>
                    <a:pt x="4" y="7"/>
                    <a:pt x="4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7"/>
                    <a:pt x="5" y="7"/>
                    <a:pt x="5" y="8"/>
                  </a:cubicBezTo>
                  <a:close/>
                  <a:moveTo>
                    <a:pt x="7" y="8"/>
                  </a:moveTo>
                  <a:cubicBezTo>
                    <a:pt x="6" y="8"/>
                    <a:pt x="6" y="8"/>
                    <a:pt x="5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7" y="6"/>
                    <a:pt x="7" y="7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4" name="Freeform 226"/>
            <p:cNvSpPr/>
            <p:nvPr userDrawn="1">
              <p:custDataLst>
                <p:tags r:id="rId222"/>
              </p:custDataLst>
            </p:nvPr>
          </p:nvSpPr>
          <p:spPr bwMode="auto">
            <a:xfrm>
              <a:off x="1555750" y="4737100"/>
              <a:ext cx="20638" cy="34925"/>
            </a:xfrm>
            <a:custGeom>
              <a:avLst/>
              <a:gdLst>
                <a:gd name="T0" fmla="*/ 3 w 3"/>
                <a:gd name="T1" fmla="*/ 4 h 5"/>
                <a:gd name="T2" fmla="*/ 3 w 3"/>
                <a:gd name="T3" fmla="*/ 2 h 5"/>
                <a:gd name="T4" fmla="*/ 3 w 3"/>
                <a:gd name="T5" fmla="*/ 1 h 5"/>
                <a:gd name="T6" fmla="*/ 1 w 3"/>
                <a:gd name="T7" fmla="*/ 0 h 5"/>
                <a:gd name="T8" fmla="*/ 1 w 3"/>
                <a:gd name="T9" fmla="*/ 1 h 5"/>
                <a:gd name="T10" fmla="*/ 1 w 3"/>
                <a:gd name="T11" fmla="*/ 3 h 5"/>
                <a:gd name="T12" fmla="*/ 1 w 3"/>
                <a:gd name="T13" fmla="*/ 3 h 5"/>
                <a:gd name="T14" fmla="*/ 1 w 3"/>
                <a:gd name="T15" fmla="*/ 4 h 5"/>
                <a:gd name="T16" fmla="*/ 0 w 3"/>
                <a:gd name="T17" fmla="*/ 4 h 5"/>
                <a:gd name="T18" fmla="*/ 0 w 3"/>
                <a:gd name="T19" fmla="*/ 5 h 5"/>
                <a:gd name="T20" fmla="*/ 1 w 3"/>
                <a:gd name="T21" fmla="*/ 5 h 5"/>
                <a:gd name="T22" fmla="*/ 3 w 3"/>
                <a:gd name="T23" fmla="*/ 5 h 5"/>
                <a:gd name="T24" fmla="*/ 3 w 3"/>
                <a:gd name="T2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5" name="Freeform 227"/>
            <p:cNvSpPr/>
            <p:nvPr userDrawn="1">
              <p:custDataLst>
                <p:tags r:id="rId223"/>
              </p:custDataLst>
            </p:nvPr>
          </p:nvSpPr>
          <p:spPr bwMode="auto">
            <a:xfrm>
              <a:off x="808038" y="4652963"/>
              <a:ext cx="20638" cy="20638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3 w 3"/>
                <a:gd name="T5" fmla="*/ 1 h 3"/>
                <a:gd name="T6" fmla="*/ 2 w 3"/>
                <a:gd name="T7" fmla="*/ 0 h 3"/>
                <a:gd name="T8" fmla="*/ 0 w 3"/>
                <a:gd name="T9" fmla="*/ 1 h 3"/>
                <a:gd name="T10" fmla="*/ 1 w 3"/>
                <a:gd name="T11" fmla="*/ 2 h 3"/>
                <a:gd name="T12" fmla="*/ 1 w 3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6" name="Freeform 228"/>
            <p:cNvSpPr/>
            <p:nvPr userDrawn="1">
              <p:custDataLst>
                <p:tags r:id="rId224"/>
              </p:custDataLst>
            </p:nvPr>
          </p:nvSpPr>
          <p:spPr bwMode="auto">
            <a:xfrm>
              <a:off x="781050" y="4667250"/>
              <a:ext cx="69850" cy="41275"/>
            </a:xfrm>
            <a:custGeom>
              <a:avLst/>
              <a:gdLst>
                <a:gd name="T0" fmla="*/ 1 w 10"/>
                <a:gd name="T1" fmla="*/ 6 h 6"/>
                <a:gd name="T2" fmla="*/ 3 w 10"/>
                <a:gd name="T3" fmla="*/ 6 h 6"/>
                <a:gd name="T4" fmla="*/ 3 w 10"/>
                <a:gd name="T5" fmla="*/ 5 h 6"/>
                <a:gd name="T6" fmla="*/ 4 w 10"/>
                <a:gd name="T7" fmla="*/ 5 h 6"/>
                <a:gd name="T8" fmla="*/ 5 w 10"/>
                <a:gd name="T9" fmla="*/ 4 h 6"/>
                <a:gd name="T10" fmla="*/ 6 w 10"/>
                <a:gd name="T11" fmla="*/ 3 h 6"/>
                <a:gd name="T12" fmla="*/ 7 w 10"/>
                <a:gd name="T13" fmla="*/ 2 h 6"/>
                <a:gd name="T14" fmla="*/ 10 w 10"/>
                <a:gd name="T15" fmla="*/ 0 h 6"/>
                <a:gd name="T16" fmla="*/ 9 w 10"/>
                <a:gd name="T17" fmla="*/ 0 h 6"/>
                <a:gd name="T18" fmla="*/ 9 w 10"/>
                <a:gd name="T19" fmla="*/ 0 h 6"/>
                <a:gd name="T20" fmla="*/ 7 w 10"/>
                <a:gd name="T21" fmla="*/ 1 h 6"/>
                <a:gd name="T22" fmla="*/ 6 w 10"/>
                <a:gd name="T23" fmla="*/ 2 h 6"/>
                <a:gd name="T24" fmla="*/ 5 w 10"/>
                <a:gd name="T25" fmla="*/ 2 h 6"/>
                <a:gd name="T26" fmla="*/ 5 w 10"/>
                <a:gd name="T27" fmla="*/ 2 h 6"/>
                <a:gd name="T28" fmla="*/ 3 w 10"/>
                <a:gd name="T29" fmla="*/ 3 h 6"/>
                <a:gd name="T30" fmla="*/ 2 w 10"/>
                <a:gd name="T31" fmla="*/ 4 h 6"/>
                <a:gd name="T32" fmla="*/ 0 w 10"/>
                <a:gd name="T33" fmla="*/ 5 h 6"/>
                <a:gd name="T34" fmla="*/ 0 w 10"/>
                <a:gd name="T35" fmla="*/ 6 h 6"/>
                <a:gd name="T36" fmla="*/ 1 w 10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6">
                  <a:moveTo>
                    <a:pt x="1" y="6"/>
                  </a:moveTo>
                  <a:cubicBezTo>
                    <a:pt x="1" y="6"/>
                    <a:pt x="2" y="6"/>
                    <a:pt x="3" y="6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6" y="3"/>
                    <a:pt x="6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2"/>
                    <a:pt x="10" y="1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1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7" name="Freeform 229"/>
            <p:cNvSpPr/>
            <p:nvPr userDrawn="1">
              <p:custDataLst>
                <p:tags r:id="rId225"/>
              </p:custDataLst>
            </p:nvPr>
          </p:nvSpPr>
          <p:spPr bwMode="auto">
            <a:xfrm>
              <a:off x="808038" y="4694238"/>
              <a:ext cx="42863" cy="42863"/>
            </a:xfrm>
            <a:custGeom>
              <a:avLst/>
              <a:gdLst>
                <a:gd name="T0" fmla="*/ 5 w 6"/>
                <a:gd name="T1" fmla="*/ 3 h 6"/>
                <a:gd name="T2" fmla="*/ 4 w 6"/>
                <a:gd name="T3" fmla="*/ 3 h 6"/>
                <a:gd name="T4" fmla="*/ 5 w 6"/>
                <a:gd name="T5" fmla="*/ 3 h 6"/>
                <a:gd name="T6" fmla="*/ 5 w 6"/>
                <a:gd name="T7" fmla="*/ 2 h 6"/>
                <a:gd name="T8" fmla="*/ 6 w 6"/>
                <a:gd name="T9" fmla="*/ 1 h 6"/>
                <a:gd name="T10" fmla="*/ 4 w 6"/>
                <a:gd name="T11" fmla="*/ 0 h 6"/>
                <a:gd name="T12" fmla="*/ 3 w 6"/>
                <a:gd name="T13" fmla="*/ 1 h 6"/>
                <a:gd name="T14" fmla="*/ 1 w 6"/>
                <a:gd name="T15" fmla="*/ 2 h 6"/>
                <a:gd name="T16" fmla="*/ 0 w 6"/>
                <a:gd name="T17" fmla="*/ 3 h 6"/>
                <a:gd name="T18" fmla="*/ 1 w 6"/>
                <a:gd name="T19" fmla="*/ 3 h 6"/>
                <a:gd name="T20" fmla="*/ 2 w 6"/>
                <a:gd name="T21" fmla="*/ 2 h 6"/>
                <a:gd name="T22" fmla="*/ 3 w 6"/>
                <a:gd name="T23" fmla="*/ 2 h 6"/>
                <a:gd name="T24" fmla="*/ 3 w 6"/>
                <a:gd name="T25" fmla="*/ 2 h 6"/>
                <a:gd name="T26" fmla="*/ 3 w 6"/>
                <a:gd name="T27" fmla="*/ 3 h 6"/>
                <a:gd name="T28" fmla="*/ 3 w 6"/>
                <a:gd name="T29" fmla="*/ 3 h 6"/>
                <a:gd name="T30" fmla="*/ 2 w 6"/>
                <a:gd name="T31" fmla="*/ 3 h 6"/>
                <a:gd name="T32" fmla="*/ 2 w 6"/>
                <a:gd name="T33" fmla="*/ 4 h 6"/>
                <a:gd name="T34" fmla="*/ 2 w 6"/>
                <a:gd name="T35" fmla="*/ 5 h 6"/>
                <a:gd name="T36" fmla="*/ 3 w 6"/>
                <a:gd name="T37" fmla="*/ 5 h 6"/>
                <a:gd name="T38" fmla="*/ 4 w 6"/>
                <a:gd name="T39" fmla="*/ 5 h 6"/>
                <a:gd name="T40" fmla="*/ 5 w 6"/>
                <a:gd name="T4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" h="6">
                  <a:moveTo>
                    <a:pt x="5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4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5"/>
                    <a:pt x="2" y="5"/>
                  </a:cubicBezTo>
                  <a:cubicBezTo>
                    <a:pt x="2" y="6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5" y="4"/>
                    <a:pt x="5" y="4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0" name="Freeform 230"/>
            <p:cNvSpPr/>
            <p:nvPr userDrawn="1">
              <p:custDataLst>
                <p:tags r:id="rId226"/>
              </p:custDataLst>
            </p:nvPr>
          </p:nvSpPr>
          <p:spPr bwMode="auto">
            <a:xfrm>
              <a:off x="795338" y="4714875"/>
              <a:ext cx="20638" cy="22225"/>
            </a:xfrm>
            <a:custGeom>
              <a:avLst/>
              <a:gdLst>
                <a:gd name="T0" fmla="*/ 1 w 3"/>
                <a:gd name="T1" fmla="*/ 3 h 3"/>
                <a:gd name="T2" fmla="*/ 2 w 3"/>
                <a:gd name="T3" fmla="*/ 3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1" name="Freeform 231"/>
            <p:cNvSpPr>
              <a:spLocks noEditPoints="1"/>
            </p:cNvSpPr>
            <p:nvPr userDrawn="1">
              <p:custDataLst>
                <p:tags r:id="rId227"/>
              </p:custDataLst>
            </p:nvPr>
          </p:nvSpPr>
          <p:spPr bwMode="auto">
            <a:xfrm>
              <a:off x="774700" y="4737100"/>
              <a:ext cx="53975" cy="55563"/>
            </a:xfrm>
            <a:custGeom>
              <a:avLst/>
              <a:gdLst>
                <a:gd name="T0" fmla="*/ 7 w 8"/>
                <a:gd name="T1" fmla="*/ 1 h 8"/>
                <a:gd name="T2" fmla="*/ 7 w 8"/>
                <a:gd name="T3" fmla="*/ 0 h 8"/>
                <a:gd name="T4" fmla="*/ 6 w 8"/>
                <a:gd name="T5" fmla="*/ 1 h 8"/>
                <a:gd name="T6" fmla="*/ 6 w 8"/>
                <a:gd name="T7" fmla="*/ 2 h 8"/>
                <a:gd name="T8" fmla="*/ 4 w 8"/>
                <a:gd name="T9" fmla="*/ 3 h 8"/>
                <a:gd name="T10" fmla="*/ 3 w 8"/>
                <a:gd name="T11" fmla="*/ 3 h 8"/>
                <a:gd name="T12" fmla="*/ 3 w 8"/>
                <a:gd name="T13" fmla="*/ 4 h 8"/>
                <a:gd name="T14" fmla="*/ 2 w 8"/>
                <a:gd name="T15" fmla="*/ 4 h 8"/>
                <a:gd name="T16" fmla="*/ 1 w 8"/>
                <a:gd name="T17" fmla="*/ 4 h 8"/>
                <a:gd name="T18" fmla="*/ 1 w 8"/>
                <a:gd name="T19" fmla="*/ 4 h 8"/>
                <a:gd name="T20" fmla="*/ 0 w 8"/>
                <a:gd name="T21" fmla="*/ 5 h 8"/>
                <a:gd name="T22" fmla="*/ 0 w 8"/>
                <a:gd name="T23" fmla="*/ 5 h 8"/>
                <a:gd name="T24" fmla="*/ 0 w 8"/>
                <a:gd name="T25" fmla="*/ 7 h 8"/>
                <a:gd name="T26" fmla="*/ 1 w 8"/>
                <a:gd name="T27" fmla="*/ 8 h 8"/>
                <a:gd name="T28" fmla="*/ 2 w 8"/>
                <a:gd name="T29" fmla="*/ 7 h 8"/>
                <a:gd name="T30" fmla="*/ 3 w 8"/>
                <a:gd name="T31" fmla="*/ 6 h 8"/>
                <a:gd name="T32" fmla="*/ 4 w 8"/>
                <a:gd name="T33" fmla="*/ 5 h 8"/>
                <a:gd name="T34" fmla="*/ 4 w 8"/>
                <a:gd name="T35" fmla="*/ 4 h 8"/>
                <a:gd name="T36" fmla="*/ 5 w 8"/>
                <a:gd name="T37" fmla="*/ 5 h 8"/>
                <a:gd name="T38" fmla="*/ 6 w 8"/>
                <a:gd name="T39" fmla="*/ 6 h 8"/>
                <a:gd name="T40" fmla="*/ 7 w 8"/>
                <a:gd name="T41" fmla="*/ 7 h 8"/>
                <a:gd name="T42" fmla="*/ 8 w 8"/>
                <a:gd name="T43" fmla="*/ 6 h 8"/>
                <a:gd name="T44" fmla="*/ 7 w 8"/>
                <a:gd name="T45" fmla="*/ 4 h 8"/>
                <a:gd name="T46" fmla="*/ 7 w 8"/>
                <a:gd name="T47" fmla="*/ 1 h 8"/>
                <a:gd name="T48" fmla="*/ 6 w 8"/>
                <a:gd name="T49" fmla="*/ 5 h 8"/>
                <a:gd name="T50" fmla="*/ 5 w 8"/>
                <a:gd name="T51" fmla="*/ 4 h 8"/>
                <a:gd name="T52" fmla="*/ 5 w 8"/>
                <a:gd name="T53" fmla="*/ 4 h 8"/>
                <a:gd name="T54" fmla="*/ 6 w 8"/>
                <a:gd name="T55" fmla="*/ 3 h 8"/>
                <a:gd name="T56" fmla="*/ 6 w 8"/>
                <a:gd name="T57" fmla="*/ 4 h 8"/>
                <a:gd name="T58" fmla="*/ 6 w 8"/>
                <a:gd name="T5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5" y="2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3" y="6"/>
                    <a:pt x="3" y="6"/>
                  </a:cubicBezTo>
                  <a:cubicBezTo>
                    <a:pt x="3" y="6"/>
                    <a:pt x="3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5" y="4"/>
                    <a:pt x="5" y="5"/>
                    <a:pt x="5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7"/>
                    <a:pt x="7" y="7"/>
                  </a:cubicBezTo>
                  <a:cubicBezTo>
                    <a:pt x="7" y="7"/>
                    <a:pt x="7" y="6"/>
                    <a:pt x="8" y="6"/>
                  </a:cubicBezTo>
                  <a:cubicBezTo>
                    <a:pt x="8" y="5"/>
                    <a:pt x="8" y="4"/>
                    <a:pt x="7" y="4"/>
                  </a:cubicBezTo>
                  <a:cubicBezTo>
                    <a:pt x="7" y="3"/>
                    <a:pt x="8" y="1"/>
                    <a:pt x="7" y="1"/>
                  </a:cubicBezTo>
                  <a:close/>
                  <a:moveTo>
                    <a:pt x="6" y="5"/>
                  </a:moveTo>
                  <a:cubicBezTo>
                    <a:pt x="6" y="5"/>
                    <a:pt x="6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6" y="3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6" y="4"/>
                    <a:pt x="6" y="4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2" name="Freeform 232"/>
            <p:cNvSpPr/>
            <p:nvPr userDrawn="1">
              <p:custDataLst>
                <p:tags r:id="rId228"/>
              </p:custDataLst>
            </p:nvPr>
          </p:nvSpPr>
          <p:spPr bwMode="auto">
            <a:xfrm>
              <a:off x="836613" y="4743450"/>
              <a:ext cx="14288" cy="34925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1 h 5"/>
                <a:gd name="T4" fmla="*/ 0 w 2"/>
                <a:gd name="T5" fmla="*/ 4 h 5"/>
                <a:gd name="T6" fmla="*/ 1 w 2"/>
                <a:gd name="T7" fmla="*/ 5 h 5"/>
                <a:gd name="T8" fmla="*/ 2 w 2"/>
                <a:gd name="T9" fmla="*/ 4 h 5"/>
                <a:gd name="T10" fmla="*/ 2 w 2"/>
                <a:gd name="T11" fmla="*/ 1 h 5"/>
                <a:gd name="T12" fmla="*/ 0 w 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3" name="Freeform 233"/>
            <p:cNvSpPr>
              <a:spLocks noEditPoints="1"/>
            </p:cNvSpPr>
            <p:nvPr userDrawn="1">
              <p:custDataLst>
                <p:tags r:id="rId229"/>
              </p:custDataLst>
            </p:nvPr>
          </p:nvSpPr>
          <p:spPr bwMode="auto">
            <a:xfrm>
              <a:off x="4686300" y="3575050"/>
              <a:ext cx="2784475" cy="1266825"/>
            </a:xfrm>
            <a:custGeom>
              <a:avLst/>
              <a:gdLst>
                <a:gd name="T0" fmla="*/ 384 w 403"/>
                <a:gd name="T1" fmla="*/ 114 h 181"/>
                <a:gd name="T2" fmla="*/ 315 w 403"/>
                <a:gd name="T3" fmla="*/ 64 h 181"/>
                <a:gd name="T4" fmla="*/ 233 w 403"/>
                <a:gd name="T5" fmla="*/ 25 h 181"/>
                <a:gd name="T6" fmla="*/ 225 w 403"/>
                <a:gd name="T7" fmla="*/ 16 h 181"/>
                <a:gd name="T8" fmla="*/ 201 w 403"/>
                <a:gd name="T9" fmla="*/ 0 h 181"/>
                <a:gd name="T10" fmla="*/ 167 w 403"/>
                <a:gd name="T11" fmla="*/ 17 h 181"/>
                <a:gd name="T12" fmla="*/ 176 w 403"/>
                <a:gd name="T13" fmla="*/ 25 h 181"/>
                <a:gd name="T14" fmla="*/ 62 w 403"/>
                <a:gd name="T15" fmla="*/ 87 h 181"/>
                <a:gd name="T16" fmla="*/ 19 w 403"/>
                <a:gd name="T17" fmla="*/ 115 h 181"/>
                <a:gd name="T18" fmla="*/ 18 w 403"/>
                <a:gd name="T19" fmla="*/ 181 h 181"/>
                <a:gd name="T20" fmla="*/ 225 w 403"/>
                <a:gd name="T21" fmla="*/ 181 h 181"/>
                <a:gd name="T22" fmla="*/ 220 w 403"/>
                <a:gd name="T23" fmla="*/ 5 h 181"/>
                <a:gd name="T24" fmla="*/ 182 w 403"/>
                <a:gd name="T25" fmla="*/ 5 h 181"/>
                <a:gd name="T26" fmla="*/ 182 w 403"/>
                <a:gd name="T27" fmla="*/ 5 h 181"/>
                <a:gd name="T28" fmla="*/ 219 w 403"/>
                <a:gd name="T29" fmla="*/ 18 h 181"/>
                <a:gd name="T30" fmla="*/ 168 w 403"/>
                <a:gd name="T31" fmla="*/ 19 h 181"/>
                <a:gd name="T32" fmla="*/ 187 w 403"/>
                <a:gd name="T33" fmla="*/ 33 h 181"/>
                <a:gd name="T34" fmla="*/ 178 w 403"/>
                <a:gd name="T35" fmla="*/ 25 h 181"/>
                <a:gd name="T36" fmla="*/ 189 w 403"/>
                <a:gd name="T37" fmla="*/ 44 h 181"/>
                <a:gd name="T38" fmla="*/ 197 w 403"/>
                <a:gd name="T39" fmla="*/ 92 h 181"/>
                <a:gd name="T40" fmla="*/ 206 w 403"/>
                <a:gd name="T41" fmla="*/ 75 h 181"/>
                <a:gd name="T42" fmla="*/ 197 w 403"/>
                <a:gd name="T43" fmla="*/ 101 h 181"/>
                <a:gd name="T44" fmla="*/ 197 w 403"/>
                <a:gd name="T45" fmla="*/ 62 h 181"/>
                <a:gd name="T46" fmla="*/ 206 w 403"/>
                <a:gd name="T47" fmla="*/ 114 h 181"/>
                <a:gd name="T48" fmla="*/ 197 w 403"/>
                <a:gd name="T49" fmla="*/ 53 h 181"/>
                <a:gd name="T50" fmla="*/ 206 w 403"/>
                <a:gd name="T51" fmla="*/ 123 h 181"/>
                <a:gd name="T52" fmla="*/ 197 w 403"/>
                <a:gd name="T53" fmla="*/ 49 h 181"/>
                <a:gd name="T54" fmla="*/ 195 w 403"/>
                <a:gd name="T55" fmla="*/ 52 h 181"/>
                <a:gd name="T56" fmla="*/ 195 w 403"/>
                <a:gd name="T57" fmla="*/ 61 h 181"/>
                <a:gd name="T58" fmla="*/ 195 w 403"/>
                <a:gd name="T59" fmla="*/ 83 h 181"/>
                <a:gd name="T60" fmla="*/ 195 w 403"/>
                <a:gd name="T61" fmla="*/ 102 h 181"/>
                <a:gd name="T62" fmla="*/ 195 w 403"/>
                <a:gd name="T63" fmla="*/ 115 h 181"/>
                <a:gd name="T64" fmla="*/ 189 w 403"/>
                <a:gd name="T65" fmla="*/ 140 h 181"/>
                <a:gd name="T66" fmla="*/ 197 w 403"/>
                <a:gd name="T67" fmla="*/ 140 h 181"/>
                <a:gd name="T68" fmla="*/ 208 w 403"/>
                <a:gd name="T69" fmla="*/ 140 h 181"/>
                <a:gd name="T70" fmla="*/ 214 w 403"/>
                <a:gd name="T71" fmla="*/ 33 h 181"/>
                <a:gd name="T72" fmla="*/ 189 w 403"/>
                <a:gd name="T73" fmla="*/ 145 h 181"/>
                <a:gd name="T74" fmla="*/ 216 w 403"/>
                <a:gd name="T75" fmla="*/ 179 h 181"/>
                <a:gd name="T76" fmla="*/ 227 w 403"/>
                <a:gd name="T77" fmla="*/ 179 h 181"/>
                <a:gd name="T78" fmla="*/ 382 w 403"/>
                <a:gd name="T79" fmla="*/ 115 h 181"/>
                <a:gd name="T80" fmla="*/ 227 w 403"/>
                <a:gd name="T81" fmla="*/ 72 h 181"/>
                <a:gd name="T82" fmla="*/ 384 w 403"/>
                <a:gd name="T83" fmla="*/ 113 h 181"/>
                <a:gd name="T84" fmla="*/ 341 w 403"/>
                <a:gd name="T85" fmla="*/ 89 h 181"/>
                <a:gd name="T86" fmla="*/ 315 w 403"/>
                <a:gd name="T87" fmla="*/ 70 h 181"/>
                <a:gd name="T88" fmla="*/ 310 w 403"/>
                <a:gd name="T89" fmla="*/ 67 h 181"/>
                <a:gd name="T90" fmla="*/ 93 w 403"/>
                <a:gd name="T91" fmla="*/ 67 h 181"/>
                <a:gd name="T92" fmla="*/ 65 w 403"/>
                <a:gd name="T93" fmla="*/ 90 h 181"/>
                <a:gd name="T94" fmla="*/ 8 w 403"/>
                <a:gd name="T95" fmla="*/ 107 h 181"/>
                <a:gd name="T96" fmla="*/ 176 w 403"/>
                <a:gd name="T97" fmla="*/ 113 h 181"/>
                <a:gd name="T98" fmla="*/ 21 w 403"/>
                <a:gd name="T99" fmla="*/ 117 h 181"/>
                <a:gd name="T100" fmla="*/ 176 w 403"/>
                <a:gd name="T101" fmla="*/ 179 h 181"/>
                <a:gd name="T102" fmla="*/ 214 w 403"/>
                <a:gd name="T103" fmla="*/ 14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3" h="181">
                  <a:moveTo>
                    <a:pt x="384" y="179"/>
                  </a:moveTo>
                  <a:cubicBezTo>
                    <a:pt x="384" y="179"/>
                    <a:pt x="384" y="179"/>
                    <a:pt x="384" y="179"/>
                  </a:cubicBezTo>
                  <a:cubicBezTo>
                    <a:pt x="384" y="115"/>
                    <a:pt x="384" y="115"/>
                    <a:pt x="384" y="115"/>
                  </a:cubicBezTo>
                  <a:cubicBezTo>
                    <a:pt x="384" y="115"/>
                    <a:pt x="384" y="115"/>
                    <a:pt x="384" y="115"/>
                  </a:cubicBezTo>
                  <a:cubicBezTo>
                    <a:pt x="384" y="115"/>
                    <a:pt x="384" y="115"/>
                    <a:pt x="384" y="114"/>
                  </a:cubicBezTo>
                  <a:cubicBezTo>
                    <a:pt x="403" y="105"/>
                    <a:pt x="403" y="105"/>
                    <a:pt x="403" y="105"/>
                  </a:cubicBezTo>
                  <a:cubicBezTo>
                    <a:pt x="403" y="104"/>
                    <a:pt x="403" y="104"/>
                    <a:pt x="403" y="104"/>
                  </a:cubicBezTo>
                  <a:cubicBezTo>
                    <a:pt x="403" y="103"/>
                    <a:pt x="403" y="103"/>
                    <a:pt x="403" y="103"/>
                  </a:cubicBezTo>
                  <a:cubicBezTo>
                    <a:pt x="341" y="87"/>
                    <a:pt x="341" y="87"/>
                    <a:pt x="341" y="87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5" y="63"/>
                    <a:pt x="315" y="63"/>
                    <a:pt x="314" y="63"/>
                  </a:cubicBezTo>
                  <a:cubicBezTo>
                    <a:pt x="310" y="65"/>
                    <a:pt x="310" y="65"/>
                    <a:pt x="310" y="65"/>
                  </a:cubicBezTo>
                  <a:cubicBezTo>
                    <a:pt x="227" y="65"/>
                    <a:pt x="227" y="65"/>
                    <a:pt x="227" y="65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33" y="25"/>
                    <a:pt x="233" y="25"/>
                    <a:pt x="233" y="25"/>
                  </a:cubicBezTo>
                  <a:cubicBezTo>
                    <a:pt x="233" y="25"/>
                    <a:pt x="234" y="25"/>
                    <a:pt x="234" y="24"/>
                  </a:cubicBezTo>
                  <a:cubicBezTo>
                    <a:pt x="237" y="17"/>
                    <a:pt x="237" y="17"/>
                    <a:pt x="237" y="17"/>
                  </a:cubicBezTo>
                  <a:cubicBezTo>
                    <a:pt x="237" y="17"/>
                    <a:pt x="237" y="17"/>
                    <a:pt x="237" y="16"/>
                  </a:cubicBezTo>
                  <a:cubicBezTo>
                    <a:pt x="237" y="16"/>
                    <a:pt x="237" y="16"/>
                    <a:pt x="236" y="16"/>
                  </a:cubicBezTo>
                  <a:cubicBezTo>
                    <a:pt x="225" y="16"/>
                    <a:pt x="225" y="16"/>
                    <a:pt x="225" y="16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4"/>
                    <a:pt x="222" y="3"/>
                    <a:pt x="221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2" y="0"/>
                    <a:pt x="202" y="0"/>
                    <a:pt x="201" y="0"/>
                  </a:cubicBezTo>
                  <a:cubicBezTo>
                    <a:pt x="198" y="3"/>
                    <a:pt x="198" y="3"/>
                    <a:pt x="198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0" y="4"/>
                    <a:pt x="180" y="4"/>
                  </a:cubicBezTo>
                  <a:cubicBezTo>
                    <a:pt x="178" y="17"/>
                    <a:pt x="178" y="17"/>
                    <a:pt x="178" y="17"/>
                  </a:cubicBezTo>
                  <a:cubicBezTo>
                    <a:pt x="167" y="17"/>
                    <a:pt x="167" y="17"/>
                    <a:pt x="167" y="17"/>
                  </a:cubicBezTo>
                  <a:cubicBezTo>
                    <a:pt x="166" y="17"/>
                    <a:pt x="166" y="17"/>
                    <a:pt x="166" y="17"/>
                  </a:cubicBezTo>
                  <a:cubicBezTo>
                    <a:pt x="165" y="17"/>
                    <a:pt x="165" y="18"/>
                    <a:pt x="166" y="18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69" y="25"/>
                    <a:pt x="170" y="25"/>
                    <a:pt x="170" y="25"/>
                  </a:cubicBezTo>
                  <a:cubicBezTo>
                    <a:pt x="176" y="25"/>
                    <a:pt x="176" y="25"/>
                    <a:pt x="176" y="25"/>
                  </a:cubicBezTo>
                  <a:cubicBezTo>
                    <a:pt x="176" y="65"/>
                    <a:pt x="176" y="65"/>
                    <a:pt x="176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88" y="63"/>
                    <a:pt x="88" y="63"/>
                    <a:pt x="88" y="64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4"/>
                  </a:cubicBezTo>
                  <a:cubicBezTo>
                    <a:pt x="0" y="104"/>
                    <a:pt x="0" y="104"/>
                    <a:pt x="0" y="105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79"/>
                    <a:pt x="19" y="179"/>
                    <a:pt x="19" y="179"/>
                  </a:cubicBezTo>
                  <a:cubicBezTo>
                    <a:pt x="18" y="179"/>
                    <a:pt x="18" y="179"/>
                    <a:pt x="18" y="179"/>
                  </a:cubicBezTo>
                  <a:cubicBezTo>
                    <a:pt x="18" y="179"/>
                    <a:pt x="17" y="179"/>
                    <a:pt x="17" y="180"/>
                  </a:cubicBezTo>
                  <a:cubicBezTo>
                    <a:pt x="17" y="181"/>
                    <a:pt x="18" y="181"/>
                    <a:pt x="18" y="181"/>
                  </a:cubicBezTo>
                  <a:cubicBezTo>
                    <a:pt x="178" y="181"/>
                    <a:pt x="178" y="181"/>
                    <a:pt x="178" y="181"/>
                  </a:cubicBezTo>
                  <a:cubicBezTo>
                    <a:pt x="179" y="181"/>
                    <a:pt x="179" y="181"/>
                    <a:pt x="179" y="181"/>
                  </a:cubicBezTo>
                  <a:cubicBezTo>
                    <a:pt x="188" y="181"/>
                    <a:pt x="188" y="181"/>
                    <a:pt x="188" y="181"/>
                  </a:cubicBezTo>
                  <a:cubicBezTo>
                    <a:pt x="215" y="181"/>
                    <a:pt x="215" y="181"/>
                    <a:pt x="215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384" y="181"/>
                    <a:pt x="384" y="181"/>
                    <a:pt x="384" y="181"/>
                  </a:cubicBezTo>
                  <a:cubicBezTo>
                    <a:pt x="384" y="181"/>
                    <a:pt x="385" y="181"/>
                    <a:pt x="385" y="180"/>
                  </a:cubicBezTo>
                  <a:cubicBezTo>
                    <a:pt x="385" y="179"/>
                    <a:pt x="384" y="179"/>
                    <a:pt x="384" y="179"/>
                  </a:cubicBezTo>
                  <a:close/>
                  <a:moveTo>
                    <a:pt x="220" y="5"/>
                  </a:moveTo>
                  <a:cubicBezTo>
                    <a:pt x="223" y="16"/>
                    <a:pt x="223" y="16"/>
                    <a:pt x="223" y="16"/>
                  </a:cubicBezTo>
                  <a:cubicBezTo>
                    <a:pt x="220" y="16"/>
                    <a:pt x="220" y="16"/>
                    <a:pt x="220" y="16"/>
                  </a:cubicBezTo>
                  <a:cubicBezTo>
                    <a:pt x="208" y="5"/>
                    <a:pt x="208" y="5"/>
                    <a:pt x="208" y="5"/>
                  </a:cubicBezTo>
                  <a:lnTo>
                    <a:pt x="220" y="5"/>
                  </a:lnTo>
                  <a:close/>
                  <a:moveTo>
                    <a:pt x="182" y="5"/>
                  </a:moveTo>
                  <a:cubicBezTo>
                    <a:pt x="196" y="5"/>
                    <a:pt x="196" y="5"/>
                    <a:pt x="196" y="5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80" y="16"/>
                    <a:pt x="180" y="16"/>
                    <a:pt x="180" y="16"/>
                  </a:cubicBezTo>
                  <a:lnTo>
                    <a:pt x="182" y="5"/>
                  </a:lnTo>
                  <a:close/>
                  <a:moveTo>
                    <a:pt x="168" y="19"/>
                  </a:moveTo>
                  <a:cubicBezTo>
                    <a:pt x="185" y="19"/>
                    <a:pt x="185" y="19"/>
                    <a:pt x="185" y="19"/>
                  </a:cubicBezTo>
                  <a:cubicBezTo>
                    <a:pt x="185" y="19"/>
                    <a:pt x="185" y="19"/>
                    <a:pt x="185" y="18"/>
                  </a:cubicBezTo>
                  <a:cubicBezTo>
                    <a:pt x="202" y="2"/>
                    <a:pt x="202" y="2"/>
                    <a:pt x="202" y="2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35" y="18"/>
                    <a:pt x="235" y="18"/>
                    <a:pt x="235" y="18"/>
                  </a:cubicBezTo>
                  <a:cubicBezTo>
                    <a:pt x="232" y="23"/>
                    <a:pt x="232" y="23"/>
                    <a:pt x="232" y="23"/>
                  </a:cubicBezTo>
                  <a:cubicBezTo>
                    <a:pt x="170" y="23"/>
                    <a:pt x="170" y="23"/>
                    <a:pt x="170" y="23"/>
                  </a:cubicBezTo>
                  <a:lnTo>
                    <a:pt x="168" y="19"/>
                  </a:lnTo>
                  <a:close/>
                  <a:moveTo>
                    <a:pt x="179" y="179"/>
                  </a:moveTo>
                  <a:cubicBezTo>
                    <a:pt x="179" y="179"/>
                    <a:pt x="179" y="179"/>
                    <a:pt x="178" y="179"/>
                  </a:cubicBezTo>
                  <a:cubicBezTo>
                    <a:pt x="178" y="179"/>
                    <a:pt x="178" y="179"/>
                    <a:pt x="178" y="179"/>
                  </a:cubicBezTo>
                  <a:cubicBezTo>
                    <a:pt x="178" y="33"/>
                    <a:pt x="178" y="33"/>
                    <a:pt x="178" y="33"/>
                  </a:cubicBezTo>
                  <a:cubicBezTo>
                    <a:pt x="187" y="33"/>
                    <a:pt x="187" y="33"/>
                    <a:pt x="187" y="33"/>
                  </a:cubicBezTo>
                  <a:cubicBezTo>
                    <a:pt x="187" y="179"/>
                    <a:pt x="187" y="179"/>
                    <a:pt x="187" y="179"/>
                  </a:cubicBezTo>
                  <a:lnTo>
                    <a:pt x="179" y="179"/>
                  </a:lnTo>
                  <a:close/>
                  <a:moveTo>
                    <a:pt x="225" y="31"/>
                  </a:moveTo>
                  <a:cubicBezTo>
                    <a:pt x="178" y="31"/>
                    <a:pt x="178" y="31"/>
                    <a:pt x="178" y="31"/>
                  </a:cubicBezTo>
                  <a:cubicBezTo>
                    <a:pt x="178" y="25"/>
                    <a:pt x="178" y="25"/>
                    <a:pt x="178" y="25"/>
                  </a:cubicBezTo>
                  <a:cubicBezTo>
                    <a:pt x="225" y="25"/>
                    <a:pt x="225" y="25"/>
                    <a:pt x="225" y="25"/>
                  </a:cubicBezTo>
                  <a:lnTo>
                    <a:pt x="225" y="31"/>
                  </a:lnTo>
                  <a:close/>
                  <a:moveTo>
                    <a:pt x="214" y="47"/>
                  </a:moveTo>
                  <a:cubicBezTo>
                    <a:pt x="189" y="47"/>
                    <a:pt x="189" y="47"/>
                    <a:pt x="189" y="47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214" y="44"/>
                    <a:pt x="214" y="44"/>
                    <a:pt x="214" y="44"/>
                  </a:cubicBezTo>
                  <a:lnTo>
                    <a:pt x="214" y="47"/>
                  </a:lnTo>
                  <a:close/>
                  <a:moveTo>
                    <a:pt x="206" y="84"/>
                  </a:moveTo>
                  <a:cubicBezTo>
                    <a:pt x="206" y="92"/>
                    <a:pt x="206" y="92"/>
                    <a:pt x="206" y="92"/>
                  </a:cubicBezTo>
                  <a:cubicBezTo>
                    <a:pt x="197" y="92"/>
                    <a:pt x="197" y="92"/>
                    <a:pt x="197" y="92"/>
                  </a:cubicBezTo>
                  <a:cubicBezTo>
                    <a:pt x="197" y="84"/>
                    <a:pt x="197" y="84"/>
                    <a:pt x="197" y="84"/>
                  </a:cubicBezTo>
                  <a:lnTo>
                    <a:pt x="206" y="84"/>
                  </a:lnTo>
                  <a:close/>
                  <a:moveTo>
                    <a:pt x="197" y="82"/>
                  </a:moveTo>
                  <a:cubicBezTo>
                    <a:pt x="197" y="75"/>
                    <a:pt x="197" y="75"/>
                    <a:pt x="197" y="75"/>
                  </a:cubicBezTo>
                  <a:cubicBezTo>
                    <a:pt x="206" y="75"/>
                    <a:pt x="206" y="75"/>
                    <a:pt x="206" y="75"/>
                  </a:cubicBezTo>
                  <a:cubicBezTo>
                    <a:pt x="206" y="82"/>
                    <a:pt x="206" y="82"/>
                    <a:pt x="206" y="82"/>
                  </a:cubicBezTo>
                  <a:lnTo>
                    <a:pt x="197" y="82"/>
                  </a:lnTo>
                  <a:close/>
                  <a:moveTo>
                    <a:pt x="206" y="94"/>
                  </a:moveTo>
                  <a:cubicBezTo>
                    <a:pt x="206" y="101"/>
                    <a:pt x="206" y="101"/>
                    <a:pt x="206" y="101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7" y="94"/>
                    <a:pt x="197" y="94"/>
                    <a:pt x="197" y="94"/>
                  </a:cubicBezTo>
                  <a:lnTo>
                    <a:pt x="206" y="94"/>
                  </a:lnTo>
                  <a:close/>
                  <a:moveTo>
                    <a:pt x="206" y="73"/>
                  </a:moveTo>
                  <a:cubicBezTo>
                    <a:pt x="197" y="73"/>
                    <a:pt x="197" y="73"/>
                    <a:pt x="197" y="73"/>
                  </a:cubicBezTo>
                  <a:cubicBezTo>
                    <a:pt x="197" y="62"/>
                    <a:pt x="197" y="62"/>
                    <a:pt x="197" y="62"/>
                  </a:cubicBezTo>
                  <a:cubicBezTo>
                    <a:pt x="206" y="62"/>
                    <a:pt x="206" y="62"/>
                    <a:pt x="206" y="62"/>
                  </a:cubicBezTo>
                  <a:lnTo>
                    <a:pt x="206" y="73"/>
                  </a:lnTo>
                  <a:close/>
                  <a:moveTo>
                    <a:pt x="197" y="103"/>
                  </a:moveTo>
                  <a:cubicBezTo>
                    <a:pt x="206" y="103"/>
                    <a:pt x="206" y="103"/>
                    <a:pt x="206" y="103"/>
                  </a:cubicBezTo>
                  <a:cubicBezTo>
                    <a:pt x="206" y="114"/>
                    <a:pt x="206" y="114"/>
                    <a:pt x="206" y="114"/>
                  </a:cubicBezTo>
                  <a:cubicBezTo>
                    <a:pt x="197" y="114"/>
                    <a:pt x="197" y="114"/>
                    <a:pt x="197" y="114"/>
                  </a:cubicBezTo>
                  <a:lnTo>
                    <a:pt x="197" y="103"/>
                  </a:lnTo>
                  <a:close/>
                  <a:moveTo>
                    <a:pt x="206" y="60"/>
                  </a:moveTo>
                  <a:cubicBezTo>
                    <a:pt x="197" y="60"/>
                    <a:pt x="197" y="60"/>
                    <a:pt x="197" y="60"/>
                  </a:cubicBezTo>
                  <a:cubicBezTo>
                    <a:pt x="197" y="53"/>
                    <a:pt x="197" y="53"/>
                    <a:pt x="197" y="53"/>
                  </a:cubicBezTo>
                  <a:cubicBezTo>
                    <a:pt x="206" y="53"/>
                    <a:pt x="206" y="53"/>
                    <a:pt x="206" y="53"/>
                  </a:cubicBezTo>
                  <a:lnTo>
                    <a:pt x="206" y="60"/>
                  </a:lnTo>
                  <a:close/>
                  <a:moveTo>
                    <a:pt x="197" y="116"/>
                  </a:moveTo>
                  <a:cubicBezTo>
                    <a:pt x="206" y="116"/>
                    <a:pt x="206" y="116"/>
                    <a:pt x="206" y="116"/>
                  </a:cubicBezTo>
                  <a:cubicBezTo>
                    <a:pt x="206" y="123"/>
                    <a:pt x="206" y="123"/>
                    <a:pt x="206" y="123"/>
                  </a:cubicBezTo>
                  <a:cubicBezTo>
                    <a:pt x="197" y="123"/>
                    <a:pt x="197" y="123"/>
                    <a:pt x="197" y="123"/>
                  </a:cubicBezTo>
                  <a:lnTo>
                    <a:pt x="197" y="116"/>
                  </a:lnTo>
                  <a:close/>
                  <a:moveTo>
                    <a:pt x="206" y="51"/>
                  </a:moveTo>
                  <a:cubicBezTo>
                    <a:pt x="197" y="51"/>
                    <a:pt x="197" y="51"/>
                    <a:pt x="197" y="51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206" y="49"/>
                    <a:pt x="206" y="49"/>
                    <a:pt x="206" y="49"/>
                  </a:cubicBezTo>
                  <a:lnTo>
                    <a:pt x="206" y="51"/>
                  </a:lnTo>
                  <a:close/>
                  <a:moveTo>
                    <a:pt x="189" y="49"/>
                  </a:moveTo>
                  <a:cubicBezTo>
                    <a:pt x="195" y="49"/>
                    <a:pt x="195" y="49"/>
                    <a:pt x="195" y="49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4"/>
                    <a:pt x="195" y="94"/>
                    <a:pt x="195" y="94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3"/>
                    <a:pt x="195" y="103"/>
                    <a:pt x="195" y="103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40"/>
                    <a:pt x="195" y="140"/>
                    <a:pt x="195" y="140"/>
                  </a:cubicBezTo>
                  <a:cubicBezTo>
                    <a:pt x="189" y="140"/>
                    <a:pt x="189" y="140"/>
                    <a:pt x="189" y="140"/>
                  </a:cubicBezTo>
                  <a:lnTo>
                    <a:pt x="189" y="49"/>
                  </a:lnTo>
                  <a:close/>
                  <a:moveTo>
                    <a:pt x="197" y="125"/>
                  </a:moveTo>
                  <a:cubicBezTo>
                    <a:pt x="206" y="125"/>
                    <a:pt x="206" y="125"/>
                    <a:pt x="206" y="125"/>
                  </a:cubicBezTo>
                  <a:cubicBezTo>
                    <a:pt x="206" y="140"/>
                    <a:pt x="206" y="140"/>
                    <a:pt x="206" y="140"/>
                  </a:cubicBezTo>
                  <a:cubicBezTo>
                    <a:pt x="197" y="140"/>
                    <a:pt x="197" y="140"/>
                    <a:pt x="197" y="140"/>
                  </a:cubicBezTo>
                  <a:lnTo>
                    <a:pt x="197" y="125"/>
                  </a:lnTo>
                  <a:close/>
                  <a:moveTo>
                    <a:pt x="208" y="49"/>
                  </a:moveTo>
                  <a:cubicBezTo>
                    <a:pt x="214" y="49"/>
                    <a:pt x="214" y="49"/>
                    <a:pt x="214" y="49"/>
                  </a:cubicBezTo>
                  <a:cubicBezTo>
                    <a:pt x="214" y="140"/>
                    <a:pt x="214" y="140"/>
                    <a:pt x="214" y="140"/>
                  </a:cubicBezTo>
                  <a:cubicBezTo>
                    <a:pt x="208" y="140"/>
                    <a:pt x="208" y="140"/>
                    <a:pt x="208" y="140"/>
                  </a:cubicBezTo>
                  <a:lnTo>
                    <a:pt x="208" y="49"/>
                  </a:lnTo>
                  <a:close/>
                  <a:moveTo>
                    <a:pt x="214" y="42"/>
                  </a:moveTo>
                  <a:cubicBezTo>
                    <a:pt x="189" y="42"/>
                    <a:pt x="189" y="42"/>
                    <a:pt x="189" y="42"/>
                  </a:cubicBezTo>
                  <a:cubicBezTo>
                    <a:pt x="189" y="33"/>
                    <a:pt x="189" y="33"/>
                    <a:pt x="189" y="33"/>
                  </a:cubicBezTo>
                  <a:cubicBezTo>
                    <a:pt x="214" y="33"/>
                    <a:pt x="214" y="33"/>
                    <a:pt x="214" y="33"/>
                  </a:cubicBezTo>
                  <a:lnTo>
                    <a:pt x="214" y="42"/>
                  </a:lnTo>
                  <a:close/>
                  <a:moveTo>
                    <a:pt x="189" y="142"/>
                  </a:moveTo>
                  <a:cubicBezTo>
                    <a:pt x="214" y="142"/>
                    <a:pt x="214" y="142"/>
                    <a:pt x="214" y="142"/>
                  </a:cubicBezTo>
                  <a:cubicBezTo>
                    <a:pt x="214" y="145"/>
                    <a:pt x="214" y="145"/>
                    <a:pt x="214" y="145"/>
                  </a:cubicBezTo>
                  <a:cubicBezTo>
                    <a:pt x="189" y="145"/>
                    <a:pt x="189" y="145"/>
                    <a:pt x="189" y="145"/>
                  </a:cubicBezTo>
                  <a:lnTo>
                    <a:pt x="189" y="142"/>
                  </a:lnTo>
                  <a:close/>
                  <a:moveTo>
                    <a:pt x="216" y="33"/>
                  </a:moveTo>
                  <a:cubicBezTo>
                    <a:pt x="225" y="33"/>
                    <a:pt x="225" y="33"/>
                    <a:pt x="225" y="33"/>
                  </a:cubicBezTo>
                  <a:cubicBezTo>
                    <a:pt x="225" y="179"/>
                    <a:pt x="225" y="179"/>
                    <a:pt x="225" y="179"/>
                  </a:cubicBezTo>
                  <a:cubicBezTo>
                    <a:pt x="216" y="179"/>
                    <a:pt x="216" y="179"/>
                    <a:pt x="216" y="179"/>
                  </a:cubicBezTo>
                  <a:lnTo>
                    <a:pt x="216" y="33"/>
                  </a:lnTo>
                  <a:close/>
                  <a:moveTo>
                    <a:pt x="227" y="119"/>
                  </a:moveTo>
                  <a:cubicBezTo>
                    <a:pt x="382" y="119"/>
                    <a:pt x="382" y="119"/>
                    <a:pt x="382" y="119"/>
                  </a:cubicBezTo>
                  <a:cubicBezTo>
                    <a:pt x="382" y="179"/>
                    <a:pt x="382" y="179"/>
                    <a:pt x="382" y="179"/>
                  </a:cubicBezTo>
                  <a:cubicBezTo>
                    <a:pt x="227" y="179"/>
                    <a:pt x="227" y="179"/>
                    <a:pt x="227" y="179"/>
                  </a:cubicBezTo>
                  <a:lnTo>
                    <a:pt x="227" y="119"/>
                  </a:lnTo>
                  <a:close/>
                  <a:moveTo>
                    <a:pt x="382" y="117"/>
                  </a:moveTo>
                  <a:cubicBezTo>
                    <a:pt x="227" y="117"/>
                    <a:pt x="227" y="117"/>
                    <a:pt x="227" y="117"/>
                  </a:cubicBezTo>
                  <a:cubicBezTo>
                    <a:pt x="227" y="115"/>
                    <a:pt x="227" y="115"/>
                    <a:pt x="227" y="115"/>
                  </a:cubicBezTo>
                  <a:cubicBezTo>
                    <a:pt x="382" y="115"/>
                    <a:pt x="382" y="115"/>
                    <a:pt x="382" y="115"/>
                  </a:cubicBezTo>
                  <a:lnTo>
                    <a:pt x="382" y="117"/>
                  </a:lnTo>
                  <a:close/>
                  <a:moveTo>
                    <a:pt x="384" y="113"/>
                  </a:moveTo>
                  <a:cubicBezTo>
                    <a:pt x="227" y="113"/>
                    <a:pt x="227" y="113"/>
                    <a:pt x="227" y="113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336" y="92"/>
                    <a:pt x="336" y="92"/>
                    <a:pt x="336" y="92"/>
                  </a:cubicBezTo>
                  <a:cubicBezTo>
                    <a:pt x="337" y="92"/>
                    <a:pt x="337" y="92"/>
                    <a:pt x="337" y="92"/>
                  </a:cubicBezTo>
                  <a:cubicBezTo>
                    <a:pt x="394" y="107"/>
                    <a:pt x="394" y="107"/>
                    <a:pt x="394" y="107"/>
                  </a:cubicBezTo>
                  <a:lnTo>
                    <a:pt x="384" y="113"/>
                  </a:lnTo>
                  <a:close/>
                  <a:moveTo>
                    <a:pt x="310" y="67"/>
                  </a:moveTo>
                  <a:cubicBezTo>
                    <a:pt x="310" y="67"/>
                    <a:pt x="310" y="67"/>
                    <a:pt x="310" y="67"/>
                  </a:cubicBezTo>
                  <a:cubicBezTo>
                    <a:pt x="314" y="66"/>
                    <a:pt x="314" y="66"/>
                    <a:pt x="314" y="66"/>
                  </a:cubicBezTo>
                  <a:cubicBezTo>
                    <a:pt x="340" y="89"/>
                    <a:pt x="340" y="89"/>
                    <a:pt x="340" y="89"/>
                  </a:cubicBezTo>
                  <a:cubicBezTo>
                    <a:pt x="340" y="89"/>
                    <a:pt x="340" y="89"/>
                    <a:pt x="341" y="89"/>
                  </a:cubicBezTo>
                  <a:cubicBezTo>
                    <a:pt x="400" y="104"/>
                    <a:pt x="400" y="104"/>
                    <a:pt x="400" y="104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38" y="90"/>
                    <a:pt x="338" y="90"/>
                    <a:pt x="338" y="90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5" y="70"/>
                    <a:pt x="315" y="70"/>
                    <a:pt x="314" y="70"/>
                  </a:cubicBezTo>
                  <a:cubicBezTo>
                    <a:pt x="227" y="70"/>
                    <a:pt x="227" y="70"/>
                    <a:pt x="227" y="70"/>
                  </a:cubicBezTo>
                  <a:cubicBezTo>
                    <a:pt x="227" y="70"/>
                    <a:pt x="227" y="70"/>
                    <a:pt x="227" y="70"/>
                  </a:cubicBezTo>
                  <a:cubicBezTo>
                    <a:pt x="227" y="67"/>
                    <a:pt x="227" y="67"/>
                    <a:pt x="227" y="67"/>
                  </a:cubicBezTo>
                  <a:lnTo>
                    <a:pt x="310" y="67"/>
                  </a:lnTo>
                  <a:close/>
                  <a:moveTo>
                    <a:pt x="62" y="89"/>
                  </a:moveTo>
                  <a:cubicBezTo>
                    <a:pt x="63" y="89"/>
                    <a:pt x="63" y="89"/>
                    <a:pt x="63" y="89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176" y="67"/>
                    <a:pt x="176" y="67"/>
                    <a:pt x="176" y="67"/>
                  </a:cubicBezTo>
                  <a:cubicBezTo>
                    <a:pt x="176" y="70"/>
                    <a:pt x="176" y="70"/>
                    <a:pt x="176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3" y="104"/>
                    <a:pt x="3" y="104"/>
                    <a:pt x="3" y="104"/>
                  </a:cubicBezTo>
                  <a:lnTo>
                    <a:pt x="62" y="89"/>
                  </a:lnTo>
                  <a:close/>
                  <a:moveTo>
                    <a:pt x="8" y="107"/>
                  </a:moveTo>
                  <a:cubicBezTo>
                    <a:pt x="66" y="92"/>
                    <a:pt x="66" y="92"/>
                    <a:pt x="66" y="92"/>
                  </a:cubicBezTo>
                  <a:cubicBezTo>
                    <a:pt x="66" y="92"/>
                    <a:pt x="66" y="92"/>
                    <a:pt x="66" y="92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9" y="113"/>
                    <a:pt x="19" y="113"/>
                    <a:pt x="19" y="113"/>
                  </a:cubicBezTo>
                  <a:lnTo>
                    <a:pt x="8" y="107"/>
                  </a:lnTo>
                  <a:close/>
                  <a:moveTo>
                    <a:pt x="176" y="115"/>
                  </a:moveTo>
                  <a:cubicBezTo>
                    <a:pt x="176" y="117"/>
                    <a:pt x="176" y="117"/>
                    <a:pt x="176" y="117"/>
                  </a:cubicBezTo>
                  <a:cubicBezTo>
                    <a:pt x="21" y="117"/>
                    <a:pt x="21" y="117"/>
                    <a:pt x="21" y="117"/>
                  </a:cubicBezTo>
                  <a:cubicBezTo>
                    <a:pt x="21" y="115"/>
                    <a:pt x="21" y="115"/>
                    <a:pt x="21" y="115"/>
                  </a:cubicBezTo>
                  <a:lnTo>
                    <a:pt x="176" y="115"/>
                  </a:lnTo>
                  <a:close/>
                  <a:moveTo>
                    <a:pt x="21" y="119"/>
                  </a:moveTo>
                  <a:cubicBezTo>
                    <a:pt x="176" y="119"/>
                    <a:pt x="176" y="119"/>
                    <a:pt x="176" y="119"/>
                  </a:cubicBezTo>
                  <a:cubicBezTo>
                    <a:pt x="176" y="179"/>
                    <a:pt x="176" y="179"/>
                    <a:pt x="176" y="179"/>
                  </a:cubicBezTo>
                  <a:cubicBezTo>
                    <a:pt x="21" y="179"/>
                    <a:pt x="21" y="179"/>
                    <a:pt x="21" y="179"/>
                  </a:cubicBezTo>
                  <a:lnTo>
                    <a:pt x="21" y="119"/>
                  </a:lnTo>
                  <a:close/>
                  <a:moveTo>
                    <a:pt x="189" y="179"/>
                  </a:moveTo>
                  <a:cubicBezTo>
                    <a:pt x="189" y="147"/>
                    <a:pt x="189" y="147"/>
                    <a:pt x="189" y="147"/>
                  </a:cubicBezTo>
                  <a:cubicBezTo>
                    <a:pt x="214" y="147"/>
                    <a:pt x="214" y="147"/>
                    <a:pt x="214" y="147"/>
                  </a:cubicBezTo>
                  <a:cubicBezTo>
                    <a:pt x="214" y="179"/>
                    <a:pt x="214" y="179"/>
                    <a:pt x="214" y="179"/>
                  </a:cubicBezTo>
                  <a:lnTo>
                    <a:pt x="189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6" name="Freeform 234"/>
            <p:cNvSpPr/>
            <p:nvPr userDrawn="1">
              <p:custDataLst>
                <p:tags r:id="rId230"/>
              </p:custDataLst>
            </p:nvPr>
          </p:nvSpPr>
          <p:spPr bwMode="auto">
            <a:xfrm>
              <a:off x="6034088" y="3622675"/>
              <a:ext cx="96838" cy="92075"/>
            </a:xfrm>
            <a:custGeom>
              <a:avLst/>
              <a:gdLst>
                <a:gd name="T0" fmla="*/ 39 w 61"/>
                <a:gd name="T1" fmla="*/ 22 h 58"/>
                <a:gd name="T2" fmla="*/ 30 w 61"/>
                <a:gd name="T3" fmla="*/ 0 h 58"/>
                <a:gd name="T4" fmla="*/ 22 w 61"/>
                <a:gd name="T5" fmla="*/ 22 h 58"/>
                <a:gd name="T6" fmla="*/ 0 w 61"/>
                <a:gd name="T7" fmla="*/ 22 h 58"/>
                <a:gd name="T8" fmla="*/ 17 w 61"/>
                <a:gd name="T9" fmla="*/ 36 h 58"/>
                <a:gd name="T10" fmla="*/ 13 w 61"/>
                <a:gd name="T11" fmla="*/ 58 h 58"/>
                <a:gd name="T12" fmla="*/ 30 w 61"/>
                <a:gd name="T13" fmla="*/ 44 h 58"/>
                <a:gd name="T14" fmla="*/ 48 w 61"/>
                <a:gd name="T15" fmla="*/ 58 h 58"/>
                <a:gd name="T16" fmla="*/ 43 w 61"/>
                <a:gd name="T17" fmla="*/ 36 h 58"/>
                <a:gd name="T18" fmla="*/ 61 w 61"/>
                <a:gd name="T19" fmla="*/ 22 h 58"/>
                <a:gd name="T20" fmla="*/ 39 w 61"/>
                <a:gd name="T21" fmla="*/ 2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58">
                  <a:moveTo>
                    <a:pt x="39" y="22"/>
                  </a:moveTo>
                  <a:lnTo>
                    <a:pt x="30" y="0"/>
                  </a:lnTo>
                  <a:lnTo>
                    <a:pt x="22" y="22"/>
                  </a:lnTo>
                  <a:lnTo>
                    <a:pt x="0" y="22"/>
                  </a:lnTo>
                  <a:lnTo>
                    <a:pt x="17" y="36"/>
                  </a:lnTo>
                  <a:lnTo>
                    <a:pt x="13" y="58"/>
                  </a:lnTo>
                  <a:lnTo>
                    <a:pt x="30" y="44"/>
                  </a:lnTo>
                  <a:lnTo>
                    <a:pt x="48" y="58"/>
                  </a:lnTo>
                  <a:lnTo>
                    <a:pt x="43" y="36"/>
                  </a:lnTo>
                  <a:lnTo>
                    <a:pt x="61" y="22"/>
                  </a:lnTo>
                  <a:lnTo>
                    <a:pt x="39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7" name="Freeform 235"/>
            <p:cNvSpPr/>
            <p:nvPr userDrawn="1">
              <p:custDataLst>
                <p:tags r:id="rId231"/>
              </p:custDataLst>
            </p:nvPr>
          </p:nvSpPr>
          <p:spPr bwMode="auto">
            <a:xfrm>
              <a:off x="6034088" y="4630738"/>
              <a:ext cx="14288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8" name="Freeform 236"/>
            <p:cNvSpPr/>
            <p:nvPr userDrawn="1">
              <p:custDataLst>
                <p:tags r:id="rId232"/>
              </p:custDataLst>
            </p:nvPr>
          </p:nvSpPr>
          <p:spPr bwMode="auto">
            <a:xfrm>
              <a:off x="6110288" y="4630738"/>
              <a:ext cx="12700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9" name="Freeform 237"/>
            <p:cNvSpPr/>
            <p:nvPr userDrawn="1">
              <p:custDataLst>
                <p:tags r:id="rId233"/>
              </p:custDataLst>
            </p:nvPr>
          </p:nvSpPr>
          <p:spPr bwMode="auto">
            <a:xfrm>
              <a:off x="6069013" y="4630738"/>
              <a:ext cx="12700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0" name="Freeform 238"/>
            <p:cNvSpPr/>
            <p:nvPr userDrawn="1">
              <p:custDataLst>
                <p:tags r:id="rId234"/>
              </p:custDataLst>
            </p:nvPr>
          </p:nvSpPr>
          <p:spPr bwMode="auto">
            <a:xfrm>
              <a:off x="6040438" y="3811588"/>
              <a:ext cx="14288" cy="42863"/>
            </a:xfrm>
            <a:custGeom>
              <a:avLst/>
              <a:gdLst>
                <a:gd name="T0" fmla="*/ 1 w 2"/>
                <a:gd name="T1" fmla="*/ 6 h 6"/>
                <a:gd name="T2" fmla="*/ 2 w 2"/>
                <a:gd name="T3" fmla="*/ 5 h 6"/>
                <a:gd name="T4" fmla="*/ 2 w 2"/>
                <a:gd name="T5" fmla="*/ 1 h 6"/>
                <a:gd name="T6" fmla="*/ 1 w 2"/>
                <a:gd name="T7" fmla="*/ 0 h 6"/>
                <a:gd name="T8" fmla="*/ 0 w 2"/>
                <a:gd name="T9" fmla="*/ 1 h 6"/>
                <a:gd name="T10" fmla="*/ 0 w 2"/>
                <a:gd name="T11" fmla="*/ 5 h 6"/>
                <a:gd name="T12" fmla="*/ 1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2" y="6"/>
                    <a:pt x="2" y="6"/>
                    <a:pt x="2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1" name="Freeform 239"/>
            <p:cNvSpPr/>
            <p:nvPr userDrawn="1">
              <p:custDataLst>
                <p:tags r:id="rId235"/>
              </p:custDataLst>
            </p:nvPr>
          </p:nvSpPr>
          <p:spPr bwMode="auto">
            <a:xfrm>
              <a:off x="6102350" y="3811588"/>
              <a:ext cx="14288" cy="42863"/>
            </a:xfrm>
            <a:custGeom>
              <a:avLst/>
              <a:gdLst>
                <a:gd name="T0" fmla="*/ 1 w 2"/>
                <a:gd name="T1" fmla="*/ 6 h 6"/>
                <a:gd name="T2" fmla="*/ 2 w 2"/>
                <a:gd name="T3" fmla="*/ 5 h 6"/>
                <a:gd name="T4" fmla="*/ 2 w 2"/>
                <a:gd name="T5" fmla="*/ 1 h 6"/>
                <a:gd name="T6" fmla="*/ 1 w 2"/>
                <a:gd name="T7" fmla="*/ 0 h 6"/>
                <a:gd name="T8" fmla="*/ 0 w 2"/>
                <a:gd name="T9" fmla="*/ 1 h 6"/>
                <a:gd name="T10" fmla="*/ 0 w 2"/>
                <a:gd name="T11" fmla="*/ 5 h 6"/>
                <a:gd name="T12" fmla="*/ 1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1" y="6"/>
                    <a:pt x="2" y="6"/>
                    <a:pt x="2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2" name="Freeform 240"/>
            <p:cNvSpPr/>
            <p:nvPr userDrawn="1">
              <p:custDataLst>
                <p:tags r:id="rId236"/>
              </p:custDataLst>
            </p:nvPr>
          </p:nvSpPr>
          <p:spPr bwMode="auto">
            <a:xfrm>
              <a:off x="5805488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3" name="Freeform 241"/>
            <p:cNvSpPr/>
            <p:nvPr userDrawn="1">
              <p:custDataLst>
                <p:tags r:id="rId237"/>
              </p:custDataLst>
            </p:nvPr>
          </p:nvSpPr>
          <p:spPr bwMode="auto">
            <a:xfrm>
              <a:off x="5702300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4" name="Freeform 242"/>
            <p:cNvSpPr/>
            <p:nvPr userDrawn="1">
              <p:custDataLst>
                <p:tags r:id="rId238"/>
              </p:custDataLst>
            </p:nvPr>
          </p:nvSpPr>
          <p:spPr bwMode="auto">
            <a:xfrm>
              <a:off x="5599113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5" name="Freeform 243"/>
            <p:cNvSpPr/>
            <p:nvPr userDrawn="1">
              <p:custDataLst>
                <p:tags r:id="rId239"/>
              </p:custDataLst>
            </p:nvPr>
          </p:nvSpPr>
          <p:spPr bwMode="auto">
            <a:xfrm>
              <a:off x="5494338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6" name="Freeform 244"/>
            <p:cNvSpPr/>
            <p:nvPr userDrawn="1">
              <p:custDataLst>
                <p:tags r:id="rId240"/>
              </p:custDataLst>
            </p:nvPr>
          </p:nvSpPr>
          <p:spPr bwMode="auto">
            <a:xfrm>
              <a:off x="5391150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7" name="Freeform 245"/>
            <p:cNvSpPr/>
            <p:nvPr userDrawn="1">
              <p:custDataLst>
                <p:tags r:id="rId241"/>
              </p:custDataLst>
            </p:nvPr>
          </p:nvSpPr>
          <p:spPr bwMode="auto">
            <a:xfrm>
              <a:off x="5287963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8" name="Freeform 246"/>
            <p:cNvSpPr/>
            <p:nvPr userDrawn="1">
              <p:custDataLst>
                <p:tags r:id="rId242"/>
              </p:custDataLst>
            </p:nvPr>
          </p:nvSpPr>
          <p:spPr bwMode="auto">
            <a:xfrm>
              <a:off x="5183188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9" name="Freeform 247"/>
            <p:cNvSpPr/>
            <p:nvPr userDrawn="1">
              <p:custDataLst>
                <p:tags r:id="rId243"/>
              </p:custDataLst>
            </p:nvPr>
          </p:nvSpPr>
          <p:spPr bwMode="auto">
            <a:xfrm>
              <a:off x="5080000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0" name="Freeform 248"/>
            <p:cNvSpPr/>
            <p:nvPr userDrawn="1">
              <p:custDataLst>
                <p:tags r:id="rId244"/>
              </p:custDataLst>
            </p:nvPr>
          </p:nvSpPr>
          <p:spPr bwMode="auto">
            <a:xfrm>
              <a:off x="4976813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1" name="Freeform 249"/>
            <p:cNvSpPr/>
            <p:nvPr userDrawn="1">
              <p:custDataLst>
                <p:tags r:id="rId245"/>
              </p:custDataLst>
            </p:nvPr>
          </p:nvSpPr>
          <p:spPr bwMode="auto">
            <a:xfrm>
              <a:off x="487997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2" name="Freeform 250"/>
            <p:cNvSpPr/>
            <p:nvPr userDrawn="1">
              <p:custDataLst>
                <p:tags r:id="rId246"/>
              </p:custDataLst>
            </p:nvPr>
          </p:nvSpPr>
          <p:spPr bwMode="auto">
            <a:xfrm>
              <a:off x="5805488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3" name="Freeform 251"/>
            <p:cNvSpPr/>
            <p:nvPr userDrawn="1">
              <p:custDataLst>
                <p:tags r:id="rId247"/>
              </p:custDataLst>
            </p:nvPr>
          </p:nvSpPr>
          <p:spPr bwMode="auto">
            <a:xfrm>
              <a:off x="5702300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4" name="Freeform 252"/>
            <p:cNvSpPr/>
            <p:nvPr userDrawn="1">
              <p:custDataLst>
                <p:tags r:id="rId248"/>
              </p:custDataLst>
            </p:nvPr>
          </p:nvSpPr>
          <p:spPr bwMode="auto">
            <a:xfrm>
              <a:off x="5599113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5" name="Freeform 253"/>
            <p:cNvSpPr/>
            <p:nvPr userDrawn="1">
              <p:custDataLst>
                <p:tags r:id="rId249"/>
              </p:custDataLst>
            </p:nvPr>
          </p:nvSpPr>
          <p:spPr bwMode="auto">
            <a:xfrm>
              <a:off x="5494338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6" name="Freeform 254"/>
            <p:cNvSpPr/>
            <p:nvPr userDrawn="1">
              <p:custDataLst>
                <p:tags r:id="rId250"/>
              </p:custDataLst>
            </p:nvPr>
          </p:nvSpPr>
          <p:spPr bwMode="auto">
            <a:xfrm>
              <a:off x="5391150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7" name="Freeform 255"/>
            <p:cNvSpPr/>
            <p:nvPr userDrawn="1">
              <p:custDataLst>
                <p:tags r:id="rId251"/>
              </p:custDataLst>
            </p:nvPr>
          </p:nvSpPr>
          <p:spPr bwMode="auto">
            <a:xfrm>
              <a:off x="5287963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8" name="Freeform 256"/>
            <p:cNvSpPr/>
            <p:nvPr userDrawn="1">
              <p:custDataLst>
                <p:tags r:id="rId252"/>
              </p:custDataLst>
            </p:nvPr>
          </p:nvSpPr>
          <p:spPr bwMode="auto">
            <a:xfrm>
              <a:off x="5183188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9" name="Freeform 257"/>
            <p:cNvSpPr/>
            <p:nvPr userDrawn="1">
              <p:custDataLst>
                <p:tags r:id="rId253"/>
              </p:custDataLst>
            </p:nvPr>
          </p:nvSpPr>
          <p:spPr bwMode="auto">
            <a:xfrm>
              <a:off x="5080000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0" name="Freeform 258"/>
            <p:cNvSpPr/>
            <p:nvPr userDrawn="1">
              <p:custDataLst>
                <p:tags r:id="rId254"/>
              </p:custDataLst>
            </p:nvPr>
          </p:nvSpPr>
          <p:spPr bwMode="auto">
            <a:xfrm>
              <a:off x="4976813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1" name="Freeform 259"/>
            <p:cNvSpPr/>
            <p:nvPr userDrawn="1">
              <p:custDataLst>
                <p:tags r:id="rId255"/>
              </p:custDataLst>
            </p:nvPr>
          </p:nvSpPr>
          <p:spPr bwMode="auto">
            <a:xfrm>
              <a:off x="487997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2" name="Freeform 260"/>
            <p:cNvSpPr/>
            <p:nvPr userDrawn="1">
              <p:custDataLst>
                <p:tags r:id="rId256"/>
              </p:custDataLst>
            </p:nvPr>
          </p:nvSpPr>
          <p:spPr bwMode="auto">
            <a:xfrm>
              <a:off x="722312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3" name="Freeform 261"/>
            <p:cNvSpPr/>
            <p:nvPr userDrawn="1">
              <p:custDataLst>
                <p:tags r:id="rId257"/>
              </p:custDataLst>
            </p:nvPr>
          </p:nvSpPr>
          <p:spPr bwMode="auto">
            <a:xfrm>
              <a:off x="7118350" y="4435475"/>
              <a:ext cx="63500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4" name="Freeform 262"/>
            <p:cNvSpPr/>
            <p:nvPr userDrawn="1">
              <p:custDataLst>
                <p:tags r:id="rId258"/>
              </p:custDataLst>
            </p:nvPr>
          </p:nvSpPr>
          <p:spPr bwMode="auto">
            <a:xfrm>
              <a:off x="7015163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5" name="Freeform 263"/>
            <p:cNvSpPr/>
            <p:nvPr userDrawn="1">
              <p:custDataLst>
                <p:tags r:id="rId259"/>
              </p:custDataLst>
            </p:nvPr>
          </p:nvSpPr>
          <p:spPr bwMode="auto">
            <a:xfrm>
              <a:off x="691197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6" name="Freeform 264"/>
            <p:cNvSpPr/>
            <p:nvPr userDrawn="1">
              <p:custDataLst>
                <p:tags r:id="rId260"/>
              </p:custDataLst>
            </p:nvPr>
          </p:nvSpPr>
          <p:spPr bwMode="auto">
            <a:xfrm>
              <a:off x="6807200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7" name="Freeform 265"/>
            <p:cNvSpPr/>
            <p:nvPr userDrawn="1">
              <p:custDataLst>
                <p:tags r:id="rId261"/>
              </p:custDataLst>
            </p:nvPr>
          </p:nvSpPr>
          <p:spPr bwMode="auto">
            <a:xfrm>
              <a:off x="6704013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8" name="Freeform 266"/>
            <p:cNvSpPr/>
            <p:nvPr userDrawn="1">
              <p:custDataLst>
                <p:tags r:id="rId262"/>
              </p:custDataLst>
            </p:nvPr>
          </p:nvSpPr>
          <p:spPr bwMode="auto">
            <a:xfrm>
              <a:off x="6600825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9" name="Freeform 267"/>
            <p:cNvSpPr/>
            <p:nvPr userDrawn="1">
              <p:custDataLst>
                <p:tags r:id="rId263"/>
              </p:custDataLst>
            </p:nvPr>
          </p:nvSpPr>
          <p:spPr bwMode="auto">
            <a:xfrm>
              <a:off x="6497638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0" name="Freeform 268"/>
            <p:cNvSpPr/>
            <p:nvPr userDrawn="1">
              <p:custDataLst>
                <p:tags r:id="rId264"/>
              </p:custDataLst>
            </p:nvPr>
          </p:nvSpPr>
          <p:spPr bwMode="auto">
            <a:xfrm>
              <a:off x="6392863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1" name="Freeform 269"/>
            <p:cNvSpPr/>
            <p:nvPr userDrawn="1">
              <p:custDataLst>
                <p:tags r:id="rId265"/>
              </p:custDataLst>
            </p:nvPr>
          </p:nvSpPr>
          <p:spPr bwMode="auto">
            <a:xfrm>
              <a:off x="629602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2" name="Freeform 270"/>
            <p:cNvSpPr/>
            <p:nvPr userDrawn="1">
              <p:custDataLst>
                <p:tags r:id="rId266"/>
              </p:custDataLst>
            </p:nvPr>
          </p:nvSpPr>
          <p:spPr bwMode="auto">
            <a:xfrm>
              <a:off x="722312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3" name="Freeform 271"/>
            <p:cNvSpPr/>
            <p:nvPr userDrawn="1">
              <p:custDataLst>
                <p:tags r:id="rId267"/>
              </p:custDataLst>
            </p:nvPr>
          </p:nvSpPr>
          <p:spPr bwMode="auto">
            <a:xfrm>
              <a:off x="7118350" y="4603750"/>
              <a:ext cx="63500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4" name="Freeform 272"/>
            <p:cNvSpPr/>
            <p:nvPr userDrawn="1">
              <p:custDataLst>
                <p:tags r:id="rId268"/>
              </p:custDataLst>
            </p:nvPr>
          </p:nvSpPr>
          <p:spPr bwMode="auto">
            <a:xfrm>
              <a:off x="7015163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5" name="Freeform 273"/>
            <p:cNvSpPr/>
            <p:nvPr userDrawn="1">
              <p:custDataLst>
                <p:tags r:id="rId269"/>
              </p:custDataLst>
            </p:nvPr>
          </p:nvSpPr>
          <p:spPr bwMode="auto">
            <a:xfrm>
              <a:off x="691197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6" name="Freeform 274"/>
            <p:cNvSpPr/>
            <p:nvPr userDrawn="1">
              <p:custDataLst>
                <p:tags r:id="rId270"/>
              </p:custDataLst>
            </p:nvPr>
          </p:nvSpPr>
          <p:spPr bwMode="auto">
            <a:xfrm>
              <a:off x="6807200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7" name="Freeform 275"/>
            <p:cNvSpPr/>
            <p:nvPr userDrawn="1">
              <p:custDataLst>
                <p:tags r:id="rId271"/>
              </p:custDataLst>
            </p:nvPr>
          </p:nvSpPr>
          <p:spPr bwMode="auto">
            <a:xfrm>
              <a:off x="6704013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8" name="Freeform 276"/>
            <p:cNvSpPr/>
            <p:nvPr userDrawn="1">
              <p:custDataLst>
                <p:tags r:id="rId272"/>
              </p:custDataLst>
            </p:nvPr>
          </p:nvSpPr>
          <p:spPr bwMode="auto">
            <a:xfrm>
              <a:off x="6600825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9" name="Freeform 277"/>
            <p:cNvSpPr/>
            <p:nvPr userDrawn="1">
              <p:custDataLst>
                <p:tags r:id="rId273"/>
              </p:custDataLst>
            </p:nvPr>
          </p:nvSpPr>
          <p:spPr bwMode="auto">
            <a:xfrm>
              <a:off x="6497638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0" name="Freeform 278"/>
            <p:cNvSpPr/>
            <p:nvPr userDrawn="1">
              <p:custDataLst>
                <p:tags r:id="rId274"/>
              </p:custDataLst>
            </p:nvPr>
          </p:nvSpPr>
          <p:spPr bwMode="auto">
            <a:xfrm>
              <a:off x="6392863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1" name="Freeform 279"/>
            <p:cNvSpPr/>
            <p:nvPr userDrawn="1">
              <p:custDataLst>
                <p:tags r:id="rId275"/>
              </p:custDataLst>
            </p:nvPr>
          </p:nvSpPr>
          <p:spPr bwMode="auto">
            <a:xfrm>
              <a:off x="629602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2" name="Freeform 280"/>
            <p:cNvSpPr>
              <a:spLocks noEditPoints="1"/>
            </p:cNvSpPr>
            <p:nvPr userDrawn="1">
              <p:custDataLst>
                <p:tags r:id="rId276"/>
              </p:custDataLst>
            </p:nvPr>
          </p:nvSpPr>
          <p:spPr bwMode="auto">
            <a:xfrm>
              <a:off x="2101850" y="4162425"/>
              <a:ext cx="2170113" cy="679450"/>
            </a:xfrm>
            <a:custGeom>
              <a:avLst/>
              <a:gdLst>
                <a:gd name="T0" fmla="*/ 164 w 314"/>
                <a:gd name="T1" fmla="*/ 68 h 97"/>
                <a:gd name="T2" fmla="*/ 111 w 314"/>
                <a:gd name="T3" fmla="*/ 20 h 97"/>
                <a:gd name="T4" fmla="*/ 83 w 314"/>
                <a:gd name="T5" fmla="*/ 60 h 97"/>
                <a:gd name="T6" fmla="*/ 64 w 314"/>
                <a:gd name="T7" fmla="*/ 72 h 97"/>
                <a:gd name="T8" fmla="*/ 44 w 314"/>
                <a:gd name="T9" fmla="*/ 60 h 97"/>
                <a:gd name="T10" fmla="*/ 36 w 314"/>
                <a:gd name="T11" fmla="*/ 60 h 97"/>
                <a:gd name="T12" fmla="*/ 21 w 314"/>
                <a:gd name="T13" fmla="*/ 79 h 97"/>
                <a:gd name="T14" fmla="*/ 113 w 314"/>
                <a:gd name="T15" fmla="*/ 87 h 97"/>
                <a:gd name="T16" fmla="*/ 163 w 314"/>
                <a:gd name="T17" fmla="*/ 86 h 97"/>
                <a:gd name="T18" fmla="*/ 261 w 314"/>
                <a:gd name="T19" fmla="*/ 40 h 97"/>
                <a:gd name="T20" fmla="*/ 261 w 314"/>
                <a:gd name="T21" fmla="*/ 59 h 97"/>
                <a:gd name="T22" fmla="*/ 261 w 314"/>
                <a:gd name="T23" fmla="*/ 87 h 97"/>
                <a:gd name="T24" fmla="*/ 313 w 314"/>
                <a:gd name="T25" fmla="*/ 97 h 97"/>
                <a:gd name="T26" fmla="*/ 73 w 314"/>
                <a:gd name="T27" fmla="*/ 95 h 97"/>
                <a:gd name="T28" fmla="*/ 67 w 314"/>
                <a:gd name="T29" fmla="*/ 77 h 97"/>
                <a:gd name="T30" fmla="*/ 84 w 314"/>
                <a:gd name="T31" fmla="*/ 58 h 97"/>
                <a:gd name="T32" fmla="*/ 75 w 314"/>
                <a:gd name="T33" fmla="*/ 94 h 97"/>
                <a:gd name="T34" fmla="*/ 48 w 314"/>
                <a:gd name="T35" fmla="*/ 58 h 97"/>
                <a:gd name="T36" fmla="*/ 62 w 314"/>
                <a:gd name="T37" fmla="*/ 73 h 97"/>
                <a:gd name="T38" fmla="*/ 39 w 314"/>
                <a:gd name="T39" fmla="*/ 74 h 97"/>
                <a:gd name="T40" fmla="*/ 22 w 314"/>
                <a:gd name="T41" fmla="*/ 64 h 97"/>
                <a:gd name="T42" fmla="*/ 32 w 314"/>
                <a:gd name="T43" fmla="*/ 64 h 97"/>
                <a:gd name="T44" fmla="*/ 23 w 314"/>
                <a:gd name="T45" fmla="*/ 77 h 97"/>
                <a:gd name="T46" fmla="*/ 28 w 314"/>
                <a:gd name="T47" fmla="*/ 95 h 97"/>
                <a:gd name="T48" fmla="*/ 132 w 314"/>
                <a:gd name="T49" fmla="*/ 53 h 97"/>
                <a:gd name="T50" fmla="*/ 144 w 314"/>
                <a:gd name="T51" fmla="*/ 63 h 97"/>
                <a:gd name="T52" fmla="*/ 113 w 314"/>
                <a:gd name="T53" fmla="*/ 43 h 97"/>
                <a:gd name="T54" fmla="*/ 145 w 314"/>
                <a:gd name="T55" fmla="*/ 32 h 97"/>
                <a:gd name="T56" fmla="*/ 163 w 314"/>
                <a:gd name="T57" fmla="*/ 37 h 97"/>
                <a:gd name="T58" fmla="*/ 163 w 314"/>
                <a:gd name="T59" fmla="*/ 45 h 97"/>
                <a:gd name="T60" fmla="*/ 113 w 314"/>
                <a:gd name="T61" fmla="*/ 30 h 97"/>
                <a:gd name="T62" fmla="*/ 154 w 314"/>
                <a:gd name="T63" fmla="*/ 68 h 97"/>
                <a:gd name="T64" fmla="*/ 163 w 314"/>
                <a:gd name="T65" fmla="*/ 20 h 97"/>
                <a:gd name="T66" fmla="*/ 113 w 314"/>
                <a:gd name="T67" fmla="*/ 79 h 97"/>
                <a:gd name="T68" fmla="*/ 113 w 314"/>
                <a:gd name="T69" fmla="*/ 79 h 97"/>
                <a:gd name="T70" fmla="*/ 287 w 314"/>
                <a:gd name="T71" fmla="*/ 48 h 97"/>
                <a:gd name="T72" fmla="*/ 288 w 314"/>
                <a:gd name="T73" fmla="*/ 41 h 97"/>
                <a:gd name="T74" fmla="*/ 312 w 314"/>
                <a:gd name="T75" fmla="*/ 41 h 97"/>
                <a:gd name="T76" fmla="*/ 288 w 314"/>
                <a:gd name="T77" fmla="*/ 60 h 97"/>
                <a:gd name="T78" fmla="*/ 297 w 314"/>
                <a:gd name="T79" fmla="*/ 60 h 97"/>
                <a:gd name="T80" fmla="*/ 272 w 314"/>
                <a:gd name="T81" fmla="*/ 67 h 97"/>
                <a:gd name="T82" fmla="*/ 272 w 314"/>
                <a:gd name="T83" fmla="*/ 69 h 97"/>
                <a:gd name="T84" fmla="*/ 288 w 314"/>
                <a:gd name="T85" fmla="*/ 69 h 97"/>
                <a:gd name="T86" fmla="*/ 304 w 314"/>
                <a:gd name="T87" fmla="*/ 77 h 97"/>
                <a:gd name="T88" fmla="*/ 305 w 314"/>
                <a:gd name="T89" fmla="*/ 69 h 97"/>
                <a:gd name="T90" fmla="*/ 305 w 314"/>
                <a:gd name="T91" fmla="*/ 50 h 97"/>
                <a:gd name="T92" fmla="*/ 304 w 314"/>
                <a:gd name="T93" fmla="*/ 50 h 97"/>
                <a:gd name="T94" fmla="*/ 287 w 314"/>
                <a:gd name="T95" fmla="*/ 58 h 97"/>
                <a:gd name="T96" fmla="*/ 272 w 314"/>
                <a:gd name="T97" fmla="*/ 50 h 97"/>
                <a:gd name="T98" fmla="*/ 270 w 314"/>
                <a:gd name="T99" fmla="*/ 58 h 97"/>
                <a:gd name="T100" fmla="*/ 270 w 314"/>
                <a:gd name="T101" fmla="*/ 77 h 97"/>
                <a:gd name="T102" fmla="*/ 263 w 314"/>
                <a:gd name="T103" fmla="*/ 79 h 97"/>
                <a:gd name="T104" fmla="*/ 280 w 314"/>
                <a:gd name="T105" fmla="*/ 79 h 97"/>
                <a:gd name="T106" fmla="*/ 295 w 314"/>
                <a:gd name="T107" fmla="*/ 86 h 97"/>
                <a:gd name="T108" fmla="*/ 297 w 314"/>
                <a:gd name="T109" fmla="*/ 79 h 97"/>
                <a:gd name="T110" fmla="*/ 263 w 314"/>
                <a:gd name="T111" fmla="*/ 48 h 97"/>
                <a:gd name="T112" fmla="*/ 263 w 314"/>
                <a:gd name="T113" fmla="*/ 95 h 97"/>
                <a:gd name="T114" fmla="*/ 280 w 314"/>
                <a:gd name="T115" fmla="*/ 88 h 97"/>
                <a:gd name="T116" fmla="*/ 295 w 314"/>
                <a:gd name="T117" fmla="*/ 95 h 97"/>
                <a:gd name="T118" fmla="*/ 297 w 314"/>
                <a:gd name="T119" fmla="*/ 88 h 97"/>
                <a:gd name="T120" fmla="*/ 312 w 314"/>
                <a:gd name="T121" fmla="*/ 39 h 97"/>
                <a:gd name="T122" fmla="*/ 288 w 314"/>
                <a:gd name="T123" fmla="*/ 39 h 97"/>
                <a:gd name="T124" fmla="*/ 271 w 314"/>
                <a:gd name="T125" fmla="*/ 3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4" h="97">
                  <a:moveTo>
                    <a:pt x="263" y="1"/>
                  </a:moveTo>
                  <a:cubicBezTo>
                    <a:pt x="263" y="0"/>
                    <a:pt x="262" y="0"/>
                    <a:pt x="262" y="1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72" y="63"/>
                    <a:pt x="172" y="63"/>
                    <a:pt x="172" y="6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4" y="19"/>
                    <a:pt x="164" y="19"/>
                    <a:pt x="164" y="19"/>
                  </a:cubicBezTo>
                  <a:cubicBezTo>
                    <a:pt x="164" y="19"/>
                    <a:pt x="164" y="18"/>
                    <a:pt x="164" y="18"/>
                  </a:cubicBezTo>
                  <a:cubicBezTo>
                    <a:pt x="146" y="7"/>
                    <a:pt x="146" y="7"/>
                    <a:pt x="146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1" y="19"/>
                    <a:pt x="111" y="20"/>
                    <a:pt x="111" y="20"/>
                  </a:cubicBezTo>
                  <a:cubicBezTo>
                    <a:pt x="111" y="95"/>
                    <a:pt x="111" y="95"/>
                    <a:pt x="111" y="9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0" y="96"/>
                    <a:pt x="0" y="96"/>
                  </a:cubicBezTo>
                  <a:cubicBezTo>
                    <a:pt x="0" y="97"/>
                    <a:pt x="1" y="97"/>
                    <a:pt x="1" y="97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3" y="97"/>
                    <a:pt x="113" y="97"/>
                    <a:pt x="113" y="96"/>
                  </a:cubicBezTo>
                  <a:cubicBezTo>
                    <a:pt x="113" y="87"/>
                    <a:pt x="113" y="87"/>
                    <a:pt x="113" y="87"/>
                  </a:cubicBezTo>
                  <a:cubicBezTo>
                    <a:pt x="143" y="79"/>
                    <a:pt x="143" y="79"/>
                    <a:pt x="143" y="79"/>
                  </a:cubicBezTo>
                  <a:cubicBezTo>
                    <a:pt x="143" y="96"/>
                    <a:pt x="143" y="96"/>
                    <a:pt x="143" y="96"/>
                  </a:cubicBezTo>
                  <a:cubicBezTo>
                    <a:pt x="143" y="97"/>
                    <a:pt x="144" y="97"/>
                    <a:pt x="144" y="97"/>
                  </a:cubicBezTo>
                  <a:cubicBezTo>
                    <a:pt x="145" y="97"/>
                    <a:pt x="145" y="97"/>
                    <a:pt x="145" y="96"/>
                  </a:cubicBezTo>
                  <a:cubicBezTo>
                    <a:pt x="145" y="79"/>
                    <a:pt x="145" y="79"/>
                    <a:pt x="145" y="79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73" y="86"/>
                    <a:pt x="173" y="86"/>
                    <a:pt x="173" y="86"/>
                  </a:cubicBezTo>
                  <a:cubicBezTo>
                    <a:pt x="174" y="86"/>
                    <a:pt x="174" y="85"/>
                    <a:pt x="174" y="85"/>
                  </a:cubicBezTo>
                  <a:cubicBezTo>
                    <a:pt x="174" y="64"/>
                    <a:pt x="174" y="64"/>
                    <a:pt x="174" y="64"/>
                  </a:cubicBezTo>
                  <a:cubicBezTo>
                    <a:pt x="261" y="4"/>
                    <a:pt x="261" y="4"/>
                    <a:pt x="261" y="4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9"/>
                    <a:pt x="261" y="49"/>
                    <a:pt x="261" y="49"/>
                  </a:cubicBezTo>
                  <a:cubicBezTo>
                    <a:pt x="261" y="49"/>
                    <a:pt x="261" y="49"/>
                    <a:pt x="261" y="49"/>
                  </a:cubicBezTo>
                  <a:cubicBezTo>
                    <a:pt x="261" y="49"/>
                    <a:pt x="261" y="49"/>
                    <a:pt x="261" y="50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77"/>
                    <a:pt x="261" y="77"/>
                    <a:pt x="261" y="77"/>
                  </a:cubicBezTo>
                  <a:cubicBezTo>
                    <a:pt x="261" y="77"/>
                    <a:pt x="261" y="77"/>
                    <a:pt x="261" y="78"/>
                  </a:cubicBezTo>
                  <a:cubicBezTo>
                    <a:pt x="261" y="78"/>
                    <a:pt x="261" y="78"/>
                    <a:pt x="261" y="78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7"/>
                    <a:pt x="261" y="97"/>
                    <a:pt x="262" y="9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3" y="97"/>
                    <a:pt x="313" y="97"/>
                    <a:pt x="313" y="97"/>
                  </a:cubicBezTo>
                  <a:cubicBezTo>
                    <a:pt x="314" y="96"/>
                    <a:pt x="314" y="96"/>
                    <a:pt x="314" y="96"/>
                  </a:cubicBezTo>
                  <a:cubicBezTo>
                    <a:pt x="314" y="35"/>
                    <a:pt x="314" y="35"/>
                    <a:pt x="314" y="35"/>
                  </a:cubicBezTo>
                  <a:cubicBezTo>
                    <a:pt x="314" y="35"/>
                    <a:pt x="314" y="34"/>
                    <a:pt x="313" y="34"/>
                  </a:cubicBezTo>
                  <a:lnTo>
                    <a:pt x="263" y="1"/>
                  </a:lnTo>
                  <a:close/>
                  <a:moveTo>
                    <a:pt x="71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6" y="79"/>
                    <a:pt x="56" y="79"/>
                    <a:pt x="56" y="79"/>
                  </a:cubicBezTo>
                  <a:lnTo>
                    <a:pt x="71" y="79"/>
                  </a:lnTo>
                  <a:close/>
                  <a:moveTo>
                    <a:pt x="61" y="77"/>
                  </a:moveTo>
                  <a:cubicBezTo>
                    <a:pt x="64" y="74"/>
                    <a:pt x="64" y="74"/>
                    <a:pt x="64" y="74"/>
                  </a:cubicBezTo>
                  <a:cubicBezTo>
                    <a:pt x="67" y="77"/>
                    <a:pt x="67" y="77"/>
                    <a:pt x="67" y="77"/>
                  </a:cubicBezTo>
                  <a:lnTo>
                    <a:pt x="61" y="77"/>
                  </a:lnTo>
                  <a:close/>
                  <a:moveTo>
                    <a:pt x="74" y="64"/>
                  </a:moveTo>
                  <a:cubicBezTo>
                    <a:pt x="69" y="64"/>
                    <a:pt x="69" y="64"/>
                    <a:pt x="69" y="64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78" y="94"/>
                    <a:pt x="78" y="94"/>
                    <a:pt x="7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5" y="73"/>
                    <a:pt x="65" y="73"/>
                    <a:pt x="65" y="73"/>
                  </a:cubicBezTo>
                  <a:lnTo>
                    <a:pt x="74" y="64"/>
                  </a:lnTo>
                  <a:close/>
                  <a:moveTo>
                    <a:pt x="49" y="64"/>
                  </a:moveTo>
                  <a:cubicBezTo>
                    <a:pt x="43" y="64"/>
                    <a:pt x="43" y="64"/>
                    <a:pt x="43" y="64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39" y="74"/>
                    <a:pt x="39" y="74"/>
                    <a:pt x="39" y="74"/>
                  </a:cubicBezTo>
                  <a:lnTo>
                    <a:pt x="49" y="64"/>
                  </a:lnTo>
                  <a:close/>
                  <a:moveTo>
                    <a:pt x="40" y="77"/>
                  </a:moveTo>
                  <a:cubicBezTo>
                    <a:pt x="35" y="77"/>
                    <a:pt x="35" y="77"/>
                    <a:pt x="35" y="77"/>
                  </a:cubicBezTo>
                  <a:cubicBezTo>
                    <a:pt x="38" y="75"/>
                    <a:pt x="38" y="75"/>
                    <a:pt x="38" y="75"/>
                  </a:cubicBezTo>
                  <a:lnTo>
                    <a:pt x="40" y="77"/>
                  </a:lnTo>
                  <a:close/>
                  <a:moveTo>
                    <a:pt x="8" y="77"/>
                  </a:moveTo>
                  <a:cubicBezTo>
                    <a:pt x="22" y="64"/>
                    <a:pt x="22" y="64"/>
                    <a:pt x="22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3" y="94"/>
                    <a:pt x="23" y="94"/>
                    <a:pt x="23" y="94"/>
                  </a:cubicBezTo>
                  <a:cubicBezTo>
                    <a:pt x="23" y="77"/>
                    <a:pt x="23" y="77"/>
                    <a:pt x="23" y="77"/>
                  </a:cubicBezTo>
                  <a:lnTo>
                    <a:pt x="8" y="77"/>
                  </a:lnTo>
                  <a:close/>
                  <a:moveTo>
                    <a:pt x="28" y="79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28" y="95"/>
                    <a:pt x="28" y="95"/>
                    <a:pt x="28" y="95"/>
                  </a:cubicBezTo>
                  <a:lnTo>
                    <a:pt x="28" y="79"/>
                  </a:lnTo>
                  <a:close/>
                  <a:moveTo>
                    <a:pt x="113" y="45"/>
                  </a:moveTo>
                  <a:cubicBezTo>
                    <a:pt x="129" y="51"/>
                    <a:pt x="129" y="51"/>
                    <a:pt x="129" y="51"/>
                  </a:cubicBezTo>
                  <a:cubicBezTo>
                    <a:pt x="113" y="56"/>
                    <a:pt x="113" y="56"/>
                    <a:pt x="113" y="56"/>
                  </a:cubicBezTo>
                  <a:lnTo>
                    <a:pt x="113" y="45"/>
                  </a:lnTo>
                  <a:close/>
                  <a:moveTo>
                    <a:pt x="113" y="58"/>
                  </a:moveTo>
                  <a:cubicBezTo>
                    <a:pt x="132" y="53"/>
                    <a:pt x="132" y="53"/>
                    <a:pt x="132" y="53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13" y="63"/>
                    <a:pt x="113" y="63"/>
                    <a:pt x="113" y="63"/>
                  </a:cubicBezTo>
                  <a:lnTo>
                    <a:pt x="113" y="58"/>
                  </a:lnTo>
                  <a:close/>
                  <a:moveTo>
                    <a:pt x="113" y="65"/>
                  </a:moveTo>
                  <a:cubicBezTo>
                    <a:pt x="142" y="57"/>
                    <a:pt x="142" y="57"/>
                    <a:pt x="142" y="57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13" y="71"/>
                    <a:pt x="113" y="71"/>
                    <a:pt x="113" y="71"/>
                  </a:cubicBezTo>
                  <a:lnTo>
                    <a:pt x="113" y="65"/>
                  </a:lnTo>
                  <a:close/>
                  <a:moveTo>
                    <a:pt x="143" y="55"/>
                  </a:moveTo>
                  <a:cubicBezTo>
                    <a:pt x="143" y="55"/>
                    <a:pt x="143" y="55"/>
                    <a:pt x="143" y="55"/>
                  </a:cubicBezTo>
                  <a:cubicBezTo>
                    <a:pt x="143" y="55"/>
                    <a:pt x="143" y="55"/>
                    <a:pt x="143" y="55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63" y="69"/>
                    <a:pt x="163" y="69"/>
                    <a:pt x="163" y="69"/>
                  </a:cubicBezTo>
                  <a:cubicBezTo>
                    <a:pt x="163" y="73"/>
                    <a:pt x="163" y="73"/>
                    <a:pt x="163" y="73"/>
                  </a:cubicBezTo>
                  <a:lnTo>
                    <a:pt x="143" y="55"/>
                  </a:lnTo>
                  <a:close/>
                  <a:moveTo>
                    <a:pt x="163" y="43"/>
                  </a:moveTo>
                  <a:cubicBezTo>
                    <a:pt x="145" y="32"/>
                    <a:pt x="145" y="32"/>
                    <a:pt x="145" y="32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62" y="37"/>
                    <a:pt x="162" y="37"/>
                    <a:pt x="162" y="37"/>
                  </a:cubicBezTo>
                  <a:cubicBezTo>
                    <a:pt x="162" y="37"/>
                    <a:pt x="163" y="37"/>
                    <a:pt x="163" y="37"/>
                  </a:cubicBezTo>
                  <a:lnTo>
                    <a:pt x="163" y="43"/>
                  </a:lnTo>
                  <a:close/>
                  <a:moveTo>
                    <a:pt x="144" y="48"/>
                  </a:moveTo>
                  <a:cubicBezTo>
                    <a:pt x="143" y="48"/>
                    <a:pt x="143" y="48"/>
                    <a:pt x="143" y="48"/>
                  </a:cubicBezTo>
                  <a:cubicBezTo>
                    <a:pt x="125" y="40"/>
                    <a:pt x="125" y="40"/>
                    <a:pt x="125" y="40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2" y="45"/>
                    <a:pt x="163" y="45"/>
                    <a:pt x="163" y="45"/>
                  </a:cubicBezTo>
                  <a:cubicBezTo>
                    <a:pt x="163" y="66"/>
                    <a:pt x="163" y="66"/>
                    <a:pt x="163" y="66"/>
                  </a:cubicBezTo>
                  <a:lnTo>
                    <a:pt x="144" y="48"/>
                  </a:lnTo>
                  <a:close/>
                  <a:moveTo>
                    <a:pt x="163" y="35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4" y="23"/>
                    <a:pt x="144" y="23"/>
                    <a:pt x="144" y="23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44" y="18"/>
                    <a:pt x="144" y="18"/>
                    <a:pt x="144" y="18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3" y="30"/>
                    <a:pt x="163" y="30"/>
                  </a:cubicBezTo>
                  <a:lnTo>
                    <a:pt x="163" y="35"/>
                  </a:lnTo>
                  <a:close/>
                  <a:moveTo>
                    <a:pt x="113" y="73"/>
                  </a:moveTo>
                  <a:cubicBezTo>
                    <a:pt x="144" y="64"/>
                    <a:pt x="144" y="64"/>
                    <a:pt x="144" y="64"/>
                  </a:cubicBezTo>
                  <a:cubicBezTo>
                    <a:pt x="154" y="68"/>
                    <a:pt x="154" y="68"/>
                    <a:pt x="154" y="68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13" y="73"/>
                  </a:lnTo>
                  <a:close/>
                  <a:moveTo>
                    <a:pt x="145" y="9"/>
                  </a:moveTo>
                  <a:cubicBezTo>
                    <a:pt x="163" y="20"/>
                    <a:pt x="163" y="20"/>
                    <a:pt x="163" y="20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45" y="9"/>
                  </a:lnTo>
                  <a:close/>
                  <a:moveTo>
                    <a:pt x="113" y="79"/>
                  </a:moveTo>
                  <a:cubicBezTo>
                    <a:pt x="144" y="71"/>
                    <a:pt x="144" y="71"/>
                    <a:pt x="144" y="71"/>
                  </a:cubicBezTo>
                  <a:cubicBezTo>
                    <a:pt x="163" y="78"/>
                    <a:pt x="163" y="78"/>
                    <a:pt x="163" y="78"/>
                  </a:cubicBezTo>
                  <a:cubicBezTo>
                    <a:pt x="163" y="84"/>
                    <a:pt x="163" y="84"/>
                    <a:pt x="163" y="84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13" y="85"/>
                    <a:pt x="113" y="85"/>
                    <a:pt x="113" y="85"/>
                  </a:cubicBezTo>
                  <a:lnTo>
                    <a:pt x="113" y="79"/>
                  </a:lnTo>
                  <a:close/>
                  <a:moveTo>
                    <a:pt x="278" y="41"/>
                  </a:moveTo>
                  <a:cubicBezTo>
                    <a:pt x="278" y="48"/>
                    <a:pt x="278" y="48"/>
                    <a:pt x="278" y="48"/>
                  </a:cubicBezTo>
                  <a:cubicBezTo>
                    <a:pt x="272" y="48"/>
                    <a:pt x="272" y="48"/>
                    <a:pt x="272" y="48"/>
                  </a:cubicBezTo>
                  <a:cubicBezTo>
                    <a:pt x="272" y="41"/>
                    <a:pt x="272" y="41"/>
                    <a:pt x="272" y="41"/>
                  </a:cubicBezTo>
                  <a:lnTo>
                    <a:pt x="278" y="41"/>
                  </a:lnTo>
                  <a:close/>
                  <a:moveTo>
                    <a:pt x="287" y="41"/>
                  </a:moveTo>
                  <a:cubicBezTo>
                    <a:pt x="287" y="48"/>
                    <a:pt x="287" y="48"/>
                    <a:pt x="287" y="48"/>
                  </a:cubicBezTo>
                  <a:cubicBezTo>
                    <a:pt x="280" y="48"/>
                    <a:pt x="280" y="48"/>
                    <a:pt x="280" y="48"/>
                  </a:cubicBezTo>
                  <a:cubicBezTo>
                    <a:pt x="280" y="41"/>
                    <a:pt x="280" y="41"/>
                    <a:pt x="280" y="41"/>
                  </a:cubicBezTo>
                  <a:lnTo>
                    <a:pt x="287" y="41"/>
                  </a:lnTo>
                  <a:close/>
                  <a:moveTo>
                    <a:pt x="295" y="41"/>
                  </a:moveTo>
                  <a:cubicBezTo>
                    <a:pt x="295" y="48"/>
                    <a:pt x="295" y="48"/>
                    <a:pt x="295" y="48"/>
                  </a:cubicBezTo>
                  <a:cubicBezTo>
                    <a:pt x="288" y="48"/>
                    <a:pt x="288" y="48"/>
                    <a:pt x="288" y="48"/>
                  </a:cubicBezTo>
                  <a:cubicBezTo>
                    <a:pt x="288" y="41"/>
                    <a:pt x="288" y="41"/>
                    <a:pt x="288" y="41"/>
                  </a:cubicBezTo>
                  <a:lnTo>
                    <a:pt x="295" y="41"/>
                  </a:lnTo>
                  <a:close/>
                  <a:moveTo>
                    <a:pt x="304" y="41"/>
                  </a:moveTo>
                  <a:cubicBezTo>
                    <a:pt x="304" y="48"/>
                    <a:pt x="304" y="48"/>
                    <a:pt x="304" y="48"/>
                  </a:cubicBezTo>
                  <a:cubicBezTo>
                    <a:pt x="297" y="48"/>
                    <a:pt x="297" y="48"/>
                    <a:pt x="297" y="48"/>
                  </a:cubicBezTo>
                  <a:cubicBezTo>
                    <a:pt x="297" y="41"/>
                    <a:pt x="297" y="41"/>
                    <a:pt x="297" y="41"/>
                  </a:cubicBezTo>
                  <a:lnTo>
                    <a:pt x="304" y="41"/>
                  </a:lnTo>
                  <a:close/>
                  <a:moveTo>
                    <a:pt x="312" y="41"/>
                  </a:moveTo>
                  <a:cubicBezTo>
                    <a:pt x="312" y="48"/>
                    <a:pt x="312" y="48"/>
                    <a:pt x="312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05" y="41"/>
                    <a:pt x="305" y="41"/>
                    <a:pt x="305" y="41"/>
                  </a:cubicBezTo>
                  <a:lnTo>
                    <a:pt x="312" y="41"/>
                  </a:lnTo>
                  <a:close/>
                  <a:moveTo>
                    <a:pt x="295" y="67"/>
                  </a:moveTo>
                  <a:cubicBezTo>
                    <a:pt x="288" y="67"/>
                    <a:pt x="288" y="67"/>
                    <a:pt x="288" y="6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95" y="60"/>
                    <a:pt x="295" y="60"/>
                    <a:pt x="295" y="60"/>
                  </a:cubicBezTo>
                  <a:lnTo>
                    <a:pt x="295" y="67"/>
                  </a:lnTo>
                  <a:close/>
                  <a:moveTo>
                    <a:pt x="297" y="60"/>
                  </a:moveTo>
                  <a:cubicBezTo>
                    <a:pt x="304" y="60"/>
                    <a:pt x="304" y="60"/>
                    <a:pt x="304" y="60"/>
                  </a:cubicBezTo>
                  <a:cubicBezTo>
                    <a:pt x="304" y="67"/>
                    <a:pt x="304" y="67"/>
                    <a:pt x="304" y="67"/>
                  </a:cubicBezTo>
                  <a:cubicBezTo>
                    <a:pt x="297" y="67"/>
                    <a:pt x="297" y="67"/>
                    <a:pt x="297" y="67"/>
                  </a:cubicBezTo>
                  <a:lnTo>
                    <a:pt x="297" y="60"/>
                  </a:lnTo>
                  <a:close/>
                  <a:moveTo>
                    <a:pt x="287" y="67"/>
                  </a:moveTo>
                  <a:cubicBezTo>
                    <a:pt x="280" y="67"/>
                    <a:pt x="280" y="67"/>
                    <a:pt x="280" y="67"/>
                  </a:cubicBezTo>
                  <a:cubicBezTo>
                    <a:pt x="280" y="60"/>
                    <a:pt x="280" y="60"/>
                    <a:pt x="280" y="60"/>
                  </a:cubicBezTo>
                  <a:cubicBezTo>
                    <a:pt x="287" y="60"/>
                    <a:pt x="287" y="60"/>
                    <a:pt x="287" y="60"/>
                  </a:cubicBezTo>
                  <a:lnTo>
                    <a:pt x="287" y="67"/>
                  </a:lnTo>
                  <a:close/>
                  <a:moveTo>
                    <a:pt x="278" y="67"/>
                  </a:moveTo>
                  <a:cubicBezTo>
                    <a:pt x="272" y="67"/>
                    <a:pt x="272" y="67"/>
                    <a:pt x="272" y="67"/>
                  </a:cubicBezTo>
                  <a:cubicBezTo>
                    <a:pt x="272" y="60"/>
                    <a:pt x="272" y="60"/>
                    <a:pt x="272" y="60"/>
                  </a:cubicBezTo>
                  <a:cubicBezTo>
                    <a:pt x="278" y="60"/>
                    <a:pt x="278" y="60"/>
                    <a:pt x="278" y="60"/>
                  </a:cubicBezTo>
                  <a:lnTo>
                    <a:pt x="278" y="67"/>
                  </a:lnTo>
                  <a:close/>
                  <a:moveTo>
                    <a:pt x="278" y="69"/>
                  </a:moveTo>
                  <a:cubicBezTo>
                    <a:pt x="278" y="77"/>
                    <a:pt x="278" y="77"/>
                    <a:pt x="278" y="77"/>
                  </a:cubicBezTo>
                  <a:cubicBezTo>
                    <a:pt x="272" y="77"/>
                    <a:pt x="272" y="77"/>
                    <a:pt x="272" y="77"/>
                  </a:cubicBezTo>
                  <a:cubicBezTo>
                    <a:pt x="272" y="69"/>
                    <a:pt x="272" y="69"/>
                    <a:pt x="272" y="69"/>
                  </a:cubicBezTo>
                  <a:lnTo>
                    <a:pt x="278" y="69"/>
                  </a:lnTo>
                  <a:close/>
                  <a:moveTo>
                    <a:pt x="280" y="69"/>
                  </a:moveTo>
                  <a:cubicBezTo>
                    <a:pt x="287" y="69"/>
                    <a:pt x="287" y="69"/>
                    <a:pt x="287" y="69"/>
                  </a:cubicBezTo>
                  <a:cubicBezTo>
                    <a:pt x="287" y="77"/>
                    <a:pt x="287" y="77"/>
                    <a:pt x="287" y="77"/>
                  </a:cubicBezTo>
                  <a:cubicBezTo>
                    <a:pt x="280" y="77"/>
                    <a:pt x="280" y="77"/>
                    <a:pt x="280" y="77"/>
                  </a:cubicBezTo>
                  <a:lnTo>
                    <a:pt x="280" y="69"/>
                  </a:lnTo>
                  <a:close/>
                  <a:moveTo>
                    <a:pt x="288" y="69"/>
                  </a:moveTo>
                  <a:cubicBezTo>
                    <a:pt x="295" y="69"/>
                    <a:pt x="295" y="69"/>
                    <a:pt x="295" y="69"/>
                  </a:cubicBezTo>
                  <a:cubicBezTo>
                    <a:pt x="295" y="77"/>
                    <a:pt x="295" y="77"/>
                    <a:pt x="295" y="77"/>
                  </a:cubicBezTo>
                  <a:cubicBezTo>
                    <a:pt x="288" y="77"/>
                    <a:pt x="288" y="77"/>
                    <a:pt x="288" y="77"/>
                  </a:cubicBezTo>
                  <a:lnTo>
                    <a:pt x="288" y="69"/>
                  </a:lnTo>
                  <a:close/>
                  <a:moveTo>
                    <a:pt x="297" y="69"/>
                  </a:moveTo>
                  <a:cubicBezTo>
                    <a:pt x="304" y="69"/>
                    <a:pt x="304" y="69"/>
                    <a:pt x="304" y="69"/>
                  </a:cubicBezTo>
                  <a:cubicBezTo>
                    <a:pt x="304" y="77"/>
                    <a:pt x="304" y="77"/>
                    <a:pt x="304" y="77"/>
                  </a:cubicBezTo>
                  <a:cubicBezTo>
                    <a:pt x="297" y="77"/>
                    <a:pt x="297" y="77"/>
                    <a:pt x="297" y="77"/>
                  </a:cubicBezTo>
                  <a:lnTo>
                    <a:pt x="297" y="69"/>
                  </a:lnTo>
                  <a:close/>
                  <a:moveTo>
                    <a:pt x="305" y="69"/>
                  </a:moveTo>
                  <a:cubicBezTo>
                    <a:pt x="312" y="69"/>
                    <a:pt x="312" y="69"/>
                    <a:pt x="312" y="69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305" y="77"/>
                    <a:pt x="305" y="77"/>
                    <a:pt x="305" y="77"/>
                  </a:cubicBezTo>
                  <a:lnTo>
                    <a:pt x="305" y="69"/>
                  </a:lnTo>
                  <a:close/>
                  <a:moveTo>
                    <a:pt x="305" y="67"/>
                  </a:moveTo>
                  <a:cubicBezTo>
                    <a:pt x="305" y="60"/>
                    <a:pt x="305" y="60"/>
                    <a:pt x="305" y="60"/>
                  </a:cubicBezTo>
                  <a:cubicBezTo>
                    <a:pt x="312" y="60"/>
                    <a:pt x="312" y="60"/>
                    <a:pt x="312" y="60"/>
                  </a:cubicBezTo>
                  <a:cubicBezTo>
                    <a:pt x="312" y="67"/>
                    <a:pt x="312" y="67"/>
                    <a:pt x="312" y="67"/>
                  </a:cubicBezTo>
                  <a:lnTo>
                    <a:pt x="305" y="67"/>
                  </a:lnTo>
                  <a:close/>
                  <a:moveTo>
                    <a:pt x="305" y="58"/>
                  </a:moveTo>
                  <a:cubicBezTo>
                    <a:pt x="305" y="50"/>
                    <a:pt x="305" y="50"/>
                    <a:pt x="305" y="50"/>
                  </a:cubicBezTo>
                  <a:cubicBezTo>
                    <a:pt x="312" y="50"/>
                    <a:pt x="312" y="50"/>
                    <a:pt x="312" y="50"/>
                  </a:cubicBezTo>
                  <a:cubicBezTo>
                    <a:pt x="312" y="58"/>
                    <a:pt x="312" y="58"/>
                    <a:pt x="312" y="58"/>
                  </a:cubicBezTo>
                  <a:lnTo>
                    <a:pt x="305" y="58"/>
                  </a:lnTo>
                  <a:close/>
                  <a:moveTo>
                    <a:pt x="304" y="58"/>
                  </a:moveTo>
                  <a:cubicBezTo>
                    <a:pt x="297" y="58"/>
                    <a:pt x="297" y="58"/>
                    <a:pt x="297" y="58"/>
                  </a:cubicBezTo>
                  <a:cubicBezTo>
                    <a:pt x="297" y="50"/>
                    <a:pt x="297" y="50"/>
                    <a:pt x="297" y="50"/>
                  </a:cubicBezTo>
                  <a:cubicBezTo>
                    <a:pt x="304" y="50"/>
                    <a:pt x="304" y="50"/>
                    <a:pt x="304" y="50"/>
                  </a:cubicBezTo>
                  <a:lnTo>
                    <a:pt x="304" y="58"/>
                  </a:lnTo>
                  <a:close/>
                  <a:moveTo>
                    <a:pt x="295" y="58"/>
                  </a:moveTo>
                  <a:cubicBezTo>
                    <a:pt x="288" y="58"/>
                    <a:pt x="288" y="58"/>
                    <a:pt x="288" y="58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95" y="50"/>
                    <a:pt x="295" y="50"/>
                    <a:pt x="295" y="50"/>
                  </a:cubicBezTo>
                  <a:lnTo>
                    <a:pt x="295" y="58"/>
                  </a:lnTo>
                  <a:close/>
                  <a:moveTo>
                    <a:pt x="287" y="58"/>
                  </a:moveTo>
                  <a:cubicBezTo>
                    <a:pt x="280" y="58"/>
                    <a:pt x="280" y="58"/>
                    <a:pt x="280" y="58"/>
                  </a:cubicBezTo>
                  <a:cubicBezTo>
                    <a:pt x="280" y="50"/>
                    <a:pt x="280" y="50"/>
                    <a:pt x="280" y="50"/>
                  </a:cubicBezTo>
                  <a:cubicBezTo>
                    <a:pt x="287" y="50"/>
                    <a:pt x="287" y="50"/>
                    <a:pt x="287" y="50"/>
                  </a:cubicBezTo>
                  <a:lnTo>
                    <a:pt x="287" y="58"/>
                  </a:lnTo>
                  <a:close/>
                  <a:moveTo>
                    <a:pt x="278" y="58"/>
                  </a:moveTo>
                  <a:cubicBezTo>
                    <a:pt x="272" y="58"/>
                    <a:pt x="272" y="58"/>
                    <a:pt x="272" y="58"/>
                  </a:cubicBezTo>
                  <a:cubicBezTo>
                    <a:pt x="272" y="50"/>
                    <a:pt x="272" y="50"/>
                    <a:pt x="272" y="50"/>
                  </a:cubicBezTo>
                  <a:cubicBezTo>
                    <a:pt x="278" y="50"/>
                    <a:pt x="278" y="50"/>
                    <a:pt x="278" y="50"/>
                  </a:cubicBezTo>
                  <a:lnTo>
                    <a:pt x="278" y="58"/>
                  </a:lnTo>
                  <a:close/>
                  <a:moveTo>
                    <a:pt x="270" y="58"/>
                  </a:moveTo>
                  <a:cubicBezTo>
                    <a:pt x="263" y="58"/>
                    <a:pt x="263" y="58"/>
                    <a:pt x="263" y="58"/>
                  </a:cubicBezTo>
                  <a:cubicBezTo>
                    <a:pt x="263" y="50"/>
                    <a:pt x="263" y="50"/>
                    <a:pt x="263" y="50"/>
                  </a:cubicBezTo>
                  <a:cubicBezTo>
                    <a:pt x="270" y="50"/>
                    <a:pt x="270" y="50"/>
                    <a:pt x="270" y="50"/>
                  </a:cubicBezTo>
                  <a:lnTo>
                    <a:pt x="270" y="58"/>
                  </a:lnTo>
                  <a:close/>
                  <a:moveTo>
                    <a:pt x="270" y="60"/>
                  </a:moveTo>
                  <a:cubicBezTo>
                    <a:pt x="270" y="67"/>
                    <a:pt x="270" y="67"/>
                    <a:pt x="270" y="67"/>
                  </a:cubicBezTo>
                  <a:cubicBezTo>
                    <a:pt x="263" y="67"/>
                    <a:pt x="263" y="67"/>
                    <a:pt x="263" y="67"/>
                  </a:cubicBezTo>
                  <a:cubicBezTo>
                    <a:pt x="263" y="60"/>
                    <a:pt x="263" y="60"/>
                    <a:pt x="263" y="60"/>
                  </a:cubicBezTo>
                  <a:lnTo>
                    <a:pt x="270" y="60"/>
                  </a:lnTo>
                  <a:close/>
                  <a:moveTo>
                    <a:pt x="270" y="69"/>
                  </a:moveTo>
                  <a:cubicBezTo>
                    <a:pt x="270" y="77"/>
                    <a:pt x="270" y="77"/>
                    <a:pt x="270" y="77"/>
                  </a:cubicBezTo>
                  <a:cubicBezTo>
                    <a:pt x="263" y="77"/>
                    <a:pt x="263" y="77"/>
                    <a:pt x="263" y="77"/>
                  </a:cubicBezTo>
                  <a:cubicBezTo>
                    <a:pt x="263" y="69"/>
                    <a:pt x="263" y="69"/>
                    <a:pt x="263" y="69"/>
                  </a:cubicBezTo>
                  <a:lnTo>
                    <a:pt x="270" y="69"/>
                  </a:lnTo>
                  <a:close/>
                  <a:moveTo>
                    <a:pt x="270" y="79"/>
                  </a:moveTo>
                  <a:cubicBezTo>
                    <a:pt x="270" y="86"/>
                    <a:pt x="270" y="86"/>
                    <a:pt x="270" y="86"/>
                  </a:cubicBezTo>
                  <a:cubicBezTo>
                    <a:pt x="263" y="86"/>
                    <a:pt x="263" y="86"/>
                    <a:pt x="263" y="86"/>
                  </a:cubicBezTo>
                  <a:cubicBezTo>
                    <a:pt x="263" y="79"/>
                    <a:pt x="263" y="79"/>
                    <a:pt x="263" y="79"/>
                  </a:cubicBezTo>
                  <a:lnTo>
                    <a:pt x="270" y="79"/>
                  </a:lnTo>
                  <a:close/>
                  <a:moveTo>
                    <a:pt x="272" y="79"/>
                  </a:moveTo>
                  <a:cubicBezTo>
                    <a:pt x="278" y="79"/>
                    <a:pt x="278" y="79"/>
                    <a:pt x="278" y="79"/>
                  </a:cubicBezTo>
                  <a:cubicBezTo>
                    <a:pt x="278" y="86"/>
                    <a:pt x="278" y="86"/>
                    <a:pt x="278" y="86"/>
                  </a:cubicBezTo>
                  <a:cubicBezTo>
                    <a:pt x="272" y="86"/>
                    <a:pt x="272" y="86"/>
                    <a:pt x="272" y="86"/>
                  </a:cubicBezTo>
                  <a:lnTo>
                    <a:pt x="272" y="79"/>
                  </a:lnTo>
                  <a:close/>
                  <a:moveTo>
                    <a:pt x="280" y="79"/>
                  </a:moveTo>
                  <a:cubicBezTo>
                    <a:pt x="287" y="79"/>
                    <a:pt x="287" y="79"/>
                    <a:pt x="287" y="79"/>
                  </a:cubicBezTo>
                  <a:cubicBezTo>
                    <a:pt x="287" y="86"/>
                    <a:pt x="287" y="86"/>
                    <a:pt x="287" y="86"/>
                  </a:cubicBezTo>
                  <a:cubicBezTo>
                    <a:pt x="280" y="86"/>
                    <a:pt x="280" y="86"/>
                    <a:pt x="280" y="86"/>
                  </a:cubicBezTo>
                  <a:lnTo>
                    <a:pt x="280" y="79"/>
                  </a:lnTo>
                  <a:close/>
                  <a:moveTo>
                    <a:pt x="288" y="79"/>
                  </a:moveTo>
                  <a:cubicBezTo>
                    <a:pt x="295" y="79"/>
                    <a:pt x="295" y="79"/>
                    <a:pt x="295" y="79"/>
                  </a:cubicBezTo>
                  <a:cubicBezTo>
                    <a:pt x="295" y="86"/>
                    <a:pt x="295" y="86"/>
                    <a:pt x="295" y="86"/>
                  </a:cubicBezTo>
                  <a:cubicBezTo>
                    <a:pt x="288" y="86"/>
                    <a:pt x="288" y="86"/>
                    <a:pt x="288" y="86"/>
                  </a:cubicBezTo>
                  <a:lnTo>
                    <a:pt x="288" y="79"/>
                  </a:lnTo>
                  <a:close/>
                  <a:moveTo>
                    <a:pt x="297" y="79"/>
                  </a:moveTo>
                  <a:cubicBezTo>
                    <a:pt x="304" y="79"/>
                    <a:pt x="304" y="79"/>
                    <a:pt x="304" y="79"/>
                  </a:cubicBezTo>
                  <a:cubicBezTo>
                    <a:pt x="304" y="86"/>
                    <a:pt x="304" y="86"/>
                    <a:pt x="304" y="86"/>
                  </a:cubicBezTo>
                  <a:cubicBezTo>
                    <a:pt x="297" y="86"/>
                    <a:pt x="297" y="86"/>
                    <a:pt x="297" y="86"/>
                  </a:cubicBezTo>
                  <a:lnTo>
                    <a:pt x="297" y="79"/>
                  </a:lnTo>
                  <a:close/>
                  <a:moveTo>
                    <a:pt x="305" y="79"/>
                  </a:moveTo>
                  <a:cubicBezTo>
                    <a:pt x="312" y="79"/>
                    <a:pt x="312" y="79"/>
                    <a:pt x="312" y="79"/>
                  </a:cubicBezTo>
                  <a:cubicBezTo>
                    <a:pt x="312" y="86"/>
                    <a:pt x="312" y="86"/>
                    <a:pt x="312" y="86"/>
                  </a:cubicBezTo>
                  <a:cubicBezTo>
                    <a:pt x="305" y="86"/>
                    <a:pt x="305" y="86"/>
                    <a:pt x="305" y="86"/>
                  </a:cubicBezTo>
                  <a:lnTo>
                    <a:pt x="305" y="79"/>
                  </a:lnTo>
                  <a:close/>
                  <a:moveTo>
                    <a:pt x="270" y="48"/>
                  </a:moveTo>
                  <a:cubicBezTo>
                    <a:pt x="263" y="48"/>
                    <a:pt x="263" y="48"/>
                    <a:pt x="263" y="48"/>
                  </a:cubicBezTo>
                  <a:cubicBezTo>
                    <a:pt x="263" y="41"/>
                    <a:pt x="263" y="41"/>
                    <a:pt x="263" y="41"/>
                  </a:cubicBezTo>
                  <a:cubicBezTo>
                    <a:pt x="270" y="41"/>
                    <a:pt x="270" y="41"/>
                    <a:pt x="270" y="41"/>
                  </a:cubicBezTo>
                  <a:lnTo>
                    <a:pt x="270" y="48"/>
                  </a:lnTo>
                  <a:close/>
                  <a:moveTo>
                    <a:pt x="263" y="88"/>
                  </a:moveTo>
                  <a:cubicBezTo>
                    <a:pt x="270" y="88"/>
                    <a:pt x="270" y="88"/>
                    <a:pt x="270" y="88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63" y="95"/>
                    <a:pt x="263" y="95"/>
                    <a:pt x="263" y="95"/>
                  </a:cubicBezTo>
                  <a:lnTo>
                    <a:pt x="263" y="88"/>
                  </a:lnTo>
                  <a:close/>
                  <a:moveTo>
                    <a:pt x="272" y="88"/>
                  </a:moveTo>
                  <a:cubicBezTo>
                    <a:pt x="278" y="88"/>
                    <a:pt x="278" y="88"/>
                    <a:pt x="278" y="88"/>
                  </a:cubicBezTo>
                  <a:cubicBezTo>
                    <a:pt x="278" y="95"/>
                    <a:pt x="278" y="95"/>
                    <a:pt x="278" y="95"/>
                  </a:cubicBezTo>
                  <a:cubicBezTo>
                    <a:pt x="272" y="95"/>
                    <a:pt x="272" y="95"/>
                    <a:pt x="272" y="95"/>
                  </a:cubicBezTo>
                  <a:lnTo>
                    <a:pt x="272" y="88"/>
                  </a:lnTo>
                  <a:close/>
                  <a:moveTo>
                    <a:pt x="280" y="88"/>
                  </a:moveTo>
                  <a:cubicBezTo>
                    <a:pt x="287" y="88"/>
                    <a:pt x="287" y="88"/>
                    <a:pt x="287" y="88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0" y="95"/>
                    <a:pt x="280" y="95"/>
                    <a:pt x="280" y="95"/>
                  </a:cubicBezTo>
                  <a:lnTo>
                    <a:pt x="280" y="88"/>
                  </a:lnTo>
                  <a:close/>
                  <a:moveTo>
                    <a:pt x="288" y="88"/>
                  </a:moveTo>
                  <a:cubicBezTo>
                    <a:pt x="295" y="88"/>
                    <a:pt x="295" y="88"/>
                    <a:pt x="295" y="88"/>
                  </a:cubicBezTo>
                  <a:cubicBezTo>
                    <a:pt x="295" y="95"/>
                    <a:pt x="295" y="95"/>
                    <a:pt x="295" y="95"/>
                  </a:cubicBezTo>
                  <a:cubicBezTo>
                    <a:pt x="288" y="95"/>
                    <a:pt x="288" y="95"/>
                    <a:pt x="288" y="95"/>
                  </a:cubicBezTo>
                  <a:lnTo>
                    <a:pt x="288" y="88"/>
                  </a:lnTo>
                  <a:close/>
                  <a:moveTo>
                    <a:pt x="297" y="88"/>
                  </a:moveTo>
                  <a:cubicBezTo>
                    <a:pt x="304" y="88"/>
                    <a:pt x="304" y="88"/>
                    <a:pt x="304" y="88"/>
                  </a:cubicBezTo>
                  <a:cubicBezTo>
                    <a:pt x="304" y="95"/>
                    <a:pt x="304" y="95"/>
                    <a:pt x="304" y="95"/>
                  </a:cubicBezTo>
                  <a:cubicBezTo>
                    <a:pt x="297" y="95"/>
                    <a:pt x="297" y="95"/>
                    <a:pt x="297" y="95"/>
                  </a:cubicBezTo>
                  <a:lnTo>
                    <a:pt x="297" y="88"/>
                  </a:lnTo>
                  <a:close/>
                  <a:moveTo>
                    <a:pt x="305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05" y="95"/>
                    <a:pt x="305" y="95"/>
                    <a:pt x="305" y="95"/>
                  </a:cubicBezTo>
                  <a:lnTo>
                    <a:pt x="305" y="88"/>
                  </a:lnTo>
                  <a:close/>
                  <a:moveTo>
                    <a:pt x="312" y="36"/>
                  </a:moveTo>
                  <a:cubicBezTo>
                    <a:pt x="312" y="39"/>
                    <a:pt x="312" y="39"/>
                    <a:pt x="312" y="39"/>
                  </a:cubicBezTo>
                  <a:cubicBezTo>
                    <a:pt x="305" y="39"/>
                    <a:pt x="305" y="39"/>
                    <a:pt x="305" y="39"/>
                  </a:cubicBezTo>
                  <a:cubicBezTo>
                    <a:pt x="305" y="39"/>
                    <a:pt x="304" y="39"/>
                    <a:pt x="304" y="39"/>
                  </a:cubicBezTo>
                  <a:cubicBezTo>
                    <a:pt x="304" y="39"/>
                    <a:pt x="304" y="39"/>
                    <a:pt x="304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7" y="39"/>
                    <a:pt x="287" y="39"/>
                    <a:pt x="287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0" y="39"/>
                  </a:cubicBezTo>
                  <a:cubicBezTo>
                    <a:pt x="263" y="39"/>
                    <a:pt x="263" y="39"/>
                    <a:pt x="263" y="39"/>
                  </a:cubicBezTo>
                  <a:cubicBezTo>
                    <a:pt x="263" y="3"/>
                    <a:pt x="263" y="3"/>
                    <a:pt x="263" y="3"/>
                  </a:cubicBezTo>
                  <a:lnTo>
                    <a:pt x="312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3" name="Freeform 281"/>
            <p:cNvSpPr>
              <a:spLocks noEditPoints="1"/>
            </p:cNvSpPr>
            <p:nvPr userDrawn="1">
              <p:custDataLst>
                <p:tags r:id="rId277"/>
              </p:custDataLst>
            </p:nvPr>
          </p:nvSpPr>
          <p:spPr bwMode="auto">
            <a:xfrm>
              <a:off x="4313238" y="4302125"/>
              <a:ext cx="434975" cy="531813"/>
            </a:xfrm>
            <a:custGeom>
              <a:avLst/>
              <a:gdLst>
                <a:gd name="T0" fmla="*/ 217 w 274"/>
                <a:gd name="T1" fmla="*/ 119 h 335"/>
                <a:gd name="T2" fmla="*/ 178 w 274"/>
                <a:gd name="T3" fmla="*/ 80 h 335"/>
                <a:gd name="T4" fmla="*/ 217 w 274"/>
                <a:gd name="T5" fmla="*/ 80 h 335"/>
                <a:gd name="T6" fmla="*/ 139 w 274"/>
                <a:gd name="T7" fmla="*/ 0 h 335"/>
                <a:gd name="T8" fmla="*/ 56 w 274"/>
                <a:gd name="T9" fmla="*/ 80 h 335"/>
                <a:gd name="T10" fmla="*/ 96 w 274"/>
                <a:gd name="T11" fmla="*/ 80 h 335"/>
                <a:gd name="T12" fmla="*/ 56 w 274"/>
                <a:gd name="T13" fmla="*/ 119 h 335"/>
                <a:gd name="T14" fmla="*/ 96 w 274"/>
                <a:gd name="T15" fmla="*/ 119 h 335"/>
                <a:gd name="T16" fmla="*/ 0 w 274"/>
                <a:gd name="T17" fmla="*/ 216 h 335"/>
                <a:gd name="T18" fmla="*/ 117 w 274"/>
                <a:gd name="T19" fmla="*/ 216 h 335"/>
                <a:gd name="T20" fmla="*/ 117 w 274"/>
                <a:gd name="T21" fmla="*/ 335 h 335"/>
                <a:gd name="T22" fmla="*/ 156 w 274"/>
                <a:gd name="T23" fmla="*/ 335 h 335"/>
                <a:gd name="T24" fmla="*/ 156 w 274"/>
                <a:gd name="T25" fmla="*/ 216 h 335"/>
                <a:gd name="T26" fmla="*/ 274 w 274"/>
                <a:gd name="T27" fmla="*/ 216 h 335"/>
                <a:gd name="T28" fmla="*/ 183 w 274"/>
                <a:gd name="T29" fmla="*/ 119 h 335"/>
                <a:gd name="T30" fmla="*/ 217 w 274"/>
                <a:gd name="T31" fmla="*/ 119 h 335"/>
                <a:gd name="T32" fmla="*/ 252 w 274"/>
                <a:gd name="T33" fmla="*/ 207 h 335"/>
                <a:gd name="T34" fmla="*/ 152 w 274"/>
                <a:gd name="T35" fmla="*/ 207 h 335"/>
                <a:gd name="T36" fmla="*/ 152 w 274"/>
                <a:gd name="T37" fmla="*/ 331 h 335"/>
                <a:gd name="T38" fmla="*/ 122 w 274"/>
                <a:gd name="T39" fmla="*/ 331 h 335"/>
                <a:gd name="T40" fmla="*/ 122 w 274"/>
                <a:gd name="T41" fmla="*/ 207 h 335"/>
                <a:gd name="T42" fmla="*/ 21 w 274"/>
                <a:gd name="T43" fmla="*/ 207 h 335"/>
                <a:gd name="T44" fmla="*/ 113 w 274"/>
                <a:gd name="T45" fmla="*/ 110 h 335"/>
                <a:gd name="T46" fmla="*/ 78 w 274"/>
                <a:gd name="T47" fmla="*/ 110 h 335"/>
                <a:gd name="T48" fmla="*/ 113 w 274"/>
                <a:gd name="T49" fmla="*/ 75 h 335"/>
                <a:gd name="T50" fmla="*/ 78 w 274"/>
                <a:gd name="T51" fmla="*/ 75 h 335"/>
                <a:gd name="T52" fmla="*/ 139 w 274"/>
                <a:gd name="T53" fmla="*/ 9 h 335"/>
                <a:gd name="T54" fmla="*/ 200 w 274"/>
                <a:gd name="T55" fmla="*/ 75 h 335"/>
                <a:gd name="T56" fmla="*/ 161 w 274"/>
                <a:gd name="T57" fmla="*/ 75 h 335"/>
                <a:gd name="T58" fmla="*/ 200 w 274"/>
                <a:gd name="T59" fmla="*/ 110 h 335"/>
                <a:gd name="T60" fmla="*/ 161 w 274"/>
                <a:gd name="T61" fmla="*/ 110 h 335"/>
                <a:gd name="T62" fmla="*/ 252 w 274"/>
                <a:gd name="T63" fmla="*/ 20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4" h="335">
                  <a:moveTo>
                    <a:pt x="217" y="119"/>
                  </a:moveTo>
                  <a:lnTo>
                    <a:pt x="178" y="80"/>
                  </a:lnTo>
                  <a:lnTo>
                    <a:pt x="217" y="80"/>
                  </a:lnTo>
                  <a:lnTo>
                    <a:pt x="139" y="0"/>
                  </a:lnTo>
                  <a:lnTo>
                    <a:pt x="56" y="80"/>
                  </a:lnTo>
                  <a:lnTo>
                    <a:pt x="96" y="80"/>
                  </a:lnTo>
                  <a:lnTo>
                    <a:pt x="56" y="119"/>
                  </a:lnTo>
                  <a:lnTo>
                    <a:pt x="96" y="119"/>
                  </a:lnTo>
                  <a:lnTo>
                    <a:pt x="0" y="216"/>
                  </a:lnTo>
                  <a:lnTo>
                    <a:pt x="117" y="216"/>
                  </a:lnTo>
                  <a:lnTo>
                    <a:pt x="117" y="335"/>
                  </a:lnTo>
                  <a:lnTo>
                    <a:pt x="156" y="335"/>
                  </a:lnTo>
                  <a:lnTo>
                    <a:pt x="156" y="216"/>
                  </a:lnTo>
                  <a:lnTo>
                    <a:pt x="274" y="216"/>
                  </a:lnTo>
                  <a:lnTo>
                    <a:pt x="183" y="119"/>
                  </a:lnTo>
                  <a:lnTo>
                    <a:pt x="217" y="119"/>
                  </a:lnTo>
                  <a:close/>
                  <a:moveTo>
                    <a:pt x="252" y="207"/>
                  </a:moveTo>
                  <a:lnTo>
                    <a:pt x="152" y="207"/>
                  </a:lnTo>
                  <a:lnTo>
                    <a:pt x="152" y="331"/>
                  </a:lnTo>
                  <a:lnTo>
                    <a:pt x="122" y="331"/>
                  </a:lnTo>
                  <a:lnTo>
                    <a:pt x="122" y="207"/>
                  </a:lnTo>
                  <a:lnTo>
                    <a:pt x="21" y="207"/>
                  </a:lnTo>
                  <a:lnTo>
                    <a:pt x="113" y="110"/>
                  </a:lnTo>
                  <a:lnTo>
                    <a:pt x="78" y="110"/>
                  </a:lnTo>
                  <a:lnTo>
                    <a:pt x="113" y="75"/>
                  </a:lnTo>
                  <a:lnTo>
                    <a:pt x="78" y="75"/>
                  </a:lnTo>
                  <a:lnTo>
                    <a:pt x="139" y="9"/>
                  </a:lnTo>
                  <a:lnTo>
                    <a:pt x="200" y="75"/>
                  </a:lnTo>
                  <a:lnTo>
                    <a:pt x="161" y="75"/>
                  </a:lnTo>
                  <a:lnTo>
                    <a:pt x="200" y="110"/>
                  </a:lnTo>
                  <a:lnTo>
                    <a:pt x="161" y="110"/>
                  </a:lnTo>
                  <a:lnTo>
                    <a:pt x="252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4" name="Freeform 282"/>
            <p:cNvSpPr>
              <a:spLocks noEditPoints="1"/>
            </p:cNvSpPr>
            <p:nvPr userDrawn="1">
              <p:custDataLst>
                <p:tags r:id="rId278"/>
              </p:custDataLst>
            </p:nvPr>
          </p:nvSpPr>
          <p:spPr bwMode="auto">
            <a:xfrm>
              <a:off x="7381875" y="4302125"/>
              <a:ext cx="428625" cy="531813"/>
            </a:xfrm>
            <a:custGeom>
              <a:avLst/>
              <a:gdLst>
                <a:gd name="T0" fmla="*/ 217 w 270"/>
                <a:gd name="T1" fmla="*/ 119 h 335"/>
                <a:gd name="T2" fmla="*/ 178 w 270"/>
                <a:gd name="T3" fmla="*/ 80 h 335"/>
                <a:gd name="T4" fmla="*/ 217 w 270"/>
                <a:gd name="T5" fmla="*/ 80 h 335"/>
                <a:gd name="T6" fmla="*/ 139 w 270"/>
                <a:gd name="T7" fmla="*/ 0 h 335"/>
                <a:gd name="T8" fmla="*/ 56 w 270"/>
                <a:gd name="T9" fmla="*/ 80 h 335"/>
                <a:gd name="T10" fmla="*/ 96 w 270"/>
                <a:gd name="T11" fmla="*/ 80 h 335"/>
                <a:gd name="T12" fmla="*/ 56 w 270"/>
                <a:gd name="T13" fmla="*/ 119 h 335"/>
                <a:gd name="T14" fmla="*/ 96 w 270"/>
                <a:gd name="T15" fmla="*/ 119 h 335"/>
                <a:gd name="T16" fmla="*/ 0 w 270"/>
                <a:gd name="T17" fmla="*/ 216 h 335"/>
                <a:gd name="T18" fmla="*/ 113 w 270"/>
                <a:gd name="T19" fmla="*/ 216 h 335"/>
                <a:gd name="T20" fmla="*/ 113 w 270"/>
                <a:gd name="T21" fmla="*/ 335 h 335"/>
                <a:gd name="T22" fmla="*/ 157 w 270"/>
                <a:gd name="T23" fmla="*/ 335 h 335"/>
                <a:gd name="T24" fmla="*/ 157 w 270"/>
                <a:gd name="T25" fmla="*/ 216 h 335"/>
                <a:gd name="T26" fmla="*/ 270 w 270"/>
                <a:gd name="T27" fmla="*/ 216 h 335"/>
                <a:gd name="T28" fmla="*/ 178 w 270"/>
                <a:gd name="T29" fmla="*/ 119 h 335"/>
                <a:gd name="T30" fmla="*/ 217 w 270"/>
                <a:gd name="T31" fmla="*/ 119 h 335"/>
                <a:gd name="T32" fmla="*/ 252 w 270"/>
                <a:gd name="T33" fmla="*/ 207 h 335"/>
                <a:gd name="T34" fmla="*/ 148 w 270"/>
                <a:gd name="T35" fmla="*/ 207 h 335"/>
                <a:gd name="T36" fmla="*/ 148 w 270"/>
                <a:gd name="T37" fmla="*/ 331 h 335"/>
                <a:gd name="T38" fmla="*/ 122 w 270"/>
                <a:gd name="T39" fmla="*/ 331 h 335"/>
                <a:gd name="T40" fmla="*/ 122 w 270"/>
                <a:gd name="T41" fmla="*/ 207 h 335"/>
                <a:gd name="T42" fmla="*/ 22 w 270"/>
                <a:gd name="T43" fmla="*/ 207 h 335"/>
                <a:gd name="T44" fmla="*/ 113 w 270"/>
                <a:gd name="T45" fmla="*/ 110 h 335"/>
                <a:gd name="T46" fmla="*/ 74 w 270"/>
                <a:gd name="T47" fmla="*/ 110 h 335"/>
                <a:gd name="T48" fmla="*/ 113 w 270"/>
                <a:gd name="T49" fmla="*/ 75 h 335"/>
                <a:gd name="T50" fmla="*/ 74 w 270"/>
                <a:gd name="T51" fmla="*/ 75 h 335"/>
                <a:gd name="T52" fmla="*/ 139 w 270"/>
                <a:gd name="T53" fmla="*/ 9 h 335"/>
                <a:gd name="T54" fmla="*/ 196 w 270"/>
                <a:gd name="T55" fmla="*/ 75 h 335"/>
                <a:gd name="T56" fmla="*/ 161 w 270"/>
                <a:gd name="T57" fmla="*/ 75 h 335"/>
                <a:gd name="T58" fmla="*/ 196 w 270"/>
                <a:gd name="T59" fmla="*/ 110 h 335"/>
                <a:gd name="T60" fmla="*/ 161 w 270"/>
                <a:gd name="T61" fmla="*/ 110 h 335"/>
                <a:gd name="T62" fmla="*/ 252 w 270"/>
                <a:gd name="T63" fmla="*/ 20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0" h="335">
                  <a:moveTo>
                    <a:pt x="217" y="119"/>
                  </a:moveTo>
                  <a:lnTo>
                    <a:pt x="178" y="80"/>
                  </a:lnTo>
                  <a:lnTo>
                    <a:pt x="217" y="80"/>
                  </a:lnTo>
                  <a:lnTo>
                    <a:pt x="139" y="0"/>
                  </a:lnTo>
                  <a:lnTo>
                    <a:pt x="56" y="80"/>
                  </a:lnTo>
                  <a:lnTo>
                    <a:pt x="96" y="80"/>
                  </a:lnTo>
                  <a:lnTo>
                    <a:pt x="56" y="119"/>
                  </a:lnTo>
                  <a:lnTo>
                    <a:pt x="96" y="119"/>
                  </a:lnTo>
                  <a:lnTo>
                    <a:pt x="0" y="216"/>
                  </a:lnTo>
                  <a:lnTo>
                    <a:pt x="113" y="216"/>
                  </a:lnTo>
                  <a:lnTo>
                    <a:pt x="113" y="335"/>
                  </a:lnTo>
                  <a:lnTo>
                    <a:pt x="157" y="335"/>
                  </a:lnTo>
                  <a:lnTo>
                    <a:pt x="157" y="216"/>
                  </a:lnTo>
                  <a:lnTo>
                    <a:pt x="270" y="216"/>
                  </a:lnTo>
                  <a:lnTo>
                    <a:pt x="178" y="119"/>
                  </a:lnTo>
                  <a:lnTo>
                    <a:pt x="217" y="119"/>
                  </a:lnTo>
                  <a:close/>
                  <a:moveTo>
                    <a:pt x="252" y="207"/>
                  </a:moveTo>
                  <a:lnTo>
                    <a:pt x="148" y="207"/>
                  </a:lnTo>
                  <a:lnTo>
                    <a:pt x="148" y="331"/>
                  </a:lnTo>
                  <a:lnTo>
                    <a:pt x="122" y="331"/>
                  </a:lnTo>
                  <a:lnTo>
                    <a:pt x="122" y="207"/>
                  </a:lnTo>
                  <a:lnTo>
                    <a:pt x="22" y="207"/>
                  </a:lnTo>
                  <a:lnTo>
                    <a:pt x="113" y="110"/>
                  </a:lnTo>
                  <a:lnTo>
                    <a:pt x="74" y="110"/>
                  </a:lnTo>
                  <a:lnTo>
                    <a:pt x="113" y="75"/>
                  </a:lnTo>
                  <a:lnTo>
                    <a:pt x="74" y="75"/>
                  </a:lnTo>
                  <a:lnTo>
                    <a:pt x="139" y="9"/>
                  </a:lnTo>
                  <a:lnTo>
                    <a:pt x="196" y="75"/>
                  </a:lnTo>
                  <a:lnTo>
                    <a:pt x="161" y="75"/>
                  </a:lnTo>
                  <a:lnTo>
                    <a:pt x="196" y="110"/>
                  </a:lnTo>
                  <a:lnTo>
                    <a:pt x="161" y="110"/>
                  </a:lnTo>
                  <a:lnTo>
                    <a:pt x="252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5" name="Freeform 283"/>
            <p:cNvSpPr>
              <a:spLocks noEditPoints="1"/>
            </p:cNvSpPr>
            <p:nvPr userDrawn="1">
              <p:custDataLst>
                <p:tags r:id="rId279"/>
              </p:custDataLst>
            </p:nvPr>
          </p:nvSpPr>
          <p:spPr bwMode="auto">
            <a:xfrm>
              <a:off x="11722100" y="4714875"/>
              <a:ext cx="26988" cy="34925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1 h 5"/>
                <a:gd name="T4" fmla="*/ 1 w 4"/>
                <a:gd name="T5" fmla="*/ 4 h 5"/>
                <a:gd name="T6" fmla="*/ 2 w 4"/>
                <a:gd name="T7" fmla="*/ 5 h 5"/>
                <a:gd name="T8" fmla="*/ 3 w 4"/>
                <a:gd name="T9" fmla="*/ 4 h 5"/>
                <a:gd name="T10" fmla="*/ 3 w 4"/>
                <a:gd name="T11" fmla="*/ 1 h 5"/>
                <a:gd name="T12" fmla="*/ 2 w 4"/>
                <a:gd name="T13" fmla="*/ 0 h 5"/>
                <a:gd name="T14" fmla="*/ 2 w 4"/>
                <a:gd name="T15" fmla="*/ 4 h 5"/>
                <a:gd name="T16" fmla="*/ 1 w 4"/>
                <a:gd name="T17" fmla="*/ 3 h 5"/>
                <a:gd name="T18" fmla="*/ 1 w 4"/>
                <a:gd name="T19" fmla="*/ 1 h 5"/>
                <a:gd name="T20" fmla="*/ 2 w 4"/>
                <a:gd name="T21" fmla="*/ 1 h 5"/>
                <a:gd name="T22" fmla="*/ 2 w 4"/>
                <a:gd name="T23" fmla="*/ 1 h 5"/>
                <a:gd name="T24" fmla="*/ 2 w 4"/>
                <a:gd name="T2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4"/>
                    <a:pt x="1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5"/>
                    <a:pt x="2" y="4"/>
                    <a:pt x="3" y="4"/>
                  </a:cubicBezTo>
                  <a:cubicBezTo>
                    <a:pt x="4" y="4"/>
                    <a:pt x="4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1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6" name="Freeform 284"/>
            <p:cNvSpPr>
              <a:spLocks noEditPoints="1"/>
            </p:cNvSpPr>
            <p:nvPr userDrawn="1">
              <p:custDataLst>
                <p:tags r:id="rId280"/>
              </p:custDataLst>
            </p:nvPr>
          </p:nvSpPr>
          <p:spPr bwMode="auto">
            <a:xfrm>
              <a:off x="11798300" y="4778375"/>
              <a:ext cx="20638" cy="34925"/>
            </a:xfrm>
            <a:custGeom>
              <a:avLst/>
              <a:gdLst>
                <a:gd name="T0" fmla="*/ 0 w 3"/>
                <a:gd name="T1" fmla="*/ 3 h 5"/>
                <a:gd name="T2" fmla="*/ 1 w 3"/>
                <a:gd name="T3" fmla="*/ 5 h 5"/>
                <a:gd name="T4" fmla="*/ 2 w 3"/>
                <a:gd name="T5" fmla="*/ 5 h 5"/>
                <a:gd name="T6" fmla="*/ 3 w 3"/>
                <a:gd name="T7" fmla="*/ 4 h 5"/>
                <a:gd name="T8" fmla="*/ 3 w 3"/>
                <a:gd name="T9" fmla="*/ 1 h 5"/>
                <a:gd name="T10" fmla="*/ 1 w 3"/>
                <a:gd name="T11" fmla="*/ 0 h 5"/>
                <a:gd name="T12" fmla="*/ 0 w 3"/>
                <a:gd name="T13" fmla="*/ 3 h 5"/>
                <a:gd name="T14" fmla="*/ 2 w 3"/>
                <a:gd name="T15" fmla="*/ 1 h 5"/>
                <a:gd name="T16" fmla="*/ 2 w 3"/>
                <a:gd name="T17" fmla="*/ 2 h 5"/>
                <a:gd name="T18" fmla="*/ 2 w 3"/>
                <a:gd name="T19" fmla="*/ 4 h 5"/>
                <a:gd name="T20" fmla="*/ 2 w 3"/>
                <a:gd name="T21" fmla="*/ 4 h 5"/>
                <a:gd name="T22" fmla="*/ 1 w 3"/>
                <a:gd name="T23" fmla="*/ 4 h 5"/>
                <a:gd name="T24" fmla="*/ 1 w 3"/>
                <a:gd name="T25" fmla="*/ 3 h 5"/>
                <a:gd name="T26" fmla="*/ 1 w 3"/>
                <a:gd name="T27" fmla="*/ 1 h 5"/>
                <a:gd name="T28" fmla="*/ 2 w 3"/>
                <a:gd name="T2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4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3" y="4"/>
                  </a:cubicBezTo>
                  <a:cubicBezTo>
                    <a:pt x="3" y="4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7" name="Freeform 285"/>
            <p:cNvSpPr>
              <a:spLocks noEditPoints="1"/>
            </p:cNvSpPr>
            <p:nvPr userDrawn="1">
              <p:custDataLst>
                <p:tags r:id="rId281"/>
              </p:custDataLst>
            </p:nvPr>
          </p:nvSpPr>
          <p:spPr bwMode="auto">
            <a:xfrm>
              <a:off x="10941050" y="4232275"/>
              <a:ext cx="1244600" cy="615950"/>
            </a:xfrm>
            <a:custGeom>
              <a:avLst/>
              <a:gdLst>
                <a:gd name="T0" fmla="*/ 175 w 180"/>
                <a:gd name="T1" fmla="*/ 84 h 88"/>
                <a:gd name="T2" fmla="*/ 168 w 180"/>
                <a:gd name="T3" fmla="*/ 84 h 88"/>
                <a:gd name="T4" fmla="*/ 168 w 180"/>
                <a:gd name="T5" fmla="*/ 3 h 88"/>
                <a:gd name="T6" fmla="*/ 165 w 180"/>
                <a:gd name="T7" fmla="*/ 0 h 88"/>
                <a:gd name="T8" fmla="*/ 56 w 180"/>
                <a:gd name="T9" fmla="*/ 0 h 88"/>
                <a:gd name="T10" fmla="*/ 52 w 180"/>
                <a:gd name="T11" fmla="*/ 5 h 88"/>
                <a:gd name="T12" fmla="*/ 52 w 180"/>
                <a:gd name="T13" fmla="*/ 42 h 88"/>
                <a:gd name="T14" fmla="*/ 125 w 180"/>
                <a:gd name="T15" fmla="*/ 43 h 88"/>
                <a:gd name="T16" fmla="*/ 127 w 180"/>
                <a:gd name="T17" fmla="*/ 65 h 88"/>
                <a:gd name="T18" fmla="*/ 165 w 180"/>
                <a:gd name="T19" fmla="*/ 66 h 88"/>
                <a:gd name="T20" fmla="*/ 107 w 180"/>
                <a:gd name="T21" fmla="*/ 85 h 88"/>
                <a:gd name="T22" fmla="*/ 126 w 180"/>
                <a:gd name="T23" fmla="*/ 66 h 88"/>
                <a:gd name="T24" fmla="*/ 126 w 180"/>
                <a:gd name="T25" fmla="*/ 45 h 88"/>
                <a:gd name="T26" fmla="*/ 21 w 180"/>
                <a:gd name="T27" fmla="*/ 43 h 88"/>
                <a:gd name="T28" fmla="*/ 17 w 180"/>
                <a:gd name="T29" fmla="*/ 44 h 88"/>
                <a:gd name="T30" fmla="*/ 16 w 180"/>
                <a:gd name="T31" fmla="*/ 49 h 88"/>
                <a:gd name="T32" fmla="*/ 15 w 180"/>
                <a:gd name="T33" fmla="*/ 65 h 88"/>
                <a:gd name="T34" fmla="*/ 13 w 180"/>
                <a:gd name="T35" fmla="*/ 64 h 88"/>
                <a:gd name="T36" fmla="*/ 10 w 180"/>
                <a:gd name="T37" fmla="*/ 62 h 88"/>
                <a:gd name="T38" fmla="*/ 6 w 180"/>
                <a:gd name="T39" fmla="*/ 62 h 88"/>
                <a:gd name="T40" fmla="*/ 5 w 180"/>
                <a:gd name="T41" fmla="*/ 68 h 88"/>
                <a:gd name="T42" fmla="*/ 5 w 180"/>
                <a:gd name="T43" fmla="*/ 84 h 88"/>
                <a:gd name="T44" fmla="*/ 0 w 180"/>
                <a:gd name="T45" fmla="*/ 86 h 88"/>
                <a:gd name="T46" fmla="*/ 3 w 180"/>
                <a:gd name="T47" fmla="*/ 88 h 88"/>
                <a:gd name="T48" fmla="*/ 6 w 180"/>
                <a:gd name="T49" fmla="*/ 88 h 88"/>
                <a:gd name="T50" fmla="*/ 172 w 180"/>
                <a:gd name="T51" fmla="*/ 88 h 88"/>
                <a:gd name="T52" fmla="*/ 180 w 180"/>
                <a:gd name="T53" fmla="*/ 87 h 88"/>
                <a:gd name="T54" fmla="*/ 178 w 180"/>
                <a:gd name="T55" fmla="*/ 87 h 88"/>
                <a:gd name="T56" fmla="*/ 169 w 180"/>
                <a:gd name="T57" fmla="*/ 87 h 88"/>
                <a:gd name="T58" fmla="*/ 5 w 180"/>
                <a:gd name="T59" fmla="*/ 87 h 88"/>
                <a:gd name="T60" fmla="*/ 1 w 180"/>
                <a:gd name="T61" fmla="*/ 86 h 88"/>
                <a:gd name="T62" fmla="*/ 4 w 180"/>
                <a:gd name="T63" fmla="*/ 85 h 88"/>
                <a:gd name="T64" fmla="*/ 6 w 180"/>
                <a:gd name="T65" fmla="*/ 85 h 88"/>
                <a:gd name="T66" fmla="*/ 6 w 180"/>
                <a:gd name="T67" fmla="*/ 68 h 88"/>
                <a:gd name="T68" fmla="*/ 7 w 180"/>
                <a:gd name="T69" fmla="*/ 63 h 88"/>
                <a:gd name="T70" fmla="*/ 10 w 180"/>
                <a:gd name="T71" fmla="*/ 63 h 88"/>
                <a:gd name="T72" fmla="*/ 12 w 180"/>
                <a:gd name="T73" fmla="*/ 64 h 88"/>
                <a:gd name="T74" fmla="*/ 13 w 180"/>
                <a:gd name="T75" fmla="*/ 66 h 88"/>
                <a:gd name="T76" fmla="*/ 17 w 180"/>
                <a:gd name="T77" fmla="*/ 66 h 88"/>
                <a:gd name="T78" fmla="*/ 17 w 180"/>
                <a:gd name="T79" fmla="*/ 66 h 88"/>
                <a:gd name="T80" fmla="*/ 17 w 180"/>
                <a:gd name="T81" fmla="*/ 48 h 88"/>
                <a:gd name="T82" fmla="*/ 20 w 180"/>
                <a:gd name="T83" fmla="*/ 44 h 88"/>
                <a:gd name="T84" fmla="*/ 125 w 180"/>
                <a:gd name="T85" fmla="*/ 44 h 88"/>
                <a:gd name="T86" fmla="*/ 126 w 180"/>
                <a:gd name="T87" fmla="*/ 65 h 88"/>
                <a:gd name="T88" fmla="*/ 106 w 180"/>
                <a:gd name="T89" fmla="*/ 66 h 88"/>
                <a:gd name="T90" fmla="*/ 107 w 180"/>
                <a:gd name="T91" fmla="*/ 85 h 88"/>
                <a:gd name="T92" fmla="*/ 166 w 180"/>
                <a:gd name="T93" fmla="*/ 85 h 88"/>
                <a:gd name="T94" fmla="*/ 166 w 180"/>
                <a:gd name="T95" fmla="*/ 65 h 88"/>
                <a:gd name="T96" fmla="*/ 128 w 180"/>
                <a:gd name="T97" fmla="*/ 45 h 88"/>
                <a:gd name="T98" fmla="*/ 53 w 180"/>
                <a:gd name="T99" fmla="*/ 42 h 88"/>
                <a:gd name="T100" fmla="*/ 53 w 180"/>
                <a:gd name="T101" fmla="*/ 5 h 88"/>
                <a:gd name="T102" fmla="*/ 56 w 180"/>
                <a:gd name="T103" fmla="*/ 1 h 88"/>
                <a:gd name="T104" fmla="*/ 165 w 180"/>
                <a:gd name="T105" fmla="*/ 1 h 88"/>
                <a:gd name="T106" fmla="*/ 167 w 180"/>
                <a:gd name="T107" fmla="*/ 3 h 88"/>
                <a:gd name="T108" fmla="*/ 167 w 180"/>
                <a:gd name="T109" fmla="*/ 85 h 88"/>
                <a:gd name="T110" fmla="*/ 174 w 180"/>
                <a:gd name="T111" fmla="*/ 85 h 88"/>
                <a:gd name="T112" fmla="*/ 179 w 180"/>
                <a:gd name="T113" fmla="*/ 86 h 88"/>
                <a:gd name="T114" fmla="*/ 178 w 180"/>
                <a:gd name="T115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0" h="88">
                  <a:moveTo>
                    <a:pt x="180" y="85"/>
                  </a:moveTo>
                  <a:cubicBezTo>
                    <a:pt x="179" y="84"/>
                    <a:pt x="177" y="84"/>
                    <a:pt x="175" y="84"/>
                  </a:cubicBezTo>
                  <a:cubicBezTo>
                    <a:pt x="175" y="84"/>
                    <a:pt x="175" y="84"/>
                    <a:pt x="174" y="84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8" y="80"/>
                    <a:pt x="168" y="73"/>
                    <a:pt x="168" y="64"/>
                  </a:cubicBezTo>
                  <a:cubicBezTo>
                    <a:pt x="168" y="40"/>
                    <a:pt x="168" y="4"/>
                    <a:pt x="168" y="3"/>
                  </a:cubicBezTo>
                  <a:cubicBezTo>
                    <a:pt x="168" y="3"/>
                    <a:pt x="168" y="2"/>
                    <a:pt x="167" y="1"/>
                  </a:cubicBezTo>
                  <a:cubicBezTo>
                    <a:pt x="167" y="0"/>
                    <a:pt x="166" y="0"/>
                    <a:pt x="16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6" y="0"/>
                  </a:cubicBezTo>
                  <a:cubicBezTo>
                    <a:pt x="55" y="0"/>
                    <a:pt x="54" y="0"/>
                    <a:pt x="53" y="0"/>
                  </a:cubicBezTo>
                  <a:cubicBezTo>
                    <a:pt x="52" y="0"/>
                    <a:pt x="52" y="3"/>
                    <a:pt x="52" y="5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125" y="43"/>
                    <a:pt x="125" y="43"/>
                    <a:pt x="125" y="43"/>
                  </a:cubicBezTo>
                  <a:cubicBezTo>
                    <a:pt x="126" y="43"/>
                    <a:pt x="127" y="44"/>
                    <a:pt x="127" y="4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65" y="66"/>
                    <a:pt x="165" y="66"/>
                    <a:pt x="165" y="6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6" y="66"/>
                    <a:pt x="126" y="66"/>
                    <a:pt x="126" y="6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4"/>
                    <a:pt x="126" y="43"/>
                    <a:pt x="125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0" y="43"/>
                  </a:cubicBezTo>
                  <a:cubicBezTo>
                    <a:pt x="19" y="43"/>
                    <a:pt x="18" y="43"/>
                    <a:pt x="17" y="44"/>
                  </a:cubicBezTo>
                  <a:cubicBezTo>
                    <a:pt x="16" y="44"/>
                    <a:pt x="16" y="46"/>
                    <a:pt x="16" y="48"/>
                  </a:cubicBezTo>
                  <a:cubicBezTo>
                    <a:pt x="16" y="48"/>
                    <a:pt x="16" y="49"/>
                    <a:pt x="16" y="4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5"/>
                    <a:pt x="16" y="65"/>
                    <a:pt x="15" y="65"/>
                  </a:cubicBezTo>
                  <a:cubicBezTo>
                    <a:pt x="15" y="65"/>
                    <a:pt x="14" y="65"/>
                    <a:pt x="13" y="65"/>
                  </a:cubicBezTo>
                  <a:cubicBezTo>
                    <a:pt x="13" y="65"/>
                    <a:pt x="13" y="65"/>
                    <a:pt x="13" y="64"/>
                  </a:cubicBezTo>
                  <a:cubicBezTo>
                    <a:pt x="13" y="64"/>
                    <a:pt x="13" y="63"/>
                    <a:pt x="13" y="62"/>
                  </a:cubicBezTo>
                  <a:cubicBezTo>
                    <a:pt x="12" y="62"/>
                    <a:pt x="11" y="62"/>
                    <a:pt x="10" y="62"/>
                  </a:cubicBezTo>
                  <a:cubicBezTo>
                    <a:pt x="10" y="62"/>
                    <a:pt x="9" y="62"/>
                    <a:pt x="9" y="62"/>
                  </a:cubicBezTo>
                  <a:cubicBezTo>
                    <a:pt x="8" y="62"/>
                    <a:pt x="7" y="62"/>
                    <a:pt x="6" y="62"/>
                  </a:cubicBezTo>
                  <a:cubicBezTo>
                    <a:pt x="5" y="63"/>
                    <a:pt x="5" y="64"/>
                    <a:pt x="5" y="66"/>
                  </a:cubicBezTo>
                  <a:cubicBezTo>
                    <a:pt x="5" y="67"/>
                    <a:pt x="5" y="67"/>
                    <a:pt x="5" y="68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5" y="76"/>
                    <a:pt x="5" y="81"/>
                    <a:pt x="5" y="84"/>
                  </a:cubicBezTo>
                  <a:cubicBezTo>
                    <a:pt x="5" y="84"/>
                    <a:pt x="5" y="84"/>
                    <a:pt x="4" y="84"/>
                  </a:cubicBezTo>
                  <a:cubicBezTo>
                    <a:pt x="3" y="84"/>
                    <a:pt x="0" y="84"/>
                    <a:pt x="0" y="86"/>
                  </a:cubicBezTo>
                  <a:cubicBezTo>
                    <a:pt x="0" y="87"/>
                    <a:pt x="0" y="87"/>
                    <a:pt x="1" y="87"/>
                  </a:cubicBezTo>
                  <a:cubicBezTo>
                    <a:pt x="1" y="88"/>
                    <a:pt x="2" y="88"/>
                    <a:pt x="3" y="88"/>
                  </a:cubicBezTo>
                  <a:cubicBezTo>
                    <a:pt x="4" y="88"/>
                    <a:pt x="4" y="88"/>
                    <a:pt x="5" y="88"/>
                  </a:cubicBezTo>
                  <a:cubicBezTo>
                    <a:pt x="5" y="88"/>
                    <a:pt x="6" y="88"/>
                    <a:pt x="6" y="88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70" y="88"/>
                    <a:pt x="171" y="88"/>
                    <a:pt x="172" y="88"/>
                  </a:cubicBezTo>
                  <a:cubicBezTo>
                    <a:pt x="174" y="88"/>
                    <a:pt x="176" y="88"/>
                    <a:pt x="178" y="88"/>
                  </a:cubicBezTo>
                  <a:cubicBezTo>
                    <a:pt x="180" y="88"/>
                    <a:pt x="180" y="87"/>
                    <a:pt x="180" y="87"/>
                  </a:cubicBezTo>
                  <a:cubicBezTo>
                    <a:pt x="180" y="86"/>
                    <a:pt x="180" y="85"/>
                    <a:pt x="180" y="85"/>
                  </a:cubicBezTo>
                  <a:close/>
                  <a:moveTo>
                    <a:pt x="178" y="87"/>
                  </a:moveTo>
                  <a:cubicBezTo>
                    <a:pt x="176" y="87"/>
                    <a:pt x="174" y="87"/>
                    <a:pt x="172" y="87"/>
                  </a:cubicBezTo>
                  <a:cubicBezTo>
                    <a:pt x="171" y="87"/>
                    <a:pt x="170" y="87"/>
                    <a:pt x="169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6" y="87"/>
                    <a:pt x="5" y="87"/>
                    <a:pt x="5" y="87"/>
                  </a:cubicBezTo>
                  <a:cubicBezTo>
                    <a:pt x="3" y="87"/>
                    <a:pt x="2" y="87"/>
                    <a:pt x="1" y="87"/>
                  </a:cubicBezTo>
                  <a:cubicBezTo>
                    <a:pt x="1" y="87"/>
                    <a:pt x="1" y="87"/>
                    <a:pt x="1" y="86"/>
                  </a:cubicBezTo>
                  <a:cubicBezTo>
                    <a:pt x="1" y="85"/>
                    <a:pt x="2" y="85"/>
                    <a:pt x="3" y="85"/>
                  </a:cubicBezTo>
                  <a:cubicBezTo>
                    <a:pt x="3" y="85"/>
                    <a:pt x="4" y="85"/>
                    <a:pt x="4" y="85"/>
                  </a:cubicBezTo>
                  <a:cubicBezTo>
                    <a:pt x="5" y="85"/>
                    <a:pt x="5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1"/>
                    <a:pt x="6" y="76"/>
                    <a:pt x="6" y="72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7"/>
                    <a:pt x="6" y="67"/>
                    <a:pt x="6" y="66"/>
                  </a:cubicBezTo>
                  <a:cubicBezTo>
                    <a:pt x="6" y="65"/>
                    <a:pt x="6" y="63"/>
                    <a:pt x="7" y="63"/>
                  </a:cubicBezTo>
                  <a:cubicBezTo>
                    <a:pt x="7" y="62"/>
                    <a:pt x="8" y="63"/>
                    <a:pt x="9" y="63"/>
                  </a:cubicBezTo>
                  <a:cubicBezTo>
                    <a:pt x="9" y="63"/>
                    <a:pt x="10" y="63"/>
                    <a:pt x="10" y="63"/>
                  </a:cubicBezTo>
                  <a:cubicBezTo>
                    <a:pt x="11" y="62"/>
                    <a:pt x="12" y="62"/>
                    <a:pt x="12" y="63"/>
                  </a:cubicBezTo>
                  <a:cubicBezTo>
                    <a:pt x="12" y="63"/>
                    <a:pt x="12" y="64"/>
                    <a:pt x="12" y="64"/>
                  </a:cubicBezTo>
                  <a:cubicBezTo>
                    <a:pt x="12" y="65"/>
                    <a:pt x="12" y="65"/>
                    <a:pt x="12" y="66"/>
                  </a:cubicBezTo>
                  <a:cubicBezTo>
                    <a:pt x="12" y="66"/>
                    <a:pt x="12" y="66"/>
                    <a:pt x="13" y="66"/>
                  </a:cubicBezTo>
                  <a:cubicBezTo>
                    <a:pt x="13" y="66"/>
                    <a:pt x="14" y="66"/>
                    <a:pt x="15" y="66"/>
                  </a:cubicBezTo>
                  <a:cubicBezTo>
                    <a:pt x="16" y="66"/>
                    <a:pt x="16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8"/>
                    <a:pt x="17" y="48"/>
                  </a:cubicBezTo>
                  <a:cubicBezTo>
                    <a:pt x="17" y="47"/>
                    <a:pt x="17" y="45"/>
                    <a:pt x="18" y="44"/>
                  </a:cubicBezTo>
                  <a:cubicBezTo>
                    <a:pt x="18" y="44"/>
                    <a:pt x="19" y="44"/>
                    <a:pt x="20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25" y="44"/>
                    <a:pt x="125" y="44"/>
                    <a:pt x="125" y="44"/>
                  </a:cubicBezTo>
                  <a:cubicBezTo>
                    <a:pt x="125" y="44"/>
                    <a:pt x="126" y="44"/>
                    <a:pt x="126" y="45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07" y="65"/>
                    <a:pt x="106" y="65"/>
                    <a:pt x="106" y="66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06" y="85"/>
                    <a:pt x="107" y="85"/>
                    <a:pt x="107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3"/>
                    <a:pt x="126" y="42"/>
                    <a:pt x="125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5"/>
                  </a:cubicBezTo>
                  <a:cubicBezTo>
                    <a:pt x="53" y="3"/>
                    <a:pt x="53" y="1"/>
                    <a:pt x="54" y="1"/>
                  </a:cubicBezTo>
                  <a:cubicBezTo>
                    <a:pt x="54" y="1"/>
                    <a:pt x="55" y="1"/>
                    <a:pt x="56" y="1"/>
                  </a:cubicBezTo>
                  <a:cubicBezTo>
                    <a:pt x="56" y="1"/>
                    <a:pt x="57" y="1"/>
                    <a:pt x="57" y="1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6" y="1"/>
                    <a:pt x="166" y="1"/>
                    <a:pt x="167" y="2"/>
                  </a:cubicBezTo>
                  <a:cubicBezTo>
                    <a:pt x="167" y="2"/>
                    <a:pt x="167" y="3"/>
                    <a:pt x="167" y="3"/>
                  </a:cubicBezTo>
                  <a:cubicBezTo>
                    <a:pt x="167" y="4"/>
                    <a:pt x="167" y="31"/>
                    <a:pt x="167" y="64"/>
                  </a:cubicBezTo>
                  <a:cubicBezTo>
                    <a:pt x="167" y="73"/>
                    <a:pt x="167" y="81"/>
                    <a:pt x="167" y="85"/>
                  </a:cubicBezTo>
                  <a:cubicBezTo>
                    <a:pt x="167" y="85"/>
                    <a:pt x="167" y="85"/>
                    <a:pt x="168" y="85"/>
                  </a:cubicBezTo>
                  <a:cubicBezTo>
                    <a:pt x="174" y="85"/>
                    <a:pt x="174" y="85"/>
                    <a:pt x="174" y="85"/>
                  </a:cubicBezTo>
                  <a:cubicBezTo>
                    <a:pt x="175" y="85"/>
                    <a:pt x="175" y="85"/>
                    <a:pt x="175" y="85"/>
                  </a:cubicBezTo>
                  <a:cubicBezTo>
                    <a:pt x="177" y="85"/>
                    <a:pt x="178" y="85"/>
                    <a:pt x="179" y="86"/>
                  </a:cubicBezTo>
                  <a:cubicBezTo>
                    <a:pt x="179" y="86"/>
                    <a:pt x="179" y="86"/>
                    <a:pt x="179" y="86"/>
                  </a:cubicBezTo>
                  <a:cubicBezTo>
                    <a:pt x="179" y="87"/>
                    <a:pt x="179" y="87"/>
                    <a:pt x="178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/>
            </a:p>
          </p:txBody>
        </p:sp>
        <p:sp>
          <p:nvSpPr>
            <p:cNvPr id="278" name="Freeform 286"/>
            <p:cNvSpPr>
              <a:spLocks noEditPoints="1"/>
            </p:cNvSpPr>
            <p:nvPr userDrawn="1">
              <p:custDataLst>
                <p:tags r:id="rId282"/>
              </p:custDataLst>
            </p:nvPr>
          </p:nvSpPr>
          <p:spPr bwMode="auto">
            <a:xfrm>
              <a:off x="11915775" y="4275138"/>
              <a:ext cx="14288" cy="160338"/>
            </a:xfrm>
            <a:custGeom>
              <a:avLst/>
              <a:gdLst>
                <a:gd name="T0" fmla="*/ 1 w 2"/>
                <a:gd name="T1" fmla="*/ 23 h 23"/>
                <a:gd name="T2" fmla="*/ 2 w 2"/>
                <a:gd name="T3" fmla="*/ 22 h 23"/>
                <a:gd name="T4" fmla="*/ 2 w 2"/>
                <a:gd name="T5" fmla="*/ 1 h 23"/>
                <a:gd name="T6" fmla="*/ 1 w 2"/>
                <a:gd name="T7" fmla="*/ 0 h 23"/>
                <a:gd name="T8" fmla="*/ 0 w 2"/>
                <a:gd name="T9" fmla="*/ 1 h 23"/>
                <a:gd name="T10" fmla="*/ 0 w 2"/>
                <a:gd name="T11" fmla="*/ 22 h 23"/>
                <a:gd name="T12" fmla="*/ 1 w 2"/>
                <a:gd name="T13" fmla="*/ 23 h 23"/>
                <a:gd name="T14" fmla="*/ 1 w 2"/>
                <a:gd name="T15" fmla="*/ 1 h 23"/>
                <a:gd name="T16" fmla="*/ 1 w 2"/>
                <a:gd name="T17" fmla="*/ 1 h 23"/>
                <a:gd name="T18" fmla="*/ 1 w 2"/>
                <a:gd name="T19" fmla="*/ 1 h 23"/>
                <a:gd name="T20" fmla="*/ 1 w 2"/>
                <a:gd name="T21" fmla="*/ 22 h 23"/>
                <a:gd name="T22" fmla="*/ 1 w 2"/>
                <a:gd name="T23" fmla="*/ 22 h 23"/>
                <a:gd name="T24" fmla="*/ 1 w 2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3">
                  <a:moveTo>
                    <a:pt x="1" y="23"/>
                  </a:moveTo>
                  <a:cubicBezTo>
                    <a:pt x="1" y="23"/>
                    <a:pt x="2" y="23"/>
                    <a:pt x="2" y="2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9" name="Freeform 287"/>
            <p:cNvSpPr>
              <a:spLocks noEditPoints="1"/>
            </p:cNvSpPr>
            <p:nvPr userDrawn="1">
              <p:custDataLst>
                <p:tags r:id="rId283"/>
              </p:custDataLst>
            </p:nvPr>
          </p:nvSpPr>
          <p:spPr bwMode="auto">
            <a:xfrm>
              <a:off x="11736388" y="4568825"/>
              <a:ext cx="12700" cy="90488"/>
            </a:xfrm>
            <a:custGeom>
              <a:avLst/>
              <a:gdLst>
                <a:gd name="T0" fmla="*/ 1 w 2"/>
                <a:gd name="T1" fmla="*/ 13 h 13"/>
                <a:gd name="T2" fmla="*/ 2 w 2"/>
                <a:gd name="T3" fmla="*/ 12 h 13"/>
                <a:gd name="T4" fmla="*/ 2 w 2"/>
                <a:gd name="T5" fmla="*/ 1 h 13"/>
                <a:gd name="T6" fmla="*/ 1 w 2"/>
                <a:gd name="T7" fmla="*/ 0 h 13"/>
                <a:gd name="T8" fmla="*/ 0 w 2"/>
                <a:gd name="T9" fmla="*/ 1 h 13"/>
                <a:gd name="T10" fmla="*/ 0 w 2"/>
                <a:gd name="T11" fmla="*/ 12 h 13"/>
                <a:gd name="T12" fmla="*/ 1 w 2"/>
                <a:gd name="T13" fmla="*/ 13 h 13"/>
                <a:gd name="T14" fmla="*/ 1 w 2"/>
                <a:gd name="T15" fmla="*/ 1 h 13"/>
                <a:gd name="T16" fmla="*/ 1 w 2"/>
                <a:gd name="T17" fmla="*/ 1 h 13"/>
                <a:gd name="T18" fmla="*/ 1 w 2"/>
                <a:gd name="T19" fmla="*/ 1 h 13"/>
                <a:gd name="T20" fmla="*/ 1 w 2"/>
                <a:gd name="T21" fmla="*/ 12 h 13"/>
                <a:gd name="T22" fmla="*/ 1 w 2"/>
                <a:gd name="T23" fmla="*/ 12 h 13"/>
                <a:gd name="T24" fmla="*/ 1 w 2"/>
                <a:gd name="T2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3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0" name="Freeform 288"/>
            <p:cNvSpPr>
              <a:spLocks noEditPoints="1"/>
            </p:cNvSpPr>
            <p:nvPr userDrawn="1">
              <p:custDataLst>
                <p:tags r:id="rId284"/>
              </p:custDataLst>
            </p:nvPr>
          </p:nvSpPr>
          <p:spPr bwMode="auto">
            <a:xfrm>
              <a:off x="11845925" y="4476750"/>
              <a:ext cx="242888" cy="182563"/>
            </a:xfrm>
            <a:custGeom>
              <a:avLst/>
              <a:gdLst>
                <a:gd name="T0" fmla="*/ 35 w 35"/>
                <a:gd name="T1" fmla="*/ 0 h 26"/>
                <a:gd name="T2" fmla="*/ 0 w 35"/>
                <a:gd name="T3" fmla="*/ 0 h 26"/>
                <a:gd name="T4" fmla="*/ 0 w 35"/>
                <a:gd name="T5" fmla="*/ 1 h 26"/>
                <a:gd name="T6" fmla="*/ 0 w 35"/>
                <a:gd name="T7" fmla="*/ 25 h 26"/>
                <a:gd name="T8" fmla="*/ 0 w 35"/>
                <a:gd name="T9" fmla="*/ 26 h 26"/>
                <a:gd name="T10" fmla="*/ 35 w 35"/>
                <a:gd name="T11" fmla="*/ 26 h 26"/>
                <a:gd name="T12" fmla="*/ 35 w 35"/>
                <a:gd name="T13" fmla="*/ 25 h 26"/>
                <a:gd name="T14" fmla="*/ 35 w 35"/>
                <a:gd name="T15" fmla="*/ 1 h 26"/>
                <a:gd name="T16" fmla="*/ 35 w 35"/>
                <a:gd name="T17" fmla="*/ 0 h 26"/>
                <a:gd name="T18" fmla="*/ 34 w 35"/>
                <a:gd name="T19" fmla="*/ 25 h 26"/>
                <a:gd name="T20" fmla="*/ 1 w 35"/>
                <a:gd name="T21" fmla="*/ 25 h 26"/>
                <a:gd name="T22" fmla="*/ 1 w 35"/>
                <a:gd name="T23" fmla="*/ 1 h 26"/>
                <a:gd name="T24" fmla="*/ 34 w 35"/>
                <a:gd name="T25" fmla="*/ 1 h 26"/>
                <a:gd name="T26" fmla="*/ 34 w 35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26">
                  <a:moveTo>
                    <a:pt x="3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5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0"/>
                    <a:pt x="35" y="0"/>
                    <a:pt x="35" y="0"/>
                  </a:cubicBezTo>
                  <a:close/>
                  <a:moveTo>
                    <a:pt x="34" y="25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3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1" name="Freeform 289"/>
            <p:cNvSpPr>
              <a:spLocks noEditPoints="1"/>
            </p:cNvSpPr>
            <p:nvPr userDrawn="1">
              <p:custDataLst>
                <p:tags r:id="rId285"/>
              </p:custDataLst>
            </p:nvPr>
          </p:nvSpPr>
          <p:spPr bwMode="auto">
            <a:xfrm>
              <a:off x="11804650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2" name="Freeform 290"/>
            <p:cNvSpPr>
              <a:spLocks noEditPoints="1"/>
            </p:cNvSpPr>
            <p:nvPr userDrawn="1">
              <p:custDataLst>
                <p:tags r:id="rId286"/>
              </p:custDataLst>
            </p:nvPr>
          </p:nvSpPr>
          <p:spPr bwMode="auto">
            <a:xfrm>
              <a:off x="11542713" y="4568825"/>
              <a:ext cx="20638" cy="133350"/>
            </a:xfrm>
            <a:custGeom>
              <a:avLst/>
              <a:gdLst>
                <a:gd name="T0" fmla="*/ 2 w 3"/>
                <a:gd name="T1" fmla="*/ 19 h 19"/>
                <a:gd name="T2" fmla="*/ 3 w 3"/>
                <a:gd name="T3" fmla="*/ 18 h 19"/>
                <a:gd name="T4" fmla="*/ 3 w 3"/>
                <a:gd name="T5" fmla="*/ 1 h 19"/>
                <a:gd name="T6" fmla="*/ 2 w 3"/>
                <a:gd name="T7" fmla="*/ 0 h 19"/>
                <a:gd name="T8" fmla="*/ 0 w 3"/>
                <a:gd name="T9" fmla="*/ 1 h 19"/>
                <a:gd name="T10" fmla="*/ 0 w 3"/>
                <a:gd name="T11" fmla="*/ 18 h 19"/>
                <a:gd name="T12" fmla="*/ 2 w 3"/>
                <a:gd name="T13" fmla="*/ 19 h 19"/>
                <a:gd name="T14" fmla="*/ 1 w 3"/>
                <a:gd name="T15" fmla="*/ 1 h 19"/>
                <a:gd name="T16" fmla="*/ 2 w 3"/>
                <a:gd name="T17" fmla="*/ 1 h 19"/>
                <a:gd name="T18" fmla="*/ 2 w 3"/>
                <a:gd name="T19" fmla="*/ 1 h 19"/>
                <a:gd name="T20" fmla="*/ 2 w 3"/>
                <a:gd name="T21" fmla="*/ 18 h 19"/>
                <a:gd name="T22" fmla="*/ 1 w 3"/>
                <a:gd name="T23" fmla="*/ 18 h 19"/>
                <a:gd name="T24" fmla="*/ 1 w 3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19">
                  <a:moveTo>
                    <a:pt x="2" y="19"/>
                  </a:moveTo>
                  <a:cubicBezTo>
                    <a:pt x="2" y="19"/>
                    <a:pt x="3" y="19"/>
                    <a:pt x="3" y="18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2" y="19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1" y="18"/>
                    <a:pt x="1" y="18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3" name="Freeform 291"/>
            <p:cNvSpPr>
              <a:spLocks noEditPoints="1"/>
            </p:cNvSpPr>
            <p:nvPr userDrawn="1">
              <p:custDataLst>
                <p:tags r:id="rId287"/>
              </p:custDataLst>
            </p:nvPr>
          </p:nvSpPr>
          <p:spPr bwMode="auto">
            <a:xfrm>
              <a:off x="11363325" y="4275138"/>
              <a:ext cx="12700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2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2 w 2"/>
                <a:gd name="T23" fmla="*/ 2 h 31"/>
                <a:gd name="T24" fmla="*/ 2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2" y="30"/>
                  </a:moveTo>
                  <a:cubicBezTo>
                    <a:pt x="2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2"/>
                  </a:cubicBezTo>
                  <a:lnTo>
                    <a:pt x="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4" name="Freeform 292"/>
            <p:cNvSpPr>
              <a:spLocks noEditPoints="1"/>
            </p:cNvSpPr>
            <p:nvPr userDrawn="1">
              <p:custDataLst>
                <p:tags r:id="rId288"/>
              </p:custDataLst>
            </p:nvPr>
          </p:nvSpPr>
          <p:spPr bwMode="auto">
            <a:xfrm>
              <a:off x="11425238" y="4589463"/>
              <a:ext cx="61913" cy="112713"/>
            </a:xfrm>
            <a:custGeom>
              <a:avLst/>
              <a:gdLst>
                <a:gd name="T0" fmla="*/ 1 w 9"/>
                <a:gd name="T1" fmla="*/ 16 h 16"/>
                <a:gd name="T2" fmla="*/ 8 w 9"/>
                <a:gd name="T3" fmla="*/ 16 h 16"/>
                <a:gd name="T4" fmla="*/ 9 w 9"/>
                <a:gd name="T5" fmla="*/ 15 h 16"/>
                <a:gd name="T6" fmla="*/ 9 w 9"/>
                <a:gd name="T7" fmla="*/ 1 h 16"/>
                <a:gd name="T8" fmla="*/ 8 w 9"/>
                <a:gd name="T9" fmla="*/ 0 h 16"/>
                <a:gd name="T10" fmla="*/ 1 w 9"/>
                <a:gd name="T11" fmla="*/ 0 h 16"/>
                <a:gd name="T12" fmla="*/ 0 w 9"/>
                <a:gd name="T13" fmla="*/ 1 h 16"/>
                <a:gd name="T14" fmla="*/ 0 w 9"/>
                <a:gd name="T15" fmla="*/ 15 h 16"/>
                <a:gd name="T16" fmla="*/ 1 w 9"/>
                <a:gd name="T17" fmla="*/ 16 h 16"/>
                <a:gd name="T18" fmla="*/ 1 w 9"/>
                <a:gd name="T19" fmla="*/ 1 h 16"/>
                <a:gd name="T20" fmla="*/ 8 w 9"/>
                <a:gd name="T21" fmla="*/ 1 h 16"/>
                <a:gd name="T22" fmla="*/ 8 w 9"/>
                <a:gd name="T23" fmla="*/ 15 h 16"/>
                <a:gd name="T24" fmla="*/ 1 w 9"/>
                <a:gd name="T25" fmla="*/ 15 h 16"/>
                <a:gd name="T26" fmla="*/ 1 w 9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6">
                  <a:moveTo>
                    <a:pt x="1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lose/>
                  <a:moveTo>
                    <a:pt x="1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5" name="Freeform 293"/>
            <p:cNvSpPr>
              <a:spLocks noEditPoints="1"/>
            </p:cNvSpPr>
            <p:nvPr userDrawn="1">
              <p:custDataLst>
                <p:tags r:id="rId289"/>
              </p:custDataLst>
            </p:nvPr>
          </p:nvSpPr>
          <p:spPr bwMode="auto">
            <a:xfrm>
              <a:off x="11695113" y="4275138"/>
              <a:ext cx="12700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6" name="Freeform 294"/>
            <p:cNvSpPr>
              <a:spLocks noEditPoints="1"/>
            </p:cNvSpPr>
            <p:nvPr userDrawn="1">
              <p:custDataLst>
                <p:tags r:id="rId290"/>
              </p:custDataLst>
            </p:nvPr>
          </p:nvSpPr>
          <p:spPr bwMode="auto">
            <a:xfrm>
              <a:off x="11583988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7" name="Freeform 295"/>
            <p:cNvSpPr>
              <a:spLocks noEditPoints="1"/>
            </p:cNvSpPr>
            <p:nvPr userDrawn="1">
              <p:custDataLst>
                <p:tags r:id="rId291"/>
              </p:custDataLst>
            </p:nvPr>
          </p:nvSpPr>
          <p:spPr bwMode="auto">
            <a:xfrm>
              <a:off x="11472863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8" name="Freeform 296"/>
            <p:cNvSpPr>
              <a:spLocks noEditPoints="1"/>
            </p:cNvSpPr>
            <p:nvPr userDrawn="1">
              <p:custDataLst>
                <p:tags r:id="rId292"/>
              </p:custDataLst>
            </p:nvPr>
          </p:nvSpPr>
          <p:spPr bwMode="auto">
            <a:xfrm>
              <a:off x="11064875" y="4799013"/>
              <a:ext cx="560388" cy="22225"/>
            </a:xfrm>
            <a:custGeom>
              <a:avLst/>
              <a:gdLst>
                <a:gd name="T0" fmla="*/ 80 w 81"/>
                <a:gd name="T1" fmla="*/ 0 h 3"/>
                <a:gd name="T2" fmla="*/ 1 w 81"/>
                <a:gd name="T3" fmla="*/ 0 h 3"/>
                <a:gd name="T4" fmla="*/ 0 w 81"/>
                <a:gd name="T5" fmla="*/ 0 h 3"/>
                <a:gd name="T6" fmla="*/ 0 w 81"/>
                <a:gd name="T7" fmla="*/ 3 h 3"/>
                <a:gd name="T8" fmla="*/ 1 w 81"/>
                <a:gd name="T9" fmla="*/ 3 h 3"/>
                <a:gd name="T10" fmla="*/ 80 w 81"/>
                <a:gd name="T11" fmla="*/ 3 h 3"/>
                <a:gd name="T12" fmla="*/ 81 w 81"/>
                <a:gd name="T13" fmla="*/ 3 h 3"/>
                <a:gd name="T14" fmla="*/ 81 w 81"/>
                <a:gd name="T15" fmla="*/ 0 h 3"/>
                <a:gd name="T16" fmla="*/ 80 w 81"/>
                <a:gd name="T17" fmla="*/ 0 h 3"/>
                <a:gd name="T18" fmla="*/ 80 w 81"/>
                <a:gd name="T19" fmla="*/ 2 h 3"/>
                <a:gd name="T20" fmla="*/ 1 w 81"/>
                <a:gd name="T21" fmla="*/ 2 h 3"/>
                <a:gd name="T22" fmla="*/ 1 w 81"/>
                <a:gd name="T23" fmla="*/ 1 h 3"/>
                <a:gd name="T24" fmla="*/ 80 w 81"/>
                <a:gd name="T25" fmla="*/ 1 h 3"/>
                <a:gd name="T26" fmla="*/ 80 w 81"/>
                <a:gd name="T2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3">
                  <a:moveTo>
                    <a:pt x="8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0" y="0"/>
                  </a:cubicBezTo>
                  <a:close/>
                  <a:moveTo>
                    <a:pt x="8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80" y="1"/>
                    <a:pt x="80" y="1"/>
                    <a:pt x="80" y="1"/>
                  </a:cubicBezTo>
                  <a:lnTo>
                    <a:pt x="8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9" name="Freeform 297"/>
            <p:cNvSpPr>
              <a:spLocks noEditPoints="1"/>
            </p:cNvSpPr>
            <p:nvPr userDrawn="1">
              <p:custDataLst>
                <p:tags r:id="rId293"/>
              </p:custDataLst>
            </p:nvPr>
          </p:nvSpPr>
          <p:spPr bwMode="auto">
            <a:xfrm>
              <a:off x="11639550" y="4568825"/>
              <a:ext cx="12700" cy="133350"/>
            </a:xfrm>
            <a:custGeom>
              <a:avLst/>
              <a:gdLst>
                <a:gd name="T0" fmla="*/ 1 w 2"/>
                <a:gd name="T1" fmla="*/ 0 h 19"/>
                <a:gd name="T2" fmla="*/ 0 w 2"/>
                <a:gd name="T3" fmla="*/ 1 h 19"/>
                <a:gd name="T4" fmla="*/ 0 w 2"/>
                <a:gd name="T5" fmla="*/ 18 h 19"/>
                <a:gd name="T6" fmla="*/ 1 w 2"/>
                <a:gd name="T7" fmla="*/ 19 h 19"/>
                <a:gd name="T8" fmla="*/ 2 w 2"/>
                <a:gd name="T9" fmla="*/ 18 h 19"/>
                <a:gd name="T10" fmla="*/ 2 w 2"/>
                <a:gd name="T11" fmla="*/ 1 h 19"/>
                <a:gd name="T12" fmla="*/ 1 w 2"/>
                <a:gd name="T13" fmla="*/ 0 h 19"/>
                <a:gd name="T14" fmla="*/ 1 w 2"/>
                <a:gd name="T15" fmla="*/ 18 h 19"/>
                <a:gd name="T16" fmla="*/ 1 w 2"/>
                <a:gd name="T17" fmla="*/ 18 h 19"/>
                <a:gd name="T18" fmla="*/ 1 w 2"/>
                <a:gd name="T19" fmla="*/ 1 h 19"/>
                <a:gd name="T20" fmla="*/ 1 w 2"/>
                <a:gd name="T21" fmla="*/ 1 h 19"/>
                <a:gd name="T22" fmla="*/ 1 w 2"/>
                <a:gd name="T23" fmla="*/ 1 h 19"/>
                <a:gd name="T24" fmla="*/ 1 w 2"/>
                <a:gd name="T25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1" y="19"/>
                  </a:cubicBezTo>
                  <a:cubicBezTo>
                    <a:pt x="2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0" name="Freeform 298"/>
            <p:cNvSpPr>
              <a:spLocks noEditPoints="1"/>
            </p:cNvSpPr>
            <p:nvPr userDrawn="1">
              <p:custDataLst>
                <p:tags r:id="rId294"/>
              </p:custDataLst>
            </p:nvPr>
          </p:nvSpPr>
          <p:spPr bwMode="auto">
            <a:xfrm>
              <a:off x="11064875" y="4743450"/>
              <a:ext cx="484188" cy="28575"/>
            </a:xfrm>
            <a:custGeom>
              <a:avLst/>
              <a:gdLst>
                <a:gd name="T0" fmla="*/ 1 w 70"/>
                <a:gd name="T1" fmla="*/ 4 h 4"/>
                <a:gd name="T2" fmla="*/ 70 w 70"/>
                <a:gd name="T3" fmla="*/ 4 h 4"/>
                <a:gd name="T4" fmla="*/ 70 w 70"/>
                <a:gd name="T5" fmla="*/ 4 h 4"/>
                <a:gd name="T6" fmla="*/ 70 w 70"/>
                <a:gd name="T7" fmla="*/ 1 h 4"/>
                <a:gd name="T8" fmla="*/ 70 w 70"/>
                <a:gd name="T9" fmla="*/ 0 h 4"/>
                <a:gd name="T10" fmla="*/ 1 w 70"/>
                <a:gd name="T11" fmla="*/ 0 h 4"/>
                <a:gd name="T12" fmla="*/ 0 w 70"/>
                <a:gd name="T13" fmla="*/ 1 h 4"/>
                <a:gd name="T14" fmla="*/ 0 w 70"/>
                <a:gd name="T15" fmla="*/ 4 h 4"/>
                <a:gd name="T16" fmla="*/ 1 w 70"/>
                <a:gd name="T17" fmla="*/ 4 h 4"/>
                <a:gd name="T18" fmla="*/ 1 w 70"/>
                <a:gd name="T19" fmla="*/ 1 h 4"/>
                <a:gd name="T20" fmla="*/ 69 w 70"/>
                <a:gd name="T21" fmla="*/ 1 h 4"/>
                <a:gd name="T22" fmla="*/ 69 w 70"/>
                <a:gd name="T23" fmla="*/ 3 h 4"/>
                <a:gd name="T24" fmla="*/ 1 w 70"/>
                <a:gd name="T25" fmla="*/ 3 h 4"/>
                <a:gd name="T26" fmla="*/ 1 w 70"/>
                <a:gd name="T2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4">
                  <a:moveTo>
                    <a:pt x="1" y="4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0"/>
                    <a:pt x="7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lose/>
                  <a:moveTo>
                    <a:pt x="1" y="1"/>
                  </a:moveTo>
                  <a:cubicBezTo>
                    <a:pt x="69" y="1"/>
                    <a:pt x="69" y="1"/>
                    <a:pt x="69" y="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1" name="Freeform 299"/>
            <p:cNvSpPr>
              <a:spLocks noEditPoints="1"/>
            </p:cNvSpPr>
            <p:nvPr userDrawn="1">
              <p:custDataLst>
                <p:tags r:id="rId295"/>
              </p:custDataLst>
            </p:nvPr>
          </p:nvSpPr>
          <p:spPr bwMode="auto">
            <a:xfrm>
              <a:off x="12026900" y="4275138"/>
              <a:ext cx="12700" cy="160338"/>
            </a:xfrm>
            <a:custGeom>
              <a:avLst/>
              <a:gdLst>
                <a:gd name="T0" fmla="*/ 1 w 2"/>
                <a:gd name="T1" fmla="*/ 23 h 23"/>
                <a:gd name="T2" fmla="*/ 2 w 2"/>
                <a:gd name="T3" fmla="*/ 22 h 23"/>
                <a:gd name="T4" fmla="*/ 2 w 2"/>
                <a:gd name="T5" fmla="*/ 1 h 23"/>
                <a:gd name="T6" fmla="*/ 1 w 2"/>
                <a:gd name="T7" fmla="*/ 0 h 23"/>
                <a:gd name="T8" fmla="*/ 0 w 2"/>
                <a:gd name="T9" fmla="*/ 1 h 23"/>
                <a:gd name="T10" fmla="*/ 0 w 2"/>
                <a:gd name="T11" fmla="*/ 22 h 23"/>
                <a:gd name="T12" fmla="*/ 1 w 2"/>
                <a:gd name="T13" fmla="*/ 23 h 23"/>
                <a:gd name="T14" fmla="*/ 1 w 2"/>
                <a:gd name="T15" fmla="*/ 1 h 23"/>
                <a:gd name="T16" fmla="*/ 1 w 2"/>
                <a:gd name="T17" fmla="*/ 1 h 23"/>
                <a:gd name="T18" fmla="*/ 1 w 2"/>
                <a:gd name="T19" fmla="*/ 1 h 23"/>
                <a:gd name="T20" fmla="*/ 1 w 2"/>
                <a:gd name="T21" fmla="*/ 22 h 23"/>
                <a:gd name="T22" fmla="*/ 1 w 2"/>
                <a:gd name="T23" fmla="*/ 22 h 23"/>
                <a:gd name="T24" fmla="*/ 1 w 2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3">
                  <a:moveTo>
                    <a:pt x="1" y="23"/>
                  </a:moveTo>
                  <a:cubicBezTo>
                    <a:pt x="1" y="23"/>
                    <a:pt x="2" y="23"/>
                    <a:pt x="2" y="2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2" name="Freeform 300"/>
            <p:cNvSpPr>
              <a:spLocks noEditPoints="1"/>
            </p:cNvSpPr>
            <p:nvPr userDrawn="1">
              <p:custDataLst>
                <p:tags r:id="rId296"/>
              </p:custDataLst>
            </p:nvPr>
          </p:nvSpPr>
          <p:spPr bwMode="auto">
            <a:xfrm>
              <a:off x="11293475" y="4589463"/>
              <a:ext cx="61913" cy="112713"/>
            </a:xfrm>
            <a:custGeom>
              <a:avLst/>
              <a:gdLst>
                <a:gd name="T0" fmla="*/ 1 w 9"/>
                <a:gd name="T1" fmla="*/ 16 h 16"/>
                <a:gd name="T2" fmla="*/ 8 w 9"/>
                <a:gd name="T3" fmla="*/ 16 h 16"/>
                <a:gd name="T4" fmla="*/ 9 w 9"/>
                <a:gd name="T5" fmla="*/ 15 h 16"/>
                <a:gd name="T6" fmla="*/ 9 w 9"/>
                <a:gd name="T7" fmla="*/ 1 h 16"/>
                <a:gd name="T8" fmla="*/ 8 w 9"/>
                <a:gd name="T9" fmla="*/ 0 h 16"/>
                <a:gd name="T10" fmla="*/ 1 w 9"/>
                <a:gd name="T11" fmla="*/ 0 h 16"/>
                <a:gd name="T12" fmla="*/ 0 w 9"/>
                <a:gd name="T13" fmla="*/ 1 h 16"/>
                <a:gd name="T14" fmla="*/ 0 w 9"/>
                <a:gd name="T15" fmla="*/ 15 h 16"/>
                <a:gd name="T16" fmla="*/ 1 w 9"/>
                <a:gd name="T17" fmla="*/ 16 h 16"/>
                <a:gd name="T18" fmla="*/ 1 w 9"/>
                <a:gd name="T19" fmla="*/ 1 h 16"/>
                <a:gd name="T20" fmla="*/ 8 w 9"/>
                <a:gd name="T21" fmla="*/ 1 h 16"/>
                <a:gd name="T22" fmla="*/ 8 w 9"/>
                <a:gd name="T23" fmla="*/ 15 h 16"/>
                <a:gd name="T24" fmla="*/ 1 w 9"/>
                <a:gd name="T25" fmla="*/ 15 h 16"/>
                <a:gd name="T26" fmla="*/ 1 w 9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6">
                  <a:moveTo>
                    <a:pt x="1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6"/>
                    <a:pt x="1" y="16"/>
                  </a:cubicBezTo>
                  <a:close/>
                  <a:moveTo>
                    <a:pt x="1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3" name="Freeform 301"/>
            <p:cNvSpPr>
              <a:spLocks noEditPoints="1"/>
            </p:cNvSpPr>
            <p:nvPr userDrawn="1">
              <p:custDataLst>
                <p:tags r:id="rId297"/>
              </p:custDataLst>
            </p:nvPr>
          </p:nvSpPr>
          <p:spPr bwMode="auto">
            <a:xfrm>
              <a:off x="11363325" y="4589463"/>
              <a:ext cx="53975" cy="112713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16 h 16"/>
                <a:gd name="T4" fmla="*/ 8 w 8"/>
                <a:gd name="T5" fmla="*/ 15 h 16"/>
                <a:gd name="T6" fmla="*/ 8 w 8"/>
                <a:gd name="T7" fmla="*/ 1 h 16"/>
                <a:gd name="T8" fmla="*/ 8 w 8"/>
                <a:gd name="T9" fmla="*/ 0 h 16"/>
                <a:gd name="T10" fmla="*/ 0 w 8"/>
                <a:gd name="T11" fmla="*/ 0 h 16"/>
                <a:gd name="T12" fmla="*/ 0 w 8"/>
                <a:gd name="T13" fmla="*/ 1 h 16"/>
                <a:gd name="T14" fmla="*/ 0 w 8"/>
                <a:gd name="T15" fmla="*/ 15 h 16"/>
                <a:gd name="T16" fmla="*/ 0 w 8"/>
                <a:gd name="T17" fmla="*/ 16 h 16"/>
                <a:gd name="T18" fmla="*/ 1 w 8"/>
                <a:gd name="T19" fmla="*/ 1 h 16"/>
                <a:gd name="T20" fmla="*/ 7 w 8"/>
                <a:gd name="T21" fmla="*/ 1 h 16"/>
                <a:gd name="T22" fmla="*/ 7 w 8"/>
                <a:gd name="T23" fmla="*/ 15 h 16"/>
                <a:gd name="T24" fmla="*/ 1 w 8"/>
                <a:gd name="T25" fmla="*/ 15 h 16"/>
                <a:gd name="T26" fmla="*/ 1 w 8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5"/>
                    <a:pt x="8" y="15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lose/>
                  <a:moveTo>
                    <a:pt x="1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4" name="Freeform 302"/>
            <p:cNvSpPr>
              <a:spLocks noEditPoints="1"/>
            </p:cNvSpPr>
            <p:nvPr userDrawn="1">
              <p:custDataLst>
                <p:tags r:id="rId298"/>
              </p:custDataLst>
            </p:nvPr>
          </p:nvSpPr>
          <p:spPr bwMode="auto">
            <a:xfrm>
              <a:off x="11120438" y="4568825"/>
              <a:ext cx="14288" cy="133350"/>
            </a:xfrm>
            <a:custGeom>
              <a:avLst/>
              <a:gdLst>
                <a:gd name="T0" fmla="*/ 1 w 2"/>
                <a:gd name="T1" fmla="*/ 19 h 19"/>
                <a:gd name="T2" fmla="*/ 2 w 2"/>
                <a:gd name="T3" fmla="*/ 18 h 19"/>
                <a:gd name="T4" fmla="*/ 2 w 2"/>
                <a:gd name="T5" fmla="*/ 1 h 19"/>
                <a:gd name="T6" fmla="*/ 1 w 2"/>
                <a:gd name="T7" fmla="*/ 0 h 19"/>
                <a:gd name="T8" fmla="*/ 0 w 2"/>
                <a:gd name="T9" fmla="*/ 1 h 19"/>
                <a:gd name="T10" fmla="*/ 0 w 2"/>
                <a:gd name="T11" fmla="*/ 18 h 19"/>
                <a:gd name="T12" fmla="*/ 1 w 2"/>
                <a:gd name="T13" fmla="*/ 19 h 19"/>
                <a:gd name="T14" fmla="*/ 1 w 2"/>
                <a:gd name="T15" fmla="*/ 1 h 19"/>
                <a:gd name="T16" fmla="*/ 1 w 2"/>
                <a:gd name="T17" fmla="*/ 1 h 19"/>
                <a:gd name="T18" fmla="*/ 1 w 2"/>
                <a:gd name="T19" fmla="*/ 1 h 19"/>
                <a:gd name="T20" fmla="*/ 1 w 2"/>
                <a:gd name="T21" fmla="*/ 18 h 19"/>
                <a:gd name="T22" fmla="*/ 1 w 2"/>
                <a:gd name="T23" fmla="*/ 18 h 19"/>
                <a:gd name="T24" fmla="*/ 1 w 2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19"/>
                  </a:moveTo>
                  <a:cubicBezTo>
                    <a:pt x="1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5" name="Freeform 303"/>
            <p:cNvSpPr>
              <a:spLocks noEditPoints="1"/>
            </p:cNvSpPr>
            <p:nvPr userDrawn="1">
              <p:custDataLst>
                <p:tags r:id="rId299"/>
              </p:custDataLst>
            </p:nvPr>
          </p:nvSpPr>
          <p:spPr bwMode="auto">
            <a:xfrm>
              <a:off x="11217275" y="4568825"/>
              <a:ext cx="14288" cy="133350"/>
            </a:xfrm>
            <a:custGeom>
              <a:avLst/>
              <a:gdLst>
                <a:gd name="T0" fmla="*/ 1 w 2"/>
                <a:gd name="T1" fmla="*/ 19 h 19"/>
                <a:gd name="T2" fmla="*/ 2 w 2"/>
                <a:gd name="T3" fmla="*/ 18 h 19"/>
                <a:gd name="T4" fmla="*/ 2 w 2"/>
                <a:gd name="T5" fmla="*/ 1 h 19"/>
                <a:gd name="T6" fmla="*/ 1 w 2"/>
                <a:gd name="T7" fmla="*/ 0 h 19"/>
                <a:gd name="T8" fmla="*/ 0 w 2"/>
                <a:gd name="T9" fmla="*/ 1 h 19"/>
                <a:gd name="T10" fmla="*/ 0 w 2"/>
                <a:gd name="T11" fmla="*/ 18 h 19"/>
                <a:gd name="T12" fmla="*/ 1 w 2"/>
                <a:gd name="T13" fmla="*/ 19 h 19"/>
                <a:gd name="T14" fmla="*/ 0 w 2"/>
                <a:gd name="T15" fmla="*/ 1 h 19"/>
                <a:gd name="T16" fmla="*/ 1 w 2"/>
                <a:gd name="T17" fmla="*/ 1 h 19"/>
                <a:gd name="T18" fmla="*/ 1 w 2"/>
                <a:gd name="T19" fmla="*/ 1 h 19"/>
                <a:gd name="T20" fmla="*/ 1 w 2"/>
                <a:gd name="T21" fmla="*/ 18 h 19"/>
                <a:gd name="T22" fmla="*/ 0 w 2"/>
                <a:gd name="T23" fmla="*/ 18 h 19"/>
                <a:gd name="T24" fmla="*/ 0 w 2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19"/>
                  </a:moveTo>
                  <a:cubicBezTo>
                    <a:pt x="1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lose/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8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6" name="Freeform 304"/>
            <p:cNvSpPr>
              <a:spLocks noEditPoints="1"/>
            </p:cNvSpPr>
            <p:nvPr userDrawn="1">
              <p:custDataLst>
                <p:tags r:id="rId300"/>
              </p:custDataLst>
            </p:nvPr>
          </p:nvSpPr>
          <p:spPr bwMode="auto">
            <a:xfrm>
              <a:off x="12012613" y="4729163"/>
              <a:ext cx="26988" cy="34925"/>
            </a:xfrm>
            <a:custGeom>
              <a:avLst/>
              <a:gdLst>
                <a:gd name="T0" fmla="*/ 2 w 4"/>
                <a:gd name="T1" fmla="*/ 5 h 5"/>
                <a:gd name="T2" fmla="*/ 3 w 4"/>
                <a:gd name="T3" fmla="*/ 4 h 5"/>
                <a:gd name="T4" fmla="*/ 3 w 4"/>
                <a:gd name="T5" fmla="*/ 0 h 5"/>
                <a:gd name="T6" fmla="*/ 1 w 4"/>
                <a:gd name="T7" fmla="*/ 0 h 5"/>
                <a:gd name="T8" fmla="*/ 0 w 4"/>
                <a:gd name="T9" fmla="*/ 3 h 5"/>
                <a:gd name="T10" fmla="*/ 2 w 4"/>
                <a:gd name="T11" fmla="*/ 5 h 5"/>
                <a:gd name="T12" fmla="*/ 2 w 4"/>
                <a:gd name="T13" fmla="*/ 5 h 5"/>
                <a:gd name="T14" fmla="*/ 1 w 4"/>
                <a:gd name="T15" fmla="*/ 2 h 5"/>
                <a:gd name="T16" fmla="*/ 2 w 4"/>
                <a:gd name="T17" fmla="*/ 1 h 5"/>
                <a:gd name="T18" fmla="*/ 2 w 4"/>
                <a:gd name="T19" fmla="*/ 1 h 5"/>
                <a:gd name="T20" fmla="*/ 2 w 4"/>
                <a:gd name="T21" fmla="*/ 3 h 5"/>
                <a:gd name="T22" fmla="*/ 2 w 4"/>
                <a:gd name="T23" fmla="*/ 4 h 5"/>
                <a:gd name="T24" fmla="*/ 1 w 4"/>
                <a:gd name="T2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2" y="5"/>
                    <a:pt x="3" y="4"/>
                    <a:pt x="3" y="4"/>
                  </a:cubicBezTo>
                  <a:cubicBezTo>
                    <a:pt x="4" y="3"/>
                    <a:pt x="4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1" y="2"/>
                  </a:moveTo>
                  <a:cubicBezTo>
                    <a:pt x="1" y="2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3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7" name="Freeform 305"/>
            <p:cNvSpPr>
              <a:spLocks noEditPoints="1"/>
            </p:cNvSpPr>
            <p:nvPr userDrawn="1">
              <p:custDataLst>
                <p:tags r:id="rId301"/>
              </p:custDataLst>
            </p:nvPr>
          </p:nvSpPr>
          <p:spPr bwMode="auto">
            <a:xfrm>
              <a:off x="11936413" y="4743450"/>
              <a:ext cx="20638" cy="34925"/>
            </a:xfrm>
            <a:custGeom>
              <a:avLst/>
              <a:gdLst>
                <a:gd name="T0" fmla="*/ 2 w 3"/>
                <a:gd name="T1" fmla="*/ 5 h 5"/>
                <a:gd name="T2" fmla="*/ 3 w 3"/>
                <a:gd name="T3" fmla="*/ 4 h 5"/>
                <a:gd name="T4" fmla="*/ 3 w 3"/>
                <a:gd name="T5" fmla="*/ 4 h 5"/>
                <a:gd name="T6" fmla="*/ 3 w 3"/>
                <a:gd name="T7" fmla="*/ 3 h 5"/>
                <a:gd name="T8" fmla="*/ 3 w 3"/>
                <a:gd name="T9" fmla="*/ 1 h 5"/>
                <a:gd name="T10" fmla="*/ 2 w 3"/>
                <a:gd name="T11" fmla="*/ 0 h 5"/>
                <a:gd name="T12" fmla="*/ 2 w 3"/>
                <a:gd name="T13" fmla="*/ 0 h 5"/>
                <a:gd name="T14" fmla="*/ 0 w 3"/>
                <a:gd name="T15" fmla="*/ 1 h 5"/>
                <a:gd name="T16" fmla="*/ 0 w 3"/>
                <a:gd name="T17" fmla="*/ 4 h 5"/>
                <a:gd name="T18" fmla="*/ 2 w 3"/>
                <a:gd name="T19" fmla="*/ 5 h 5"/>
                <a:gd name="T20" fmla="*/ 2 w 3"/>
                <a:gd name="T21" fmla="*/ 5 h 5"/>
                <a:gd name="T22" fmla="*/ 1 w 3"/>
                <a:gd name="T23" fmla="*/ 1 h 5"/>
                <a:gd name="T24" fmla="*/ 2 w 3"/>
                <a:gd name="T25" fmla="*/ 1 h 5"/>
                <a:gd name="T26" fmla="*/ 2 w 3"/>
                <a:gd name="T27" fmla="*/ 1 h 5"/>
                <a:gd name="T28" fmla="*/ 2 w 3"/>
                <a:gd name="T29" fmla="*/ 1 h 5"/>
                <a:gd name="T30" fmla="*/ 2 w 3"/>
                <a:gd name="T31" fmla="*/ 2 h 5"/>
                <a:gd name="T32" fmla="*/ 2 w 3"/>
                <a:gd name="T33" fmla="*/ 4 h 5"/>
                <a:gd name="T34" fmla="*/ 2 w 3"/>
                <a:gd name="T35" fmla="*/ 4 h 5"/>
                <a:gd name="T36" fmla="*/ 1 w 3"/>
                <a:gd name="T37" fmla="*/ 4 h 5"/>
                <a:gd name="T38" fmla="*/ 1 w 3"/>
                <a:gd name="T3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5">
                  <a:moveTo>
                    <a:pt x="2" y="5"/>
                  </a:moveTo>
                  <a:cubicBezTo>
                    <a:pt x="2" y="5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4"/>
                    <a:pt x="0" y="4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42143" y="151749"/>
            <a:ext cx="2120223" cy="795290"/>
            <a:chOff x="318978" y="160674"/>
            <a:chExt cx="2120223" cy="795290"/>
          </a:xfrm>
        </p:grpSpPr>
        <p:pic>
          <p:nvPicPr>
            <p:cNvPr id="504" name="图片 503"/>
            <p:cNvPicPr>
              <a:picLocks noChangeAspect="1"/>
            </p:cNvPicPr>
            <p:nvPr>
              <p:custDataLst>
                <p:tags r:id="rId302"/>
              </p:custDataLst>
            </p:nvPr>
          </p:nvPicPr>
          <p:blipFill rotWithShape="1">
            <a:blip r:embed="rId30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172" b="3208"/>
            <a:stretch>
              <a:fillRect/>
            </a:stretch>
          </p:blipFill>
          <p:spPr>
            <a:xfrm>
              <a:off x="318978" y="160674"/>
              <a:ext cx="512296" cy="79529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>
              <p:custDataLst>
                <p:tags r:id="rId304"/>
              </p:custDataLst>
            </p:nvPr>
          </p:nvPicPr>
          <p:blipFill>
            <a:blip r:embed="rId305"/>
            <a:stretch>
              <a:fillRect/>
            </a:stretch>
          </p:blipFill>
          <p:spPr>
            <a:xfrm>
              <a:off x="891377" y="184772"/>
              <a:ext cx="1547824" cy="619130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/>
        </p:nvSpPr>
        <p:spPr>
          <a:xfrm>
            <a:off x="2214880" y="2702560"/>
            <a:ext cx="671893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处理任务范式：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       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识别属性词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      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+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         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标记情感极性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20900" y="1332230"/>
            <a:ext cx="8187690" cy="3971290"/>
          </a:xfrm>
          <a:prstGeom prst="round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5831205" y="3032125"/>
            <a:ext cx="4201160" cy="1968500"/>
            <a:chOff x="7410" y="4228"/>
            <a:chExt cx="6616" cy="3100"/>
          </a:xfrm>
        </p:grpSpPr>
        <p:sp>
          <p:nvSpPr>
            <p:cNvPr id="12" name="右大括号 11"/>
            <p:cNvSpPr/>
            <p:nvPr/>
          </p:nvSpPr>
          <p:spPr>
            <a:xfrm rot="5400000">
              <a:off x="9712" y="4069"/>
              <a:ext cx="1945" cy="2263"/>
            </a:xfrm>
            <a:prstGeom prst="rightBrac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410" y="6312"/>
              <a:ext cx="6616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b="1">
                  <a:solidFill>
                    <a:schemeClr val="accent6">
                      <a:lumMod val="75000"/>
                    </a:schemeClr>
                  </a:solidFill>
                </a:rPr>
                <a:t>ATSC</a:t>
              </a:r>
              <a:endParaRPr lang="zh-CN" altLang="en-US" b="1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zh-CN" altLang="en-US">
                  <a:solidFill>
                    <a:schemeClr val="bg1">
                      <a:lumMod val="50000"/>
                    </a:schemeClr>
                  </a:solidFill>
                </a:rPr>
                <a:t>Aspect Target Sentiment Classification</a:t>
              </a:r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926205" y="3008630"/>
            <a:ext cx="2823210" cy="1556385"/>
            <a:chOff x="6183" y="4298"/>
            <a:chExt cx="4446" cy="2451"/>
          </a:xfrm>
        </p:grpSpPr>
        <p:sp>
          <p:nvSpPr>
            <p:cNvPr id="14" name="右大括号 13"/>
            <p:cNvSpPr/>
            <p:nvPr>
              <p:custDataLst>
                <p:tags r:id="rId306"/>
              </p:custDataLst>
            </p:nvPr>
          </p:nvSpPr>
          <p:spPr>
            <a:xfrm rot="5400000">
              <a:off x="7714" y="3854"/>
              <a:ext cx="1375" cy="2263"/>
            </a:xfrm>
            <a:prstGeom prst="rightBrac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>
              <p:custDataLst>
                <p:tags r:id="rId307"/>
              </p:custDataLst>
            </p:nvPr>
          </p:nvSpPr>
          <p:spPr>
            <a:xfrm>
              <a:off x="6183" y="5733"/>
              <a:ext cx="4446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b="1">
                  <a:solidFill>
                    <a:schemeClr val="accent6">
                      <a:lumMod val="75000"/>
                    </a:schemeClr>
                  </a:solidFill>
                </a:rPr>
                <a:t>AT</a:t>
              </a:r>
              <a:r>
                <a:rPr lang="en-US" altLang="zh-CN" b="1">
                  <a:solidFill>
                    <a:schemeClr val="accent6">
                      <a:lumMod val="75000"/>
                    </a:schemeClr>
                  </a:solidFill>
                </a:rPr>
                <a:t>E</a:t>
              </a:r>
              <a:endParaRPr lang="zh-CN" altLang="en-US" b="1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en-US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>
                  <a:solidFill>
                    <a:schemeClr val="bg1">
                      <a:lumMod val="50000"/>
                    </a:schemeClr>
                  </a:solidFill>
                </a:rPr>
                <a:t>Aspect Target Extraction</a:t>
              </a:r>
              <a:r>
                <a:rPr lang="en-US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右大括号 17"/>
          <p:cNvSpPr/>
          <p:nvPr/>
        </p:nvSpPr>
        <p:spPr>
          <a:xfrm rot="16200000">
            <a:off x="6232525" y="236855"/>
            <a:ext cx="730885" cy="4062730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308"/>
            </p:custDataLst>
          </p:nvPr>
        </p:nvSpPr>
        <p:spPr>
          <a:xfrm>
            <a:off x="4484370" y="1493520"/>
            <a:ext cx="42011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b="1">
                <a:solidFill>
                  <a:schemeClr val="accent4">
                    <a:lumMod val="75000"/>
                  </a:schemeClr>
                </a:solidFill>
              </a:rPr>
              <a:t>Joint Task</a:t>
            </a:r>
            <a:endParaRPr lang="zh-CN" altLang="en-US" b="1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8329295" y="2933700"/>
            <a:ext cx="2138045" cy="153543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0429240" y="2725420"/>
            <a:ext cx="1739900" cy="46037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400" b="1">
                <a:latin typeface="Arial" panose="020B0604020202020204" pitchFamily="34" charset="0"/>
                <a:ea typeface="微软雅黑" panose="020B0503020204020204" charset="-122"/>
              </a:rPr>
              <a:t>本次作业</a:t>
            </a:r>
            <a:endParaRPr lang="zh-CN" altLang="en-US" sz="24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309"/>
            </p:custDataLst>
          </p:nvPr>
        </p:nvSpPr>
        <p:spPr>
          <a:xfrm>
            <a:off x="2868295" y="273050"/>
            <a:ext cx="84442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ABSA(</a:t>
            </a:r>
            <a:r>
              <a:rPr lang="zh-CN" altLang="zh-CN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Aspect Based Sentiment Analysis</a:t>
            </a: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3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>
            <p:custDataLst>
              <p:tags r:id="rId2"/>
            </p:custDataLst>
          </p:nvPr>
        </p:nvSpPr>
        <p:spPr>
          <a:xfrm>
            <a:off x="-10795" y="-5715"/>
            <a:ext cx="12215495" cy="829310"/>
          </a:xfrm>
          <a:prstGeom prst="rect">
            <a:avLst/>
          </a:prstGeom>
          <a:solidFill>
            <a:srgbClr val="7030A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42143" y="151749"/>
            <a:ext cx="2120223" cy="795290"/>
            <a:chOff x="318978" y="160674"/>
            <a:chExt cx="2120223" cy="795290"/>
          </a:xfrm>
        </p:grpSpPr>
        <p:pic>
          <p:nvPicPr>
            <p:cNvPr id="504" name="图片 50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172" b="3208"/>
            <a:stretch>
              <a:fillRect/>
            </a:stretch>
          </p:blipFill>
          <p:spPr>
            <a:xfrm>
              <a:off x="318978" y="160674"/>
              <a:ext cx="512296" cy="79529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891377" y="184772"/>
              <a:ext cx="1547824" cy="619130"/>
            </a:xfrm>
            <a:prstGeom prst="rect">
              <a:avLst/>
            </a:prstGeom>
          </p:spPr>
        </p:pic>
      </p:grpSp>
      <p:sp>
        <p:nvSpPr>
          <p:cNvPr id="2" name="文本框 1">
            <a:hlinkClick r:id="rId7" action="ppaction://hlinkfile"/>
          </p:cNvPr>
          <p:cNvSpPr txBox="1"/>
          <p:nvPr/>
        </p:nvSpPr>
        <p:spPr>
          <a:xfrm>
            <a:off x="2615565" y="330835"/>
            <a:ext cx="102120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论文复现：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hlinkClick r:id="rId7" action="ppaction://hlinkfile"/>
              </a:rPr>
              <a:t>InstructABSA: Instruction Learning for Aspect Based Sentiment Analysis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646545" y="3905885"/>
            <a:ext cx="5010785" cy="23837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37185" y="1015365"/>
            <a:ext cx="5984240" cy="236918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6915785" y="1241425"/>
            <a:ext cx="4803140" cy="1743710"/>
            <a:chOff x="10870" y="1599"/>
            <a:chExt cx="7564" cy="2746"/>
          </a:xfrm>
        </p:grpSpPr>
        <p:sp>
          <p:nvSpPr>
            <p:cNvPr id="9" name="文本框 8"/>
            <p:cNvSpPr txBox="1"/>
            <p:nvPr>
              <p:custDataLst>
                <p:tags r:id="rId12"/>
              </p:custDataLst>
            </p:nvPr>
          </p:nvSpPr>
          <p:spPr>
            <a:xfrm>
              <a:off x="10870" y="1841"/>
              <a:ext cx="7564" cy="23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/>
                <a:t>国际语义评测大会SemEval-2014 Task 4</a:t>
              </a:r>
              <a:r>
                <a:rPr lang="en-US" altLang="zh-CN"/>
                <a:t>: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r>
                <a:rPr lang="zh-CN" altLang="en-US"/>
                <a:t>对 ABSA 任务进行评测</a:t>
              </a:r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>
              <a:off x="14537" y="2465"/>
              <a:ext cx="528" cy="1177"/>
            </a:xfrm>
            <a:prstGeom prst="downArrow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>
              <p:custDataLst>
                <p:tags r:id="rId13"/>
              </p:custDataLst>
            </p:nvPr>
          </p:nvSpPr>
          <p:spPr>
            <a:xfrm>
              <a:off x="10870" y="1599"/>
              <a:ext cx="7469" cy="2747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40030" y="4106545"/>
            <a:ext cx="5901690" cy="2194560"/>
            <a:chOff x="378" y="5723"/>
            <a:chExt cx="9294" cy="3456"/>
          </a:xfrm>
        </p:grpSpPr>
        <p:sp>
          <p:nvSpPr>
            <p:cNvPr id="7" name="文本框 6"/>
            <p:cNvSpPr txBox="1"/>
            <p:nvPr/>
          </p:nvSpPr>
          <p:spPr>
            <a:xfrm>
              <a:off x="378" y="5983"/>
              <a:ext cx="9295" cy="31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/>
                <a:t>国际语义评测大会SemEval-2014 Task 4 Subtask 2:</a:t>
              </a:r>
              <a:endParaRPr lang="zh-CN" altLang="en-US"/>
            </a:p>
            <a:p>
              <a:pPr algn="ctr"/>
              <a:r>
                <a:rPr lang="zh-CN" altLang="en-US"/>
                <a:t> </a:t>
              </a:r>
              <a:endParaRPr lang="zh-CN" altLang="en-US"/>
            </a:p>
            <a:p>
              <a:pPr algn="ctr"/>
              <a:endParaRPr lang="zh-CN" altLang="en-US"/>
            </a:p>
            <a:p>
              <a:pPr algn="ctr"/>
              <a:endParaRPr lang="zh-CN" altLang="en-US"/>
            </a:p>
            <a:p>
              <a:pPr algn="ctr"/>
              <a:r>
                <a:rPr lang="zh-CN" altLang="en-US"/>
                <a:t>Aspect term polarity</a:t>
              </a:r>
              <a:endParaRPr lang="zh-CN" altLang="en-US"/>
            </a:p>
            <a:p>
              <a:pPr algn="ctr"/>
              <a:r>
                <a:rPr lang="en-US" altLang="zh-CN"/>
                <a:t>(对已经提供的 term 进行情感极性分类)</a:t>
              </a:r>
              <a:endParaRPr lang="zh-CN" altLang="en-US"/>
            </a:p>
            <a:p>
              <a:pPr algn="ctr"/>
              <a:endParaRPr lang="zh-CN" altLang="en-US"/>
            </a:p>
          </p:txBody>
        </p:sp>
        <p:sp>
          <p:nvSpPr>
            <p:cNvPr id="11" name="下箭头 10"/>
            <p:cNvSpPr/>
            <p:nvPr>
              <p:custDataLst>
                <p:tags r:id="rId14"/>
              </p:custDataLst>
            </p:nvPr>
          </p:nvSpPr>
          <p:spPr>
            <a:xfrm>
              <a:off x="4689" y="6646"/>
              <a:ext cx="528" cy="1177"/>
            </a:xfrm>
            <a:prstGeom prst="downArrow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>
              <p:custDataLst>
                <p:tags r:id="rId15"/>
              </p:custDataLst>
            </p:nvPr>
          </p:nvSpPr>
          <p:spPr>
            <a:xfrm>
              <a:off x="607" y="5723"/>
              <a:ext cx="8860" cy="3134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1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0795" y="-5715"/>
            <a:ext cx="12214860" cy="952500"/>
            <a:chOff x="-17" y="-9"/>
            <a:chExt cx="19236" cy="1500"/>
          </a:xfrm>
        </p:grpSpPr>
        <p:sp>
          <p:nvSpPr>
            <p:cNvPr id="24" name="矩形 23"/>
            <p:cNvSpPr/>
            <p:nvPr>
              <p:custDataLst>
                <p:tags r:id="rId2"/>
              </p:custDataLst>
            </p:nvPr>
          </p:nvSpPr>
          <p:spPr>
            <a:xfrm>
              <a:off x="-17" y="-9"/>
              <a:ext cx="19237" cy="1306"/>
            </a:xfrm>
            <a:prstGeom prst="rect">
              <a:avLst/>
            </a:prstGeom>
            <a:solidFill>
              <a:srgbClr val="7030A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81" y="239"/>
              <a:ext cx="3339" cy="1252"/>
              <a:chOff x="318978" y="160674"/>
              <a:chExt cx="2120223" cy="795290"/>
            </a:xfrm>
          </p:grpSpPr>
          <p:pic>
            <p:nvPicPr>
              <p:cNvPr id="504" name="图片 503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0172" b="3208"/>
              <a:stretch>
                <a:fillRect/>
              </a:stretch>
            </p:blipFill>
            <p:spPr>
              <a:xfrm>
                <a:off x="318978" y="160674"/>
                <a:ext cx="512296" cy="795290"/>
              </a:xfrm>
              <a:prstGeom prst="rect">
                <a:avLst/>
              </a:prstGeom>
            </p:spPr>
          </p:pic>
          <p:pic>
            <p:nvPicPr>
              <p:cNvPr id="5" name="图片 4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891377" y="184772"/>
                <a:ext cx="1547824" cy="619130"/>
              </a:xfrm>
              <a:prstGeom prst="rect">
                <a:avLst/>
              </a:prstGeom>
            </p:spPr>
          </p:pic>
        </p:grpSp>
      </p:grp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876300" y="1085215"/>
            <a:ext cx="8534400" cy="3676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指示学习：</a:t>
            </a:r>
            <a:r>
              <a:rPr lang="zh-CN" altLang="en-US"/>
              <a:t>挖掘语言模型本身具备的知识，</a:t>
            </a:r>
            <a:r>
              <a:rPr lang="zh-CN" altLang="en-US">
                <a:sym typeface="+mn-ea"/>
              </a:rPr>
              <a:t>激发理解能力</a:t>
            </a:r>
            <a:endParaRPr lang="zh-CN" altLang="en-US">
              <a:sym typeface="+mn-ea"/>
            </a:endParaRPr>
          </a:p>
          <a:p>
            <a:pPr marL="914400" lvl="2" indent="457200"/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通过给出更明显的指令，让模型去做出正确的行动</a:t>
            </a:r>
            <a:endParaRPr lang="en-US" altLang="zh-CN">
              <a:sym typeface="+mn-ea"/>
            </a:endParaRPr>
          </a:p>
          <a:p>
            <a:pPr marL="914400" lvl="2" indent="457200"/>
            <a:endParaRPr lang="zh-CN" altLang="en-US"/>
          </a:p>
          <a:p>
            <a:r>
              <a:rPr lang="zh-CN" altLang="en-US" b="1"/>
              <a:t>优点：</a:t>
            </a:r>
            <a:endParaRPr lang="zh-CN" altLang="en-US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相比于传统的监督学习，指示学习通过明确的指示</a:t>
            </a:r>
            <a:r>
              <a:rPr lang="zh-CN" altLang="en-US" sz="1400">
                <a:sym typeface="+mn-ea"/>
              </a:rPr>
              <a:t>作为训练数据，</a:t>
            </a:r>
            <a:r>
              <a:rPr lang="zh-CN" altLang="en-US" sz="1400">
                <a:sym typeface="+mn-ea"/>
              </a:rPr>
              <a:t>来指导模型的行为，从而更好地满足任务需求。</a:t>
            </a:r>
            <a:endParaRPr lang="zh-CN" altLang="en-US" sz="140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可以与增量学习相结合，使得模型能够在不断接收新指示的情况下进行持续学习和改进。这种能力使得模型能够适应新的任务需求和环境变化。</a:t>
            </a:r>
            <a:endParaRPr lang="zh-CN" altLang="en-US" sz="140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能够处理多样化的指示和任务，能够在其他任务上做zero-shot</a:t>
            </a:r>
            <a:endParaRPr lang="zh-CN" altLang="en-US" sz="140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400"/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2930525" y="301625"/>
            <a:ext cx="84442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InstructABSA</a:t>
            </a:r>
            <a:r>
              <a:rPr lang="zh-CN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使用指示学习的预训练模型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6300" y="4283075"/>
            <a:ext cx="10436225" cy="46037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>
                <a:sym typeface="+mn-ea"/>
              </a:rPr>
              <a:t>提示学习</a:t>
            </a:r>
            <a:r>
              <a:rPr lang="en-US" altLang="zh-CN" sz="2400" b="1">
                <a:sym typeface="+mn-ea"/>
              </a:rPr>
              <a:t>(prompt)</a:t>
            </a:r>
            <a:r>
              <a:rPr lang="zh-CN" altLang="en-US" sz="2400" b="1">
                <a:sym typeface="+mn-ea"/>
              </a:rPr>
              <a:t>：</a:t>
            </a:r>
            <a:r>
              <a:rPr lang="zh-CN" altLang="en-US">
                <a:sym typeface="+mn-ea"/>
              </a:rPr>
              <a:t>激发语言模型的补全能力，例如根据上半句生成下半句，或是完形填空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53745" y="5427345"/>
            <a:ext cx="10497820" cy="967105"/>
            <a:chOff x="1187" y="7629"/>
            <a:chExt cx="16532" cy="1523"/>
          </a:xfrm>
        </p:grpSpPr>
        <p:sp>
          <p:nvSpPr>
            <p:cNvPr id="12" name="文本框 11"/>
            <p:cNvSpPr txBox="1"/>
            <p:nvPr/>
          </p:nvSpPr>
          <p:spPr>
            <a:xfrm>
              <a:off x="1476" y="7629"/>
              <a:ext cx="16088" cy="145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>
                  <a:solidFill>
                    <a:schemeClr val="accent4">
                      <a:lumMod val="75000"/>
                    </a:schemeClr>
                  </a:solidFill>
                </a:rPr>
                <a:t>提示学习：给女朋友买了这个项链，她很喜欢，这个项链太____了。</a:t>
              </a:r>
              <a:endParaRPr lang="zh-CN" altLang="en-US">
                <a:solidFill>
                  <a:schemeClr val="accent4">
                    <a:lumMod val="7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>
                  <a:solidFill>
                    <a:schemeClr val="accent4">
                      <a:lumMod val="75000"/>
                    </a:schemeClr>
                  </a:solidFill>
                </a:rPr>
                <a:t>指示学习：判断这句话的情感：给女朋友买了这个项链，她很喜欢。选项：A=好；B=一般；C=差。</a:t>
              </a:r>
              <a:endParaRPr lang="zh-CN" alt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4" name="圆角矩形 13"/>
            <p:cNvSpPr/>
            <p:nvPr>
              <p:custDataLst>
                <p:tags r:id="rId9"/>
              </p:custDataLst>
            </p:nvPr>
          </p:nvSpPr>
          <p:spPr>
            <a:xfrm>
              <a:off x="1187" y="7630"/>
              <a:ext cx="16532" cy="1522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0795" y="-5715"/>
            <a:ext cx="12214860" cy="952500"/>
            <a:chOff x="-17" y="-9"/>
            <a:chExt cx="19236" cy="1500"/>
          </a:xfrm>
        </p:grpSpPr>
        <p:sp>
          <p:nvSpPr>
            <p:cNvPr id="24" name="矩形 23"/>
            <p:cNvSpPr/>
            <p:nvPr>
              <p:custDataLst>
                <p:tags r:id="rId2"/>
              </p:custDataLst>
            </p:nvPr>
          </p:nvSpPr>
          <p:spPr>
            <a:xfrm>
              <a:off x="-17" y="-9"/>
              <a:ext cx="19237" cy="1306"/>
            </a:xfrm>
            <a:prstGeom prst="rect">
              <a:avLst/>
            </a:prstGeom>
            <a:solidFill>
              <a:srgbClr val="7030A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81" y="239"/>
              <a:ext cx="3339" cy="1252"/>
              <a:chOff x="318978" y="160674"/>
              <a:chExt cx="2120223" cy="795290"/>
            </a:xfrm>
          </p:grpSpPr>
          <p:pic>
            <p:nvPicPr>
              <p:cNvPr id="504" name="图片 503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0172" b="3208"/>
              <a:stretch>
                <a:fillRect/>
              </a:stretch>
            </p:blipFill>
            <p:spPr>
              <a:xfrm>
                <a:off x="318978" y="160674"/>
                <a:ext cx="512296" cy="795290"/>
              </a:xfrm>
              <a:prstGeom prst="rect">
                <a:avLst/>
              </a:prstGeom>
            </p:spPr>
          </p:pic>
          <p:pic>
            <p:nvPicPr>
              <p:cNvPr id="5" name="图片 4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891377" y="184772"/>
                <a:ext cx="1547824" cy="619130"/>
              </a:xfrm>
              <a:prstGeom prst="rect">
                <a:avLst/>
              </a:prstGeom>
            </p:spPr>
          </p:pic>
        </p:grpSp>
      </p:grp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2930525" y="301625"/>
            <a:ext cx="84442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复现</a:t>
            </a:r>
            <a:r>
              <a:rPr lang="zh-CN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难点：数据处理</a:t>
            </a: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--</a:t>
            </a:r>
            <a:r>
              <a:rPr lang="zh-CN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困境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4070" y="1034415"/>
            <a:ext cx="109607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困境：</a:t>
            </a:r>
            <a:r>
              <a:rPr lang="zh-CN" altLang="en-US"/>
              <a:t>模型输出会把test.txt的顺序打乱、并把相同sentence对应的所有aspect term组合在一起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93750" y="1743075"/>
            <a:ext cx="958215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试图造轮子：</a:t>
            </a:r>
            <a:r>
              <a:rPr lang="zh-CN" altLang="en-US"/>
              <a:t>根据aspect term的数量和值去唯一的定位打乱后的顺序，</a:t>
            </a:r>
            <a:r>
              <a:rPr lang="zh-CN" altLang="en-US"/>
              <a:t>但：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很多句子中都只有一个food、service，分类结果既有positive、又有negative，打乱顺序后根本分不清</a:t>
            </a:r>
            <a:endParaRPr lang="zh-CN" altLang="en-US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这种对应方法对字符串的标准程度要求很高，如逗号、空格等都会导致对应的准确率降低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869950" y="2882900"/>
            <a:ext cx="10270490" cy="875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b="1">
                <a:sym typeface="+mn-ea"/>
              </a:rPr>
              <a:t>Review</a:t>
            </a:r>
            <a:r>
              <a:rPr lang="zh-CN" altLang="en-US" b="1">
                <a:sym typeface="+mn-ea"/>
              </a:rPr>
              <a:t>解决问题：</a:t>
            </a:r>
            <a:endParaRPr lang="zh-CN" altLang="en-US" b="1"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/>
              <a:t>虽然并没有解决打乱问题，但源码提供了同样被打乱的示例一起输出，而这两个被打乱的输出是一一对应的</a:t>
            </a:r>
            <a:endParaRPr lang="zh-CN" altLang="en-US" sz="1600"/>
          </a:p>
        </p:txBody>
      </p:sp>
      <p:pic>
        <p:nvPicPr>
          <p:cNvPr id="77" name="图片 76" descr="31393935333139383b343639323239323bb3cbbac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0860" y="1793240"/>
            <a:ext cx="262890" cy="262890"/>
          </a:xfrm>
          <a:prstGeom prst="rect">
            <a:avLst/>
          </a:prstGeom>
        </p:spPr>
      </p:pic>
      <p:pic>
        <p:nvPicPr>
          <p:cNvPr id="83" name="图片 82" descr="31393935333139383b343639323330393bd5fdc8b7b9b4bac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0860" y="2993390"/>
            <a:ext cx="332740" cy="3327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036445" y="3872230"/>
            <a:ext cx="6501765" cy="14224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2036445" y="5353050"/>
            <a:ext cx="6501765" cy="135763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0795" y="-5715"/>
            <a:ext cx="12214860" cy="952500"/>
            <a:chOff x="-17" y="-9"/>
            <a:chExt cx="19236" cy="1500"/>
          </a:xfrm>
        </p:grpSpPr>
        <p:sp>
          <p:nvSpPr>
            <p:cNvPr id="24" name="矩形 23"/>
            <p:cNvSpPr/>
            <p:nvPr>
              <p:custDataLst>
                <p:tags r:id="rId2"/>
              </p:custDataLst>
            </p:nvPr>
          </p:nvSpPr>
          <p:spPr>
            <a:xfrm>
              <a:off x="-17" y="-9"/>
              <a:ext cx="19237" cy="1306"/>
            </a:xfrm>
            <a:prstGeom prst="rect">
              <a:avLst/>
            </a:prstGeom>
            <a:solidFill>
              <a:srgbClr val="7030A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81" y="239"/>
              <a:ext cx="3339" cy="1252"/>
              <a:chOff x="318978" y="160674"/>
              <a:chExt cx="2120223" cy="795290"/>
            </a:xfrm>
          </p:grpSpPr>
          <p:pic>
            <p:nvPicPr>
              <p:cNvPr id="504" name="图片 503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0172" b="3208"/>
              <a:stretch>
                <a:fillRect/>
              </a:stretch>
            </p:blipFill>
            <p:spPr>
              <a:xfrm>
                <a:off x="318978" y="160674"/>
                <a:ext cx="512296" cy="795290"/>
              </a:xfrm>
              <a:prstGeom prst="rect">
                <a:avLst/>
              </a:prstGeom>
            </p:spPr>
          </p:pic>
          <p:pic>
            <p:nvPicPr>
              <p:cNvPr id="5" name="图片 4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891377" y="184772"/>
                <a:ext cx="1547824" cy="619130"/>
              </a:xfrm>
              <a:prstGeom prst="rect">
                <a:avLst/>
              </a:prstGeom>
            </p:spPr>
          </p:pic>
        </p:grpSp>
      </p:grp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2930525" y="301625"/>
            <a:ext cx="84442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HuggingFace</a:t>
            </a:r>
            <a:r>
              <a:rPr lang="zh-CN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：预训练</a:t>
            </a: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+</a:t>
            </a:r>
            <a:r>
              <a:rPr lang="zh-CN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微调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267710" y="927735"/>
            <a:ext cx="5064760" cy="28771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047240" y="3895090"/>
            <a:ext cx="7505700" cy="277177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6884035" y="2483485"/>
            <a:ext cx="3262630" cy="1139190"/>
            <a:chOff x="10841" y="3911"/>
            <a:chExt cx="5138" cy="1794"/>
          </a:xfrm>
        </p:grpSpPr>
        <p:cxnSp>
          <p:nvCxnSpPr>
            <p:cNvPr id="21" name="直接箭头连接符 20"/>
            <p:cNvCxnSpPr/>
            <p:nvPr>
              <p:custDataLst>
                <p:tags r:id="rId12"/>
              </p:custDataLst>
            </p:nvPr>
          </p:nvCxnSpPr>
          <p:spPr>
            <a:xfrm flipV="1">
              <a:off x="10841" y="4283"/>
              <a:ext cx="3662" cy="142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>
              <p:custDataLst>
                <p:tags r:id="rId13"/>
              </p:custDataLst>
            </p:nvPr>
          </p:nvSpPr>
          <p:spPr>
            <a:xfrm>
              <a:off x="14555" y="3911"/>
              <a:ext cx="1425" cy="725"/>
            </a:xfrm>
            <a:prstGeom prst="rect">
              <a:avLst/>
            </a:prstGeom>
          </p:spPr>
          <p:txBody>
            <a:bodyPr wrap="square">
              <a:sp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p>
              <a:pPr algn="l"/>
              <a:r>
                <a:rPr lang="zh-CN" altLang="en-US" sz="2400" b="1">
                  <a:latin typeface="Arial" panose="020B0604020202020204" pitchFamily="34" charset="0"/>
                  <a:ea typeface="微软雅黑" panose="020B0503020204020204" charset="-122"/>
                </a:rPr>
                <a:t>微调</a:t>
              </a:r>
              <a:endParaRPr lang="zh-CN" altLang="en-US" sz="2400" b="1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967220" y="4533900"/>
            <a:ext cx="3691890" cy="1139190"/>
            <a:chOff x="10841" y="3911"/>
            <a:chExt cx="5814" cy="1794"/>
          </a:xfrm>
        </p:grpSpPr>
        <p:cxnSp>
          <p:nvCxnSpPr>
            <p:cNvPr id="8" name="直接箭头连接符 7"/>
            <p:cNvCxnSpPr/>
            <p:nvPr>
              <p:custDataLst>
                <p:tags r:id="rId14"/>
              </p:custDataLst>
            </p:nvPr>
          </p:nvCxnSpPr>
          <p:spPr>
            <a:xfrm flipV="1">
              <a:off x="10841" y="4283"/>
              <a:ext cx="3662" cy="142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>
              <p:custDataLst>
                <p:tags r:id="rId15"/>
              </p:custDataLst>
            </p:nvPr>
          </p:nvSpPr>
          <p:spPr>
            <a:xfrm>
              <a:off x="14555" y="3911"/>
              <a:ext cx="2100" cy="725"/>
            </a:xfrm>
            <a:prstGeom prst="rect">
              <a:avLst/>
            </a:prstGeom>
          </p:spPr>
          <p:txBody>
            <a:bodyPr wrap="square">
              <a:sp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p>
              <a:pPr algn="l"/>
              <a:r>
                <a:rPr lang="zh-CN" altLang="en-US" sz="2400" b="1">
                  <a:latin typeface="Arial" panose="020B0604020202020204" pitchFamily="34" charset="0"/>
                  <a:ea typeface="微软雅黑" panose="020B0503020204020204" charset="-122"/>
                </a:rPr>
                <a:t>再微调</a:t>
              </a:r>
              <a:endParaRPr lang="zh-CN" altLang="en-US" sz="2400" b="1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  <p:custDataLst>
      <p:tags r:id="rId1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0795" y="-5715"/>
            <a:ext cx="12214860" cy="952500"/>
            <a:chOff x="-17" y="-9"/>
            <a:chExt cx="19236" cy="1500"/>
          </a:xfrm>
        </p:grpSpPr>
        <p:sp>
          <p:nvSpPr>
            <p:cNvPr id="24" name="矩形 23"/>
            <p:cNvSpPr/>
            <p:nvPr>
              <p:custDataLst>
                <p:tags r:id="rId2"/>
              </p:custDataLst>
            </p:nvPr>
          </p:nvSpPr>
          <p:spPr>
            <a:xfrm>
              <a:off x="-17" y="-9"/>
              <a:ext cx="19237" cy="1306"/>
            </a:xfrm>
            <a:prstGeom prst="rect">
              <a:avLst/>
            </a:prstGeom>
            <a:solidFill>
              <a:srgbClr val="7030A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81" y="239"/>
              <a:ext cx="3339" cy="1252"/>
              <a:chOff x="318978" y="160674"/>
              <a:chExt cx="2120223" cy="795290"/>
            </a:xfrm>
          </p:grpSpPr>
          <p:pic>
            <p:nvPicPr>
              <p:cNvPr id="504" name="图片 503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0172" b="3208"/>
              <a:stretch>
                <a:fillRect/>
              </a:stretch>
            </p:blipFill>
            <p:spPr>
              <a:xfrm>
                <a:off x="318978" y="160674"/>
                <a:ext cx="512296" cy="795290"/>
              </a:xfrm>
              <a:prstGeom prst="rect">
                <a:avLst/>
              </a:prstGeom>
            </p:spPr>
          </p:pic>
          <p:pic>
            <p:nvPicPr>
              <p:cNvPr id="5" name="图片 4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891377" y="184772"/>
                <a:ext cx="1547824" cy="619130"/>
              </a:xfrm>
              <a:prstGeom prst="rect">
                <a:avLst/>
              </a:prstGeom>
            </p:spPr>
          </p:pic>
        </p:grpSp>
      </p:grp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2930525" y="301625"/>
            <a:ext cx="84442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性能</a:t>
            </a:r>
            <a:r>
              <a:rPr lang="zh-CN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调优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086485" y="4704080"/>
            <a:ext cx="5819775" cy="1824355"/>
          </a:xfrm>
          <a:prstGeom prst="rect">
            <a:avLst/>
          </a:prstGeom>
        </p:spPr>
      </p:pic>
      <p:grpSp>
        <p:nvGrpSpPr>
          <p:cNvPr id="176" name="组合 175"/>
          <p:cNvGrpSpPr/>
          <p:nvPr/>
        </p:nvGrpSpPr>
        <p:grpSpPr>
          <a:xfrm>
            <a:off x="882650" y="1089078"/>
            <a:ext cx="2385103" cy="460191"/>
            <a:chOff x="1620" y="1071"/>
            <a:chExt cx="3756" cy="725"/>
          </a:xfrm>
        </p:grpSpPr>
        <p:cxnSp>
          <p:nvCxnSpPr>
            <p:cNvPr id="174" name="直接连接符 173"/>
            <p:cNvCxnSpPr/>
            <p:nvPr>
              <p:custDataLst>
                <p:tags r:id="rId10"/>
              </p:custDataLst>
            </p:nvPr>
          </p:nvCxnSpPr>
          <p:spPr>
            <a:xfrm flipV="1">
              <a:off x="1808" y="1785"/>
              <a:ext cx="3568" cy="5"/>
            </a:xfrm>
            <a:prstGeom prst="line">
              <a:avLst/>
            </a:prstGeom>
            <a:ln w="28575" cap="rnd"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文本框 174"/>
            <p:cNvSpPr txBox="1"/>
            <p:nvPr>
              <p:custDataLst>
                <p:tags r:id="rId11"/>
              </p:custDataLst>
            </p:nvPr>
          </p:nvSpPr>
          <p:spPr>
            <a:xfrm>
              <a:off x="1620" y="1071"/>
              <a:ext cx="3596" cy="725"/>
            </a:xfrm>
            <a:prstGeom prst="rect">
              <a:avLst/>
            </a:prstGeom>
          </p:spPr>
          <p:txBody>
            <a:bodyPr wrap="square">
              <a:sp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p>
              <a:pPr algn="l"/>
              <a:r>
                <a:rPr lang="zh-CN" altLang="en-US" sz="2400" b="1" dirty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</a:t>
              </a:r>
              <a:r>
                <a:rPr lang="en-US" altLang="zh-CN" sz="2400" b="1" dirty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zh-CN" altLang="en-US" sz="2400" b="1" dirty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异常处理</a:t>
              </a:r>
              <a:endPara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967105" y="1661795"/>
            <a:ext cx="95243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除了positive、negative、neutral的正常情感极性输出，预训练模型还会给出none或其他输出，而这些极少量的特殊输出应该如何赋值呢？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经过尝试发现，将“其他输出”统一赋值为1，将none统一赋值为0会有最佳的准确率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901065" y="3481758"/>
            <a:ext cx="2385103" cy="460191"/>
            <a:chOff x="1620" y="1071"/>
            <a:chExt cx="3756" cy="725"/>
          </a:xfrm>
        </p:grpSpPr>
        <p:cxnSp>
          <p:nvCxnSpPr>
            <p:cNvPr id="15" name="直接连接符 14"/>
            <p:cNvCxnSpPr/>
            <p:nvPr>
              <p:custDataLst>
                <p:tags r:id="rId12"/>
              </p:custDataLst>
            </p:nvPr>
          </p:nvCxnSpPr>
          <p:spPr>
            <a:xfrm flipV="1">
              <a:off x="1808" y="1785"/>
              <a:ext cx="3568" cy="5"/>
            </a:xfrm>
            <a:prstGeom prst="line">
              <a:avLst/>
            </a:prstGeom>
            <a:ln w="28575" cap="rnd"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>
              <p:custDataLst>
                <p:tags r:id="rId13"/>
              </p:custDataLst>
            </p:nvPr>
          </p:nvSpPr>
          <p:spPr>
            <a:xfrm>
              <a:off x="1620" y="1071"/>
              <a:ext cx="3596" cy="725"/>
            </a:xfrm>
            <a:prstGeom prst="rect">
              <a:avLst/>
            </a:prstGeom>
          </p:spPr>
          <p:txBody>
            <a:bodyPr wrap="square">
              <a:sp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p>
              <a:pPr algn="l"/>
              <a:r>
                <a:rPr lang="zh-CN" altLang="en-US" sz="2400" b="1" dirty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</a:t>
              </a:r>
              <a:r>
                <a:rPr lang="en-US" altLang="zh-CN" sz="2400" b="1" dirty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zh-CN" altLang="en-US" sz="2400" b="1" dirty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投票</a:t>
              </a:r>
              <a:r>
                <a:rPr lang="zh-CN" altLang="en-US" sz="2400" b="1" dirty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集成</a:t>
              </a:r>
              <a:endPara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086485" y="42164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反而是三个最弱的，集成后效果</a:t>
            </a:r>
            <a:r>
              <a:rPr lang="zh-CN" altLang="en-US">
                <a:sym typeface="+mn-ea"/>
              </a:rPr>
              <a:t>最好</a:t>
            </a:r>
            <a:endParaRPr lang="zh-CN" altLang="en-US">
              <a:sym typeface="+mn-ea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0795" y="-5715"/>
            <a:ext cx="12214860" cy="952500"/>
            <a:chOff x="-17" y="-9"/>
            <a:chExt cx="19236" cy="1500"/>
          </a:xfrm>
        </p:grpSpPr>
        <p:sp>
          <p:nvSpPr>
            <p:cNvPr id="24" name="矩形 23"/>
            <p:cNvSpPr/>
            <p:nvPr>
              <p:custDataLst>
                <p:tags r:id="rId2"/>
              </p:custDataLst>
            </p:nvPr>
          </p:nvSpPr>
          <p:spPr>
            <a:xfrm>
              <a:off x="-17" y="-9"/>
              <a:ext cx="19237" cy="1306"/>
            </a:xfrm>
            <a:prstGeom prst="rect">
              <a:avLst/>
            </a:prstGeom>
            <a:solidFill>
              <a:srgbClr val="7030A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81" y="239"/>
              <a:ext cx="3339" cy="1252"/>
              <a:chOff x="318978" y="160674"/>
              <a:chExt cx="2120223" cy="795290"/>
            </a:xfrm>
          </p:grpSpPr>
          <p:pic>
            <p:nvPicPr>
              <p:cNvPr id="504" name="图片 503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0172" b="3208"/>
              <a:stretch>
                <a:fillRect/>
              </a:stretch>
            </p:blipFill>
            <p:spPr>
              <a:xfrm>
                <a:off x="318978" y="160674"/>
                <a:ext cx="512296" cy="795290"/>
              </a:xfrm>
              <a:prstGeom prst="rect">
                <a:avLst/>
              </a:prstGeom>
            </p:spPr>
          </p:pic>
          <p:pic>
            <p:nvPicPr>
              <p:cNvPr id="5" name="图片 4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891377" y="184772"/>
                <a:ext cx="1547824" cy="619130"/>
              </a:xfrm>
              <a:prstGeom prst="rect">
                <a:avLst/>
              </a:prstGeom>
            </p:spPr>
          </p:pic>
        </p:grpSp>
      </p:grp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2930525" y="301625"/>
            <a:ext cx="84442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踩坑</a:t>
            </a: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+</a:t>
            </a:r>
            <a:r>
              <a:rPr lang="zh-CN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总结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8705" y="1245235"/>
            <a:ext cx="7921625" cy="258445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各种版本、环境依赖问题（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clone/fork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要完整，要知道自己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在做什么）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数据输入格式不同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问题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修改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force_download=True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使用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SSH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的代码映射、包更新、不能联网、远程存储量不足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问题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存储中间结果，方便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debug+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打榜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068705" y="4648200"/>
            <a:ext cx="8634730" cy="32893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8705" y="4116705"/>
            <a:ext cx="5580380" cy="46037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为什么没有达到所谓的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SOTA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？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8705" y="5104765"/>
            <a:ext cx="88379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选择大于努力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数据集有差异：论文声称在SemEval 2014 Task 4 Laptop数据集上</a:t>
            </a:r>
            <a:r>
              <a:rPr lang="en-US" altLang="zh-CN">
                <a:sym typeface="+mn-ea"/>
              </a:rPr>
              <a:t>SOTA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模型差异：</a:t>
            </a:r>
            <a:r>
              <a:rPr lang="zh-CN" altLang="en-US"/>
              <a:t>本次实验任务是atsk不是joint</a:t>
            </a:r>
            <a:endParaRPr lang="zh-CN" altLang="en-US"/>
          </a:p>
        </p:txBody>
      </p:sp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BEAUTIFY_FLAG" val="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BEAUTIFY_FLAG" val="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BEAUTIFY_FLAG" val="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BEAUTIFY_FLAG" val=""/>
</p:tagLst>
</file>

<file path=ppt/tags/tag441.xml><?xml version="1.0" encoding="utf-8"?>
<p:tagLst xmlns:p="http://schemas.openxmlformats.org/presentationml/2006/main">
  <p:tag name="KSO_WM_BEAUTIFY_FLAG" val=""/>
</p:tagLst>
</file>

<file path=ppt/tags/tag442.xml><?xml version="1.0" encoding="utf-8"?>
<p:tagLst xmlns:p="http://schemas.openxmlformats.org/presentationml/2006/main">
  <p:tag name="KSO_WM_BEAUTIFY_FLAG" val=""/>
</p:tagLst>
</file>

<file path=ppt/tags/tag443.xml><?xml version="1.0" encoding="utf-8"?>
<p:tagLst xmlns:p="http://schemas.openxmlformats.org/presentationml/2006/main">
  <p:tag name="KSO_WM_BEAUTIFY_FLAG" val=""/>
</p:tagLst>
</file>

<file path=ppt/tags/tag444.xml><?xml version="1.0" encoding="utf-8"?>
<p:tagLst xmlns:p="http://schemas.openxmlformats.org/presentationml/2006/main">
  <p:tag name="KSO_WM_BEAUTIFY_FLAG" val=""/>
</p:tagLst>
</file>

<file path=ppt/tags/tag445.xml><?xml version="1.0" encoding="utf-8"?>
<p:tagLst xmlns:p="http://schemas.openxmlformats.org/presentationml/2006/main">
  <p:tag name="KSO_WM_BEAUTIFY_FLAG" val=""/>
</p:tagLst>
</file>

<file path=ppt/tags/tag446.xml><?xml version="1.0" encoding="utf-8"?>
<p:tagLst xmlns:p="http://schemas.openxmlformats.org/presentationml/2006/main">
  <p:tag name="KSO_WM_BEAUTIFY_FLAG" val=""/>
</p:tagLst>
</file>

<file path=ppt/tags/tag447.xml><?xml version="1.0" encoding="utf-8"?>
<p:tagLst xmlns:p="http://schemas.openxmlformats.org/presentationml/2006/main">
  <p:tag name="KSO_WM_BEAUTIFY_FLAG" val=""/>
</p:tagLst>
</file>

<file path=ppt/tags/tag448.xml><?xml version="1.0" encoding="utf-8"?>
<p:tagLst xmlns:p="http://schemas.openxmlformats.org/presentationml/2006/main">
  <p:tag name="KSO_WM_BEAUTIFY_FLAG" val=""/>
</p:tagLst>
</file>

<file path=ppt/tags/tag449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BEAUTIFY_FLAG" val=""/>
</p:tagLst>
</file>

<file path=ppt/tags/tag451.xml><?xml version="1.0" encoding="utf-8"?>
<p:tagLst xmlns:p="http://schemas.openxmlformats.org/presentationml/2006/main">
  <p:tag name="KSO_WM_BEAUTIFY_FLAG" val=""/>
</p:tagLst>
</file>

<file path=ppt/tags/tag452.xml><?xml version="1.0" encoding="utf-8"?>
<p:tagLst xmlns:p="http://schemas.openxmlformats.org/presentationml/2006/main">
  <p:tag name="KSO_WM_BEAUTIFY_FLAG" val=""/>
</p:tagLst>
</file>

<file path=ppt/tags/tag453.xml><?xml version="1.0" encoding="utf-8"?>
<p:tagLst xmlns:p="http://schemas.openxmlformats.org/presentationml/2006/main">
  <p:tag name="KSO_WM_BEAUTIFY_FLAG" val=""/>
</p:tagLst>
</file>

<file path=ppt/tags/tag454.xml><?xml version="1.0" encoding="utf-8"?>
<p:tagLst xmlns:p="http://schemas.openxmlformats.org/presentationml/2006/main">
  <p:tag name="KSO_WM_BEAUTIFY_FLAG" val=""/>
</p:tagLst>
</file>

<file path=ppt/tags/tag455.xml><?xml version="1.0" encoding="utf-8"?>
<p:tagLst xmlns:p="http://schemas.openxmlformats.org/presentationml/2006/main">
  <p:tag name="KSO_WM_BEAUTIFY_FLAG" val=""/>
</p:tagLst>
</file>

<file path=ppt/tags/tag456.xml><?xml version="1.0" encoding="utf-8"?>
<p:tagLst xmlns:p="http://schemas.openxmlformats.org/presentationml/2006/main">
  <p:tag name="KSO_WM_BEAUTIFY_FLAG" val=""/>
</p:tagLst>
</file>

<file path=ppt/tags/tag457.xml><?xml version="1.0" encoding="utf-8"?>
<p:tagLst xmlns:p="http://schemas.openxmlformats.org/presentationml/2006/main">
  <p:tag name="KSO_WM_BEAUTIFY_FLAG" val=""/>
</p:tagLst>
</file>

<file path=ppt/tags/tag458.xml><?xml version="1.0" encoding="utf-8"?>
<p:tagLst xmlns:p="http://schemas.openxmlformats.org/presentationml/2006/main">
  <p:tag name="KSO_WM_BEAUTIFY_FLAG" val=""/>
</p:tagLst>
</file>

<file path=ppt/tags/tag459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BEAUTIFY_FLAG" val=""/>
</p:tagLst>
</file>

<file path=ppt/tags/tag461.xml><?xml version="1.0" encoding="utf-8"?>
<p:tagLst xmlns:p="http://schemas.openxmlformats.org/presentationml/2006/main">
  <p:tag name="KSO_WM_BEAUTIFY_FLAG" val=""/>
</p:tagLst>
</file>

<file path=ppt/tags/tag462.xml><?xml version="1.0" encoding="utf-8"?>
<p:tagLst xmlns:p="http://schemas.openxmlformats.org/presentationml/2006/main">
  <p:tag name="KSO_WM_BEAUTIFY_FLAG" val=""/>
</p:tagLst>
</file>

<file path=ppt/tags/tag463.xml><?xml version="1.0" encoding="utf-8"?>
<p:tagLst xmlns:p="http://schemas.openxmlformats.org/presentationml/2006/main">
  <p:tag name="KSO_WM_BEAUTIFY_FLAG" val=""/>
</p:tagLst>
</file>

<file path=ppt/tags/tag464.xml><?xml version="1.0" encoding="utf-8"?>
<p:tagLst xmlns:p="http://schemas.openxmlformats.org/presentationml/2006/main">
  <p:tag name="KSO_WM_BEAUTIFY_FLAG" val=""/>
</p:tagLst>
</file>

<file path=ppt/tags/tag465.xml><?xml version="1.0" encoding="utf-8"?>
<p:tagLst xmlns:p="http://schemas.openxmlformats.org/presentationml/2006/main">
  <p:tag name="KSO_WM_BEAUTIFY_FLAG" val=""/>
</p:tagLst>
</file>

<file path=ppt/tags/tag466.xml><?xml version="1.0" encoding="utf-8"?>
<p:tagLst xmlns:p="http://schemas.openxmlformats.org/presentationml/2006/main">
  <p:tag name="KSO_WM_BEAUTIFY_FLAG" val=""/>
</p:tagLst>
</file>

<file path=ppt/tags/tag467.xml><?xml version="1.0" encoding="utf-8"?>
<p:tagLst xmlns:p="http://schemas.openxmlformats.org/presentationml/2006/main">
  <p:tag name="KSO_WM_BEAUTIFY_FLAG" val=""/>
</p:tagLst>
</file>

<file path=ppt/tags/tag468.xml><?xml version="1.0" encoding="utf-8"?>
<p:tagLst xmlns:p="http://schemas.openxmlformats.org/presentationml/2006/main">
  <p:tag name="KSO_WM_BEAUTIFY_FLAG" val=""/>
</p:tagLst>
</file>

<file path=ppt/tags/tag469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BEAUTIFY_FLAG" val=""/>
</p:tagLst>
</file>

<file path=ppt/tags/tag471.xml><?xml version="1.0" encoding="utf-8"?>
<p:tagLst xmlns:p="http://schemas.openxmlformats.org/presentationml/2006/main">
  <p:tag name="KSO_WM_BEAUTIFY_FLAG" val=""/>
</p:tagLst>
</file>

<file path=ppt/tags/tag472.xml><?xml version="1.0" encoding="utf-8"?>
<p:tagLst xmlns:p="http://schemas.openxmlformats.org/presentationml/2006/main">
  <p:tag name="KSO_WM_BEAUTIFY_FLAG" val=""/>
</p:tagLst>
</file>

<file path=ppt/tags/tag473.xml><?xml version="1.0" encoding="utf-8"?>
<p:tagLst xmlns:p="http://schemas.openxmlformats.org/presentationml/2006/main">
  <p:tag name="KSO_WM_BEAUTIFY_FLAG" val=""/>
</p:tagLst>
</file>

<file path=ppt/tags/tag474.xml><?xml version="1.0" encoding="utf-8"?>
<p:tagLst xmlns:p="http://schemas.openxmlformats.org/presentationml/2006/main">
  <p:tag name="KSO_WM_BEAUTIFY_FLAG" val=""/>
</p:tagLst>
</file>

<file path=ppt/tags/tag475.xml><?xml version="1.0" encoding="utf-8"?>
<p:tagLst xmlns:p="http://schemas.openxmlformats.org/presentationml/2006/main">
  <p:tag name="KSO_WM_BEAUTIFY_FLAG" val=""/>
</p:tagLst>
</file>

<file path=ppt/tags/tag476.xml><?xml version="1.0" encoding="utf-8"?>
<p:tagLst xmlns:p="http://schemas.openxmlformats.org/presentationml/2006/main">
  <p:tag name="KSO_WM_BEAUTIFY_FLAG" val=""/>
</p:tagLst>
</file>

<file path=ppt/tags/tag477.xml><?xml version="1.0" encoding="utf-8"?>
<p:tagLst xmlns:p="http://schemas.openxmlformats.org/presentationml/2006/main">
  <p:tag name="KSO_WM_BEAUTIFY_FLAG" val=""/>
</p:tagLst>
</file>

<file path=ppt/tags/tag478.xml><?xml version="1.0" encoding="utf-8"?>
<p:tagLst xmlns:p="http://schemas.openxmlformats.org/presentationml/2006/main">
  <p:tag name="KSO_WM_BEAUTIFY_FLAG" val=""/>
</p:tagLst>
</file>

<file path=ppt/tags/tag479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BEAUTIFY_FLAG" val=""/>
</p:tagLst>
</file>

<file path=ppt/tags/tag481.xml><?xml version="1.0" encoding="utf-8"?>
<p:tagLst xmlns:p="http://schemas.openxmlformats.org/presentationml/2006/main">
  <p:tag name="KSO_WM_BEAUTIFY_FLAG" val=""/>
</p:tagLst>
</file>

<file path=ppt/tags/tag482.xml><?xml version="1.0" encoding="utf-8"?>
<p:tagLst xmlns:p="http://schemas.openxmlformats.org/presentationml/2006/main">
  <p:tag name="KSO_WM_BEAUTIFY_FLAG" val=""/>
</p:tagLst>
</file>

<file path=ppt/tags/tag483.xml><?xml version="1.0" encoding="utf-8"?>
<p:tagLst xmlns:p="http://schemas.openxmlformats.org/presentationml/2006/main">
  <p:tag name="KSO_WM_BEAUTIFY_FLAG" val=""/>
</p:tagLst>
</file>

<file path=ppt/tags/tag484.xml><?xml version="1.0" encoding="utf-8"?>
<p:tagLst xmlns:p="http://schemas.openxmlformats.org/presentationml/2006/main">
  <p:tag name="KSO_WM_BEAUTIFY_FLAG" val=""/>
</p:tagLst>
</file>

<file path=ppt/tags/tag485.xml><?xml version="1.0" encoding="utf-8"?>
<p:tagLst xmlns:p="http://schemas.openxmlformats.org/presentationml/2006/main">
  <p:tag name="KSO_WM_BEAUTIFY_FLAG" val=""/>
</p:tagLst>
</file>

<file path=ppt/tags/tag486.xml><?xml version="1.0" encoding="utf-8"?>
<p:tagLst xmlns:p="http://schemas.openxmlformats.org/presentationml/2006/main">
  <p:tag name="KSO_WM_BEAUTIFY_FLAG" val=""/>
</p:tagLst>
</file>

<file path=ppt/tags/tag487.xml><?xml version="1.0" encoding="utf-8"?>
<p:tagLst xmlns:p="http://schemas.openxmlformats.org/presentationml/2006/main">
  <p:tag name="KSO_WM_BEAUTIFY_FLAG" val=""/>
</p:tagLst>
</file>

<file path=ppt/tags/tag488.xml><?xml version="1.0" encoding="utf-8"?>
<p:tagLst xmlns:p="http://schemas.openxmlformats.org/presentationml/2006/main">
  <p:tag name="KSO_WM_BEAUTIFY_FLAG" val=""/>
</p:tagLst>
</file>

<file path=ppt/tags/tag489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BEAUTIFY_FLAG" val=""/>
</p:tagLst>
</file>

<file path=ppt/tags/tag491.xml><?xml version="1.0" encoding="utf-8"?>
<p:tagLst xmlns:p="http://schemas.openxmlformats.org/presentationml/2006/main">
  <p:tag name="KSO_WM_BEAUTIFY_FLAG" val=""/>
</p:tagLst>
</file>

<file path=ppt/tags/tag492.xml><?xml version="1.0" encoding="utf-8"?>
<p:tagLst xmlns:p="http://schemas.openxmlformats.org/presentationml/2006/main">
  <p:tag name="KSO_WM_BEAUTIFY_FLAG" val=""/>
</p:tagLst>
</file>

<file path=ppt/tags/tag493.xml><?xml version="1.0" encoding="utf-8"?>
<p:tagLst xmlns:p="http://schemas.openxmlformats.org/presentationml/2006/main">
  <p:tag name="KSO_WM_BEAUTIFY_FLAG" val=""/>
</p:tagLst>
</file>

<file path=ppt/tags/tag494.xml><?xml version="1.0" encoding="utf-8"?>
<p:tagLst xmlns:p="http://schemas.openxmlformats.org/presentationml/2006/main">
  <p:tag name="KSO_WM_BEAUTIFY_FLAG" val=""/>
</p:tagLst>
</file>

<file path=ppt/tags/tag495.xml><?xml version="1.0" encoding="utf-8"?>
<p:tagLst xmlns:p="http://schemas.openxmlformats.org/presentationml/2006/main">
  <p:tag name="KSO_WM_BEAUTIFY_FLAG" val=""/>
</p:tagLst>
</file>

<file path=ppt/tags/tag496.xml><?xml version="1.0" encoding="utf-8"?>
<p:tagLst xmlns:p="http://schemas.openxmlformats.org/presentationml/2006/main">
  <p:tag name="KSO_WM_BEAUTIFY_FLAG" val=""/>
</p:tagLst>
</file>

<file path=ppt/tags/tag497.xml><?xml version="1.0" encoding="utf-8"?>
<p:tagLst xmlns:p="http://schemas.openxmlformats.org/presentationml/2006/main">
  <p:tag name="KSO_WM_BEAUTIFY_FLAG" val=""/>
</p:tagLst>
</file>

<file path=ppt/tags/tag498.xml><?xml version="1.0" encoding="utf-8"?>
<p:tagLst xmlns:p="http://schemas.openxmlformats.org/presentationml/2006/main">
  <p:tag name="KSO_WM_BEAUTIFY_FLAG" val=""/>
</p:tagLst>
</file>

<file path=ppt/tags/tag49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BEAUTIFY_FLAG" val=""/>
</p:tagLst>
</file>

<file path=ppt/tags/tag501.xml><?xml version="1.0" encoding="utf-8"?>
<p:tagLst xmlns:p="http://schemas.openxmlformats.org/presentationml/2006/main">
  <p:tag name="KSO_WM_BEAUTIFY_FLAG" val=""/>
</p:tagLst>
</file>

<file path=ppt/tags/tag502.xml><?xml version="1.0" encoding="utf-8"?>
<p:tagLst xmlns:p="http://schemas.openxmlformats.org/presentationml/2006/main">
  <p:tag name="KSO_WM_BEAUTIFY_FLAG" val=""/>
</p:tagLst>
</file>

<file path=ppt/tags/tag503.xml><?xml version="1.0" encoding="utf-8"?>
<p:tagLst xmlns:p="http://schemas.openxmlformats.org/presentationml/2006/main">
  <p:tag name="KSO_WM_BEAUTIFY_FLAG" val=""/>
</p:tagLst>
</file>

<file path=ppt/tags/tag504.xml><?xml version="1.0" encoding="utf-8"?>
<p:tagLst xmlns:p="http://schemas.openxmlformats.org/presentationml/2006/main">
  <p:tag name="KSO_WM_BEAUTIFY_FLAG" val=""/>
</p:tagLst>
</file>

<file path=ppt/tags/tag505.xml><?xml version="1.0" encoding="utf-8"?>
<p:tagLst xmlns:p="http://schemas.openxmlformats.org/presentationml/2006/main">
  <p:tag name="KSO_WM_BEAUTIFY_FLAG" val=""/>
</p:tagLst>
</file>

<file path=ppt/tags/tag506.xml><?xml version="1.0" encoding="utf-8"?>
<p:tagLst xmlns:p="http://schemas.openxmlformats.org/presentationml/2006/main">
  <p:tag name="KSO_WM_BEAUTIFY_FLAG" val=""/>
</p:tagLst>
</file>

<file path=ppt/tags/tag507.xml><?xml version="1.0" encoding="utf-8"?>
<p:tagLst xmlns:p="http://schemas.openxmlformats.org/presentationml/2006/main">
  <p:tag name="KSO_WM_BEAUTIFY_FLAG" val=""/>
</p:tagLst>
</file>

<file path=ppt/tags/tag508.xml><?xml version="1.0" encoding="utf-8"?>
<p:tagLst xmlns:p="http://schemas.openxmlformats.org/presentationml/2006/main">
  <p:tag name="KSO_WM_BEAUTIFY_FLAG" val=""/>
</p:tagLst>
</file>

<file path=ppt/tags/tag509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BEAUTIFY_FLAG" val=""/>
</p:tagLst>
</file>

<file path=ppt/tags/tag511.xml><?xml version="1.0" encoding="utf-8"?>
<p:tagLst xmlns:p="http://schemas.openxmlformats.org/presentationml/2006/main">
  <p:tag name="KSO_WM_BEAUTIFY_FLAG" val=""/>
</p:tagLst>
</file>

<file path=ppt/tags/tag512.xml><?xml version="1.0" encoding="utf-8"?>
<p:tagLst xmlns:p="http://schemas.openxmlformats.org/presentationml/2006/main">
  <p:tag name="KSO_WM_BEAUTIFY_FLAG" val=""/>
</p:tagLst>
</file>

<file path=ppt/tags/tag513.xml><?xml version="1.0" encoding="utf-8"?>
<p:tagLst xmlns:p="http://schemas.openxmlformats.org/presentationml/2006/main">
  <p:tag name="KSO_WM_BEAUTIFY_FLAG" val=""/>
</p:tagLst>
</file>

<file path=ppt/tags/tag514.xml><?xml version="1.0" encoding="utf-8"?>
<p:tagLst xmlns:p="http://schemas.openxmlformats.org/presentationml/2006/main">
  <p:tag name="KSO_WM_BEAUTIFY_FLAG" val=""/>
</p:tagLst>
</file>

<file path=ppt/tags/tag515.xml><?xml version="1.0" encoding="utf-8"?>
<p:tagLst xmlns:p="http://schemas.openxmlformats.org/presentationml/2006/main">
  <p:tag name="KSO_WM_BEAUTIFY_FLAG" val=""/>
</p:tagLst>
</file>

<file path=ppt/tags/tag516.xml><?xml version="1.0" encoding="utf-8"?>
<p:tagLst xmlns:p="http://schemas.openxmlformats.org/presentationml/2006/main">
  <p:tag name="KSO_WM_BEAUTIFY_FLAG" val=""/>
</p:tagLst>
</file>

<file path=ppt/tags/tag517.xml><?xml version="1.0" encoding="utf-8"?>
<p:tagLst xmlns:p="http://schemas.openxmlformats.org/presentationml/2006/main">
  <p:tag name="KSO_WM_BEAUTIFY_FLAG" val=""/>
</p:tagLst>
</file>

<file path=ppt/tags/tag518.xml><?xml version="1.0" encoding="utf-8"?>
<p:tagLst xmlns:p="http://schemas.openxmlformats.org/presentationml/2006/main">
  <p:tag name="KSO_WM_BEAUTIFY_FLAG" val=""/>
</p:tagLst>
</file>

<file path=ppt/tags/tag519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BEAUTIFY_FLAG" val=""/>
</p:tagLst>
</file>

<file path=ppt/tags/tag521.xml><?xml version="1.0" encoding="utf-8"?>
<p:tagLst xmlns:p="http://schemas.openxmlformats.org/presentationml/2006/main">
  <p:tag name="KSO_WM_BEAUTIFY_FLAG" val=""/>
</p:tagLst>
</file>

<file path=ppt/tags/tag522.xml><?xml version="1.0" encoding="utf-8"?>
<p:tagLst xmlns:p="http://schemas.openxmlformats.org/presentationml/2006/main">
  <p:tag name="KSO_WM_BEAUTIFY_FLAG" val=""/>
</p:tagLst>
</file>

<file path=ppt/tags/tag523.xml><?xml version="1.0" encoding="utf-8"?>
<p:tagLst xmlns:p="http://schemas.openxmlformats.org/presentationml/2006/main">
  <p:tag name="KSO_WM_BEAUTIFY_FLAG" val=""/>
</p:tagLst>
</file>

<file path=ppt/tags/tag524.xml><?xml version="1.0" encoding="utf-8"?>
<p:tagLst xmlns:p="http://schemas.openxmlformats.org/presentationml/2006/main">
  <p:tag name="KSO_WM_BEAUTIFY_FLAG" val=""/>
</p:tagLst>
</file>

<file path=ppt/tags/tag525.xml><?xml version="1.0" encoding="utf-8"?>
<p:tagLst xmlns:p="http://schemas.openxmlformats.org/presentationml/2006/main">
  <p:tag name="KSO_WM_BEAUTIFY_FLAG" val=""/>
</p:tagLst>
</file>

<file path=ppt/tags/tag526.xml><?xml version="1.0" encoding="utf-8"?>
<p:tagLst xmlns:p="http://schemas.openxmlformats.org/presentationml/2006/main">
  <p:tag name="KSO_WM_BEAUTIFY_FLAG" val=""/>
</p:tagLst>
</file>

<file path=ppt/tags/tag527.xml><?xml version="1.0" encoding="utf-8"?>
<p:tagLst xmlns:p="http://schemas.openxmlformats.org/presentationml/2006/main">
  <p:tag name="KSO_WM_BEAUTIFY_FLAG" val=""/>
</p:tagLst>
</file>

<file path=ppt/tags/tag528.xml><?xml version="1.0" encoding="utf-8"?>
<p:tagLst xmlns:p="http://schemas.openxmlformats.org/presentationml/2006/main">
  <p:tag name="KSO_WM_BEAUTIFY_FLAG" val=""/>
</p:tagLst>
</file>

<file path=ppt/tags/tag529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BEAUTIFY_FLAG" val=""/>
</p:tagLst>
</file>

<file path=ppt/tags/tag531.xml><?xml version="1.0" encoding="utf-8"?>
<p:tagLst xmlns:p="http://schemas.openxmlformats.org/presentationml/2006/main">
  <p:tag name="KSO_WM_BEAUTIFY_FLAG" val=""/>
</p:tagLst>
</file>

<file path=ppt/tags/tag532.xml><?xml version="1.0" encoding="utf-8"?>
<p:tagLst xmlns:p="http://schemas.openxmlformats.org/presentationml/2006/main">
  <p:tag name="KSO_WM_BEAUTIFY_FLAG" val=""/>
</p:tagLst>
</file>

<file path=ppt/tags/tag533.xml><?xml version="1.0" encoding="utf-8"?>
<p:tagLst xmlns:p="http://schemas.openxmlformats.org/presentationml/2006/main">
  <p:tag name="KSO_WM_BEAUTIFY_FLAG" val=""/>
</p:tagLst>
</file>

<file path=ppt/tags/tag534.xml><?xml version="1.0" encoding="utf-8"?>
<p:tagLst xmlns:p="http://schemas.openxmlformats.org/presentationml/2006/main">
  <p:tag name="KSO_WM_BEAUTIFY_FLAG" val=""/>
</p:tagLst>
</file>

<file path=ppt/tags/tag535.xml><?xml version="1.0" encoding="utf-8"?>
<p:tagLst xmlns:p="http://schemas.openxmlformats.org/presentationml/2006/main">
  <p:tag name="KSO_WM_BEAUTIFY_FLAG" val=""/>
</p:tagLst>
</file>

<file path=ppt/tags/tag536.xml><?xml version="1.0" encoding="utf-8"?>
<p:tagLst xmlns:p="http://schemas.openxmlformats.org/presentationml/2006/main">
  <p:tag name="KSO_WM_BEAUTIFY_FLAG" val=""/>
</p:tagLst>
</file>

<file path=ppt/tags/tag537.xml><?xml version="1.0" encoding="utf-8"?>
<p:tagLst xmlns:p="http://schemas.openxmlformats.org/presentationml/2006/main">
  <p:tag name="KSO_WM_BEAUTIFY_FLAG" val=""/>
</p:tagLst>
</file>

<file path=ppt/tags/tag538.xml><?xml version="1.0" encoding="utf-8"?>
<p:tagLst xmlns:p="http://schemas.openxmlformats.org/presentationml/2006/main">
  <p:tag name="KSO_WM_BEAUTIFY_FLAG" val=""/>
</p:tagLst>
</file>

<file path=ppt/tags/tag539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BEAUTIFY_FLAG" val=""/>
</p:tagLst>
</file>

<file path=ppt/tags/tag541.xml><?xml version="1.0" encoding="utf-8"?>
<p:tagLst xmlns:p="http://schemas.openxmlformats.org/presentationml/2006/main">
  <p:tag name="KSO_WM_BEAUTIFY_FLAG" val=""/>
</p:tagLst>
</file>

<file path=ppt/tags/tag542.xml><?xml version="1.0" encoding="utf-8"?>
<p:tagLst xmlns:p="http://schemas.openxmlformats.org/presentationml/2006/main">
  <p:tag name="KSO_WM_BEAUTIFY_FLAG" val=""/>
</p:tagLst>
</file>

<file path=ppt/tags/tag543.xml><?xml version="1.0" encoding="utf-8"?>
<p:tagLst xmlns:p="http://schemas.openxmlformats.org/presentationml/2006/main">
  <p:tag name="KSO_WM_BEAUTIFY_FLAG" val=""/>
</p:tagLst>
</file>

<file path=ppt/tags/tag544.xml><?xml version="1.0" encoding="utf-8"?>
<p:tagLst xmlns:p="http://schemas.openxmlformats.org/presentationml/2006/main">
  <p:tag name="KSO_WM_BEAUTIFY_FLAG" val=""/>
</p:tagLst>
</file>

<file path=ppt/tags/tag545.xml><?xml version="1.0" encoding="utf-8"?>
<p:tagLst xmlns:p="http://schemas.openxmlformats.org/presentationml/2006/main">
  <p:tag name="KSO_WM_BEAUTIFY_FLAG" val=""/>
</p:tagLst>
</file>

<file path=ppt/tags/tag546.xml><?xml version="1.0" encoding="utf-8"?>
<p:tagLst xmlns:p="http://schemas.openxmlformats.org/presentationml/2006/main">
  <p:tag name="KSO_WM_BEAUTIFY_FLAG" val=""/>
</p:tagLst>
</file>

<file path=ppt/tags/tag547.xml><?xml version="1.0" encoding="utf-8"?>
<p:tagLst xmlns:p="http://schemas.openxmlformats.org/presentationml/2006/main">
  <p:tag name="KSO_WM_BEAUTIFY_FLAG" val=""/>
</p:tagLst>
</file>

<file path=ppt/tags/tag548.xml><?xml version="1.0" encoding="utf-8"?>
<p:tagLst xmlns:p="http://schemas.openxmlformats.org/presentationml/2006/main">
  <p:tag name="KSO_WM_BEAUTIFY_FLAG" val=""/>
</p:tagLst>
</file>

<file path=ppt/tags/tag549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BEAUTIFY_FLAG" val=""/>
</p:tagLst>
</file>

<file path=ppt/tags/tag551.xml><?xml version="1.0" encoding="utf-8"?>
<p:tagLst xmlns:p="http://schemas.openxmlformats.org/presentationml/2006/main">
  <p:tag name="KSO_WM_BEAUTIFY_FLAG" val=""/>
</p:tagLst>
</file>

<file path=ppt/tags/tag552.xml><?xml version="1.0" encoding="utf-8"?>
<p:tagLst xmlns:p="http://schemas.openxmlformats.org/presentationml/2006/main">
  <p:tag name="KSO_WM_BEAUTIFY_FLAG" val=""/>
</p:tagLst>
</file>

<file path=ppt/tags/tag553.xml><?xml version="1.0" encoding="utf-8"?>
<p:tagLst xmlns:p="http://schemas.openxmlformats.org/presentationml/2006/main">
  <p:tag name="KSO_WM_BEAUTIFY_FLAG" val=""/>
</p:tagLst>
</file>

<file path=ppt/tags/tag554.xml><?xml version="1.0" encoding="utf-8"?>
<p:tagLst xmlns:p="http://schemas.openxmlformats.org/presentationml/2006/main">
  <p:tag name="KSO_WM_BEAUTIFY_FLAG" val=""/>
</p:tagLst>
</file>

<file path=ppt/tags/tag555.xml><?xml version="1.0" encoding="utf-8"?>
<p:tagLst xmlns:p="http://schemas.openxmlformats.org/presentationml/2006/main">
  <p:tag name="KSO_WM_BEAUTIFY_FLAG" val=""/>
</p:tagLst>
</file>

<file path=ppt/tags/tag556.xml><?xml version="1.0" encoding="utf-8"?>
<p:tagLst xmlns:p="http://schemas.openxmlformats.org/presentationml/2006/main">
  <p:tag name="KSO_WM_BEAUTIFY_FLAG" val=""/>
</p:tagLst>
</file>

<file path=ppt/tags/tag557.xml><?xml version="1.0" encoding="utf-8"?>
<p:tagLst xmlns:p="http://schemas.openxmlformats.org/presentationml/2006/main">
  <p:tag name="KSO_WM_BEAUTIFY_FLAG" val=""/>
</p:tagLst>
</file>

<file path=ppt/tags/tag558.xml><?xml version="1.0" encoding="utf-8"?>
<p:tagLst xmlns:p="http://schemas.openxmlformats.org/presentationml/2006/main">
  <p:tag name="KSO_WM_BEAUTIFY_FLAG" val=""/>
</p:tagLst>
</file>

<file path=ppt/tags/tag559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BEAUTIFY_FLAG" val=""/>
</p:tagLst>
</file>

<file path=ppt/tags/tag561.xml><?xml version="1.0" encoding="utf-8"?>
<p:tagLst xmlns:p="http://schemas.openxmlformats.org/presentationml/2006/main">
  <p:tag name="KSO_WM_BEAUTIFY_FLAG" val=""/>
</p:tagLst>
</file>

<file path=ppt/tags/tag562.xml><?xml version="1.0" encoding="utf-8"?>
<p:tagLst xmlns:p="http://schemas.openxmlformats.org/presentationml/2006/main">
  <p:tag name="KSO_WM_BEAUTIFY_FLAG" val=""/>
</p:tagLst>
</file>

<file path=ppt/tags/tag563.xml><?xml version="1.0" encoding="utf-8"?>
<p:tagLst xmlns:p="http://schemas.openxmlformats.org/presentationml/2006/main">
  <p:tag name="KSO_WM_BEAUTIFY_FLAG" val=""/>
</p:tagLst>
</file>

<file path=ppt/tags/tag564.xml><?xml version="1.0" encoding="utf-8"?>
<p:tagLst xmlns:p="http://schemas.openxmlformats.org/presentationml/2006/main">
  <p:tag name="KSO_WM_BEAUTIFY_FLAG" val=""/>
</p:tagLst>
</file>

<file path=ppt/tags/tag565.xml><?xml version="1.0" encoding="utf-8"?>
<p:tagLst xmlns:p="http://schemas.openxmlformats.org/presentationml/2006/main">
  <p:tag name="KSO_WM_BEAUTIFY_FLAG" val=""/>
</p:tagLst>
</file>

<file path=ppt/tags/tag566.xml><?xml version="1.0" encoding="utf-8"?>
<p:tagLst xmlns:p="http://schemas.openxmlformats.org/presentationml/2006/main">
  <p:tag name="KSO_WM_BEAUTIFY_FLAG" val=""/>
</p:tagLst>
</file>

<file path=ppt/tags/tag567.xml><?xml version="1.0" encoding="utf-8"?>
<p:tagLst xmlns:p="http://schemas.openxmlformats.org/presentationml/2006/main">
  <p:tag name="KSO_WM_BEAUTIFY_FLAG" val=""/>
</p:tagLst>
</file>

<file path=ppt/tags/tag568.xml><?xml version="1.0" encoding="utf-8"?>
<p:tagLst xmlns:p="http://schemas.openxmlformats.org/presentationml/2006/main">
  <p:tag name="KSO_WM_BEAUTIFY_FLAG" val=""/>
</p:tagLst>
</file>

<file path=ppt/tags/tag569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70.xml><?xml version="1.0" encoding="utf-8"?>
<p:tagLst xmlns:p="http://schemas.openxmlformats.org/presentationml/2006/main">
  <p:tag name="KSO_WM_BEAUTIFY_FLAG" val=""/>
</p:tagLst>
</file>

<file path=ppt/tags/tag571.xml><?xml version="1.0" encoding="utf-8"?>
<p:tagLst xmlns:p="http://schemas.openxmlformats.org/presentationml/2006/main">
  <p:tag name="KSO_WM_BEAUTIFY_FLAG" val=""/>
</p:tagLst>
</file>

<file path=ppt/tags/tag572.xml><?xml version="1.0" encoding="utf-8"?>
<p:tagLst xmlns:p="http://schemas.openxmlformats.org/presentationml/2006/main">
  <p:tag name="KSO_WM_BEAUTIFY_FLAG" val=""/>
</p:tagLst>
</file>

<file path=ppt/tags/tag573.xml><?xml version="1.0" encoding="utf-8"?>
<p:tagLst xmlns:p="http://schemas.openxmlformats.org/presentationml/2006/main">
  <p:tag name="KSO_WM_BEAUTIFY_FLAG" val=""/>
</p:tagLst>
</file>

<file path=ppt/tags/tag574.xml><?xml version="1.0" encoding="utf-8"?>
<p:tagLst xmlns:p="http://schemas.openxmlformats.org/presentationml/2006/main">
  <p:tag name="KSO_WM_BEAUTIFY_FLAG" val=""/>
</p:tagLst>
</file>

<file path=ppt/tags/tag575.xml><?xml version="1.0" encoding="utf-8"?>
<p:tagLst xmlns:p="http://schemas.openxmlformats.org/presentationml/2006/main">
  <p:tag name="KSO_WM_BEAUTIFY_FLAG" val=""/>
</p:tagLst>
</file>

<file path=ppt/tags/tag576.xml><?xml version="1.0" encoding="utf-8"?>
<p:tagLst xmlns:p="http://schemas.openxmlformats.org/presentationml/2006/main">
  <p:tag name="KSO_WM_BEAUTIFY_FLAG" val=""/>
</p:tagLst>
</file>

<file path=ppt/tags/tag577.xml><?xml version="1.0" encoding="utf-8"?>
<p:tagLst xmlns:p="http://schemas.openxmlformats.org/presentationml/2006/main">
  <p:tag name="KSO_WM_BEAUTIFY_FLAG" val=""/>
</p:tagLst>
</file>

<file path=ppt/tags/tag578.xml><?xml version="1.0" encoding="utf-8"?>
<p:tagLst xmlns:p="http://schemas.openxmlformats.org/presentationml/2006/main">
  <p:tag name="KSO_WM_BEAUTIFY_FLAG" val=""/>
</p:tagLst>
</file>

<file path=ppt/tags/tag579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0.xml><?xml version="1.0" encoding="utf-8"?>
<p:tagLst xmlns:p="http://schemas.openxmlformats.org/presentationml/2006/main">
  <p:tag name="KSO_WM_BEAUTIFY_FLAG" val=""/>
</p:tagLst>
</file>

<file path=ppt/tags/tag581.xml><?xml version="1.0" encoding="utf-8"?>
<p:tagLst xmlns:p="http://schemas.openxmlformats.org/presentationml/2006/main">
  <p:tag name="KSO_WM_BEAUTIFY_FLAG" val=""/>
</p:tagLst>
</file>

<file path=ppt/tags/tag582.xml><?xml version="1.0" encoding="utf-8"?>
<p:tagLst xmlns:p="http://schemas.openxmlformats.org/presentationml/2006/main">
  <p:tag name="KSO_WM_BEAUTIFY_FLAG" val=""/>
</p:tagLst>
</file>

<file path=ppt/tags/tag583.xml><?xml version="1.0" encoding="utf-8"?>
<p:tagLst xmlns:p="http://schemas.openxmlformats.org/presentationml/2006/main">
  <p:tag name="KSO_WM_BEAUTIFY_FLAG" val=""/>
</p:tagLst>
</file>

<file path=ppt/tags/tag584.xml><?xml version="1.0" encoding="utf-8"?>
<p:tagLst xmlns:p="http://schemas.openxmlformats.org/presentationml/2006/main">
  <p:tag name="KSO_WM_BEAUTIFY_FLAG" val=""/>
</p:tagLst>
</file>

<file path=ppt/tags/tag585.xml><?xml version="1.0" encoding="utf-8"?>
<p:tagLst xmlns:p="http://schemas.openxmlformats.org/presentationml/2006/main">
  <p:tag name="KSO_WM_BEAUTIFY_FLAG" val=""/>
</p:tagLst>
</file>

<file path=ppt/tags/tag586.xml><?xml version="1.0" encoding="utf-8"?>
<p:tagLst xmlns:p="http://schemas.openxmlformats.org/presentationml/2006/main">
  <p:tag name="KSO_WM_BEAUTIFY_FLAG" val=""/>
</p:tagLst>
</file>

<file path=ppt/tags/tag587.xml><?xml version="1.0" encoding="utf-8"?>
<p:tagLst xmlns:p="http://schemas.openxmlformats.org/presentationml/2006/main">
  <p:tag name="KSO_WM_BEAUTIFY_FLAG" val=""/>
</p:tagLst>
</file>

<file path=ppt/tags/tag588.xml><?xml version="1.0" encoding="utf-8"?>
<p:tagLst xmlns:p="http://schemas.openxmlformats.org/presentationml/2006/main">
  <p:tag name="KSO_WM_BEAUTIFY_FLAG" val=""/>
</p:tagLst>
</file>

<file path=ppt/tags/tag589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BEAUTIFY_FLAG" val=""/>
</p:tagLst>
</file>

<file path=ppt/tags/tag591.xml><?xml version="1.0" encoding="utf-8"?>
<p:tagLst xmlns:p="http://schemas.openxmlformats.org/presentationml/2006/main">
  <p:tag name="KSO_WM_BEAUTIFY_FLAG" val=""/>
</p:tagLst>
</file>

<file path=ppt/tags/tag592.xml><?xml version="1.0" encoding="utf-8"?>
<p:tagLst xmlns:p="http://schemas.openxmlformats.org/presentationml/2006/main">
  <p:tag name="KSO_WM_BEAUTIFY_FLAG" val=""/>
</p:tagLst>
</file>

<file path=ppt/tags/tag593.xml><?xml version="1.0" encoding="utf-8"?>
<p:tagLst xmlns:p="http://schemas.openxmlformats.org/presentationml/2006/main">
  <p:tag name="KSO_WM_BEAUTIFY_FLAG" val=""/>
</p:tagLst>
</file>

<file path=ppt/tags/tag594.xml><?xml version="1.0" encoding="utf-8"?>
<p:tagLst xmlns:p="http://schemas.openxmlformats.org/presentationml/2006/main">
  <p:tag name="KSO_WM_BEAUTIFY_FLAG" val=""/>
</p:tagLst>
</file>

<file path=ppt/tags/tag595.xml><?xml version="1.0" encoding="utf-8"?>
<p:tagLst xmlns:p="http://schemas.openxmlformats.org/presentationml/2006/main">
  <p:tag name="KSO_WM_BEAUTIFY_FLAG" val=""/>
</p:tagLst>
</file>

<file path=ppt/tags/tag596.xml><?xml version="1.0" encoding="utf-8"?>
<p:tagLst xmlns:p="http://schemas.openxmlformats.org/presentationml/2006/main">
  <p:tag name="KSO_WM_BEAUTIFY_FLAG" val=""/>
</p:tagLst>
</file>

<file path=ppt/tags/tag597.xml><?xml version="1.0" encoding="utf-8"?>
<p:tagLst xmlns:p="http://schemas.openxmlformats.org/presentationml/2006/main">
  <p:tag name="KSO_WM_BEAUTIFY_FLAG" val=""/>
</p:tagLst>
</file>

<file path=ppt/tags/tag598.xml><?xml version="1.0" encoding="utf-8"?>
<p:tagLst xmlns:p="http://schemas.openxmlformats.org/presentationml/2006/main">
  <p:tag name="KSO_WM_BEAUTIFY_FLAG" val=""/>
</p:tagLst>
</file>

<file path=ppt/tags/tag59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BEAUTIFY_FLAG" val=""/>
</p:tagLst>
</file>

<file path=ppt/tags/tag601.xml><?xml version="1.0" encoding="utf-8"?>
<p:tagLst xmlns:p="http://schemas.openxmlformats.org/presentationml/2006/main">
  <p:tag name="KSO_WM_BEAUTIFY_FLAG" val=""/>
</p:tagLst>
</file>

<file path=ppt/tags/tag602.xml><?xml version="1.0" encoding="utf-8"?>
<p:tagLst xmlns:p="http://schemas.openxmlformats.org/presentationml/2006/main">
  <p:tag name="KSO_WM_BEAUTIFY_FLAG" val=""/>
</p:tagLst>
</file>

<file path=ppt/tags/tag603.xml><?xml version="1.0" encoding="utf-8"?>
<p:tagLst xmlns:p="http://schemas.openxmlformats.org/presentationml/2006/main">
  <p:tag name="KSO_WM_BEAUTIFY_FLAG" val=""/>
</p:tagLst>
</file>

<file path=ppt/tags/tag604.xml><?xml version="1.0" encoding="utf-8"?>
<p:tagLst xmlns:p="http://schemas.openxmlformats.org/presentationml/2006/main">
  <p:tag name="KSO_WM_BEAUTIFY_FLAG" val=""/>
</p:tagLst>
</file>

<file path=ppt/tags/tag605.xml><?xml version="1.0" encoding="utf-8"?>
<p:tagLst xmlns:p="http://schemas.openxmlformats.org/presentationml/2006/main">
  <p:tag name="KSO_WM_BEAUTIFY_FLAG" val=""/>
</p:tagLst>
</file>

<file path=ppt/tags/tag606.xml><?xml version="1.0" encoding="utf-8"?>
<p:tagLst xmlns:p="http://schemas.openxmlformats.org/presentationml/2006/main">
  <p:tag name="KSO_WM_BEAUTIFY_FLAG" val=""/>
</p:tagLst>
</file>

<file path=ppt/tags/tag607.xml><?xml version="1.0" encoding="utf-8"?>
<p:tagLst xmlns:p="http://schemas.openxmlformats.org/presentationml/2006/main">
  <p:tag name="KSO_WM_BEAUTIFY_FLAG" val=""/>
</p:tagLst>
</file>

<file path=ppt/tags/tag608.xml><?xml version="1.0" encoding="utf-8"?>
<p:tagLst xmlns:p="http://schemas.openxmlformats.org/presentationml/2006/main">
  <p:tag name="KSO_WM_BEAUTIFY_FLAG" val=""/>
</p:tagLst>
</file>

<file path=ppt/tags/tag609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BEAUTIFY_FLAG" val=""/>
</p:tagLst>
</file>

<file path=ppt/tags/tag611.xml><?xml version="1.0" encoding="utf-8"?>
<p:tagLst xmlns:p="http://schemas.openxmlformats.org/presentationml/2006/main">
  <p:tag name="KSO_WM_BEAUTIFY_FLAG" val=""/>
</p:tagLst>
</file>

<file path=ppt/tags/tag612.xml><?xml version="1.0" encoding="utf-8"?>
<p:tagLst xmlns:p="http://schemas.openxmlformats.org/presentationml/2006/main">
  <p:tag name="KSO_WM_BEAUTIFY_FLAG" val=""/>
</p:tagLst>
</file>

<file path=ppt/tags/tag613.xml><?xml version="1.0" encoding="utf-8"?>
<p:tagLst xmlns:p="http://schemas.openxmlformats.org/presentationml/2006/main">
  <p:tag name="KSO_WM_BEAUTIFY_FLAG" val=""/>
</p:tagLst>
</file>

<file path=ppt/tags/tag614.xml><?xml version="1.0" encoding="utf-8"?>
<p:tagLst xmlns:p="http://schemas.openxmlformats.org/presentationml/2006/main">
  <p:tag name="KSO_WM_BEAUTIFY_FLAG" val=""/>
</p:tagLst>
</file>

<file path=ppt/tags/tag615.xml><?xml version="1.0" encoding="utf-8"?>
<p:tagLst xmlns:p="http://schemas.openxmlformats.org/presentationml/2006/main">
  <p:tag name="KSO_WM_BEAUTIFY_FLAG" val=""/>
</p:tagLst>
</file>

<file path=ppt/tags/tag616.xml><?xml version="1.0" encoding="utf-8"?>
<p:tagLst xmlns:p="http://schemas.openxmlformats.org/presentationml/2006/main">
  <p:tag name="KSO_WM_BEAUTIFY_FLAG" val=""/>
</p:tagLst>
</file>

<file path=ppt/tags/tag617.xml><?xml version="1.0" encoding="utf-8"?>
<p:tagLst xmlns:p="http://schemas.openxmlformats.org/presentationml/2006/main">
  <p:tag name="KSO_WM_BEAUTIFY_FLAG" val=""/>
</p:tagLst>
</file>

<file path=ppt/tags/tag618.xml><?xml version="1.0" encoding="utf-8"?>
<p:tagLst xmlns:p="http://schemas.openxmlformats.org/presentationml/2006/main">
  <p:tag name="KSO_WM_BEAUTIFY_FLAG" val=""/>
</p:tagLst>
</file>

<file path=ppt/tags/tag619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20.xml><?xml version="1.0" encoding="utf-8"?>
<p:tagLst xmlns:p="http://schemas.openxmlformats.org/presentationml/2006/main">
  <p:tag name="KSO_WM_BEAUTIFY_FLAG" val=""/>
</p:tagLst>
</file>

<file path=ppt/tags/tag621.xml><?xml version="1.0" encoding="utf-8"?>
<p:tagLst xmlns:p="http://schemas.openxmlformats.org/presentationml/2006/main">
  <p:tag name="KSO_WM_BEAUTIFY_FLAG" val=""/>
</p:tagLst>
</file>

<file path=ppt/tags/tag622.xml><?xml version="1.0" encoding="utf-8"?>
<p:tagLst xmlns:p="http://schemas.openxmlformats.org/presentationml/2006/main">
  <p:tag name="KSO_WM_BEAUTIFY_FLAG" val=""/>
</p:tagLst>
</file>

<file path=ppt/tags/tag623.xml><?xml version="1.0" encoding="utf-8"?>
<p:tagLst xmlns:p="http://schemas.openxmlformats.org/presentationml/2006/main">
  <p:tag name="KSO_WM_BEAUTIFY_FLAG" val=""/>
</p:tagLst>
</file>

<file path=ppt/tags/tag624.xml><?xml version="1.0" encoding="utf-8"?>
<p:tagLst xmlns:p="http://schemas.openxmlformats.org/presentationml/2006/main">
  <p:tag name="KSO_WM_BEAUTIFY_FLAG" val=""/>
</p:tagLst>
</file>

<file path=ppt/tags/tag625.xml><?xml version="1.0" encoding="utf-8"?>
<p:tagLst xmlns:p="http://schemas.openxmlformats.org/presentationml/2006/main">
  <p:tag name="KSO_WM_BEAUTIFY_FLAG" val=""/>
</p:tagLst>
</file>

<file path=ppt/tags/tag626.xml><?xml version="1.0" encoding="utf-8"?>
<p:tagLst xmlns:p="http://schemas.openxmlformats.org/presentationml/2006/main">
  <p:tag name="KSO_WM_BEAUTIFY_FLAG" val=""/>
</p:tagLst>
</file>

<file path=ppt/tags/tag627.xml><?xml version="1.0" encoding="utf-8"?>
<p:tagLst xmlns:p="http://schemas.openxmlformats.org/presentationml/2006/main">
  <p:tag name="KSO_WM_BEAUTIFY_FLAG" val=""/>
</p:tagLst>
</file>

<file path=ppt/tags/tag628.xml><?xml version="1.0" encoding="utf-8"?>
<p:tagLst xmlns:p="http://schemas.openxmlformats.org/presentationml/2006/main">
  <p:tag name="KSO_WM_BEAUTIFY_FLAG" val=""/>
</p:tagLst>
</file>

<file path=ppt/tags/tag629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BEAUTIFY_FLAG" val=""/>
</p:tagLst>
</file>

<file path=ppt/tags/tag631.xml><?xml version="1.0" encoding="utf-8"?>
<p:tagLst xmlns:p="http://schemas.openxmlformats.org/presentationml/2006/main">
  <p:tag name="KSO_WM_BEAUTIFY_FLAG" val=""/>
</p:tagLst>
</file>

<file path=ppt/tags/tag632.xml><?xml version="1.0" encoding="utf-8"?>
<p:tagLst xmlns:p="http://schemas.openxmlformats.org/presentationml/2006/main">
  <p:tag name="KSO_WM_BEAUTIFY_FLAG" val=""/>
</p:tagLst>
</file>

<file path=ppt/tags/tag633.xml><?xml version="1.0" encoding="utf-8"?>
<p:tagLst xmlns:p="http://schemas.openxmlformats.org/presentationml/2006/main">
  <p:tag name="KSO_WM_BEAUTIFY_FLAG" val=""/>
</p:tagLst>
</file>

<file path=ppt/tags/tag634.xml><?xml version="1.0" encoding="utf-8"?>
<p:tagLst xmlns:p="http://schemas.openxmlformats.org/presentationml/2006/main">
  <p:tag name="KSO_WM_BEAUTIFY_FLAG" val=""/>
</p:tagLst>
</file>

<file path=ppt/tags/tag635.xml><?xml version="1.0" encoding="utf-8"?>
<p:tagLst xmlns:p="http://schemas.openxmlformats.org/presentationml/2006/main">
  <p:tag name="KSO_WM_BEAUTIFY_FLAG" val=""/>
</p:tagLst>
</file>

<file path=ppt/tags/tag636.xml><?xml version="1.0" encoding="utf-8"?>
<p:tagLst xmlns:p="http://schemas.openxmlformats.org/presentationml/2006/main">
  <p:tag name="KSO_WM_BEAUTIFY_FLAG" val=""/>
</p:tagLst>
</file>

<file path=ppt/tags/tag637.xml><?xml version="1.0" encoding="utf-8"?>
<p:tagLst xmlns:p="http://schemas.openxmlformats.org/presentationml/2006/main">
  <p:tag name="KSO_WM_BEAUTIFY_FLAG" val=""/>
</p:tagLst>
</file>

<file path=ppt/tags/tag638.xml><?xml version="1.0" encoding="utf-8"?>
<p:tagLst xmlns:p="http://schemas.openxmlformats.org/presentationml/2006/main">
  <p:tag name="KSO_WM_BEAUTIFY_FLAG" val=""/>
</p:tagLst>
</file>

<file path=ppt/tags/tag639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BEAUTIFY_FLAG" val=""/>
</p:tagLst>
</file>

<file path=ppt/tags/tag641.xml><?xml version="1.0" encoding="utf-8"?>
<p:tagLst xmlns:p="http://schemas.openxmlformats.org/presentationml/2006/main">
  <p:tag name="KSO_WM_BEAUTIFY_FLAG" val=""/>
</p:tagLst>
</file>

<file path=ppt/tags/tag642.xml><?xml version="1.0" encoding="utf-8"?>
<p:tagLst xmlns:p="http://schemas.openxmlformats.org/presentationml/2006/main">
  <p:tag name="KSO_WM_BEAUTIFY_FLAG" val=""/>
</p:tagLst>
</file>

<file path=ppt/tags/tag643.xml><?xml version="1.0" encoding="utf-8"?>
<p:tagLst xmlns:p="http://schemas.openxmlformats.org/presentationml/2006/main">
  <p:tag name="KSO_WM_BEAUTIFY_FLAG" val=""/>
</p:tagLst>
</file>

<file path=ppt/tags/tag644.xml><?xml version="1.0" encoding="utf-8"?>
<p:tagLst xmlns:p="http://schemas.openxmlformats.org/presentationml/2006/main">
  <p:tag name="KSO_WM_BEAUTIFY_FLAG" val=""/>
</p:tagLst>
</file>

<file path=ppt/tags/tag645.xml><?xml version="1.0" encoding="utf-8"?>
<p:tagLst xmlns:p="http://schemas.openxmlformats.org/presentationml/2006/main">
  <p:tag name="KSO_WM_BEAUTIFY_FLAG" val=""/>
</p:tagLst>
</file>

<file path=ppt/tags/tag646.xml><?xml version="1.0" encoding="utf-8"?>
<p:tagLst xmlns:p="http://schemas.openxmlformats.org/presentationml/2006/main">
  <p:tag name="KSO_WM_BEAUTIFY_FLAG" val=""/>
</p:tagLst>
</file>

<file path=ppt/tags/tag647.xml><?xml version="1.0" encoding="utf-8"?>
<p:tagLst xmlns:p="http://schemas.openxmlformats.org/presentationml/2006/main">
  <p:tag name="KSO_WM_BEAUTIFY_FLAG" val=""/>
</p:tagLst>
</file>

<file path=ppt/tags/tag648.xml><?xml version="1.0" encoding="utf-8"?>
<p:tagLst xmlns:p="http://schemas.openxmlformats.org/presentationml/2006/main">
  <p:tag name="KSO_WM_BEAUTIFY_FLAG" val=""/>
</p:tagLst>
</file>

<file path=ppt/tags/tag649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50.xml><?xml version="1.0" encoding="utf-8"?>
<p:tagLst xmlns:p="http://schemas.openxmlformats.org/presentationml/2006/main">
  <p:tag name="KSO_WM_BEAUTIFY_FLAG" val=""/>
</p:tagLst>
</file>

<file path=ppt/tags/tag651.xml><?xml version="1.0" encoding="utf-8"?>
<p:tagLst xmlns:p="http://schemas.openxmlformats.org/presentationml/2006/main">
  <p:tag name="KSO_WM_BEAUTIFY_FLAG" val=""/>
</p:tagLst>
</file>

<file path=ppt/tags/tag652.xml><?xml version="1.0" encoding="utf-8"?>
<p:tagLst xmlns:p="http://schemas.openxmlformats.org/presentationml/2006/main">
  <p:tag name="KSO_WM_BEAUTIFY_FLAG" val=""/>
</p:tagLst>
</file>

<file path=ppt/tags/tag653.xml><?xml version="1.0" encoding="utf-8"?>
<p:tagLst xmlns:p="http://schemas.openxmlformats.org/presentationml/2006/main">
  <p:tag name="KSO_WM_BEAUTIFY_FLAG" val=""/>
</p:tagLst>
</file>

<file path=ppt/tags/tag654.xml><?xml version="1.0" encoding="utf-8"?>
<p:tagLst xmlns:p="http://schemas.openxmlformats.org/presentationml/2006/main">
  <p:tag name="KSO_WM_BEAUTIFY_FLAG" val=""/>
</p:tagLst>
</file>

<file path=ppt/tags/tag655.xml><?xml version="1.0" encoding="utf-8"?>
<p:tagLst xmlns:p="http://schemas.openxmlformats.org/presentationml/2006/main">
  <p:tag name="KSO_WM_BEAUTIFY_FLAG" val=""/>
</p:tagLst>
</file>

<file path=ppt/tags/tag656.xml><?xml version="1.0" encoding="utf-8"?>
<p:tagLst xmlns:p="http://schemas.openxmlformats.org/presentationml/2006/main">
  <p:tag name="KSO_WM_BEAUTIFY_FLAG" val=""/>
</p:tagLst>
</file>

<file path=ppt/tags/tag657.xml><?xml version="1.0" encoding="utf-8"?>
<p:tagLst xmlns:p="http://schemas.openxmlformats.org/presentationml/2006/main">
  <p:tag name="KSO_WM_BEAUTIFY_FLAG" val=""/>
</p:tagLst>
</file>

<file path=ppt/tags/tag658.xml><?xml version="1.0" encoding="utf-8"?>
<p:tagLst xmlns:p="http://schemas.openxmlformats.org/presentationml/2006/main">
  <p:tag name="KSO_WM_BEAUTIFY_FLAG" val=""/>
</p:tagLst>
</file>

<file path=ppt/tags/tag659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60.xml><?xml version="1.0" encoding="utf-8"?>
<p:tagLst xmlns:p="http://schemas.openxmlformats.org/presentationml/2006/main">
  <p:tag name="KSO_WM_BEAUTIFY_FLAG" val=""/>
</p:tagLst>
</file>

<file path=ppt/tags/tag661.xml><?xml version="1.0" encoding="utf-8"?>
<p:tagLst xmlns:p="http://schemas.openxmlformats.org/presentationml/2006/main">
  <p:tag name="KSO_WM_BEAUTIFY_FLAG" val=""/>
</p:tagLst>
</file>

<file path=ppt/tags/tag662.xml><?xml version="1.0" encoding="utf-8"?>
<p:tagLst xmlns:p="http://schemas.openxmlformats.org/presentationml/2006/main">
  <p:tag name="KSO_WM_BEAUTIFY_FLAG" val=""/>
</p:tagLst>
</file>

<file path=ppt/tags/tag663.xml><?xml version="1.0" encoding="utf-8"?>
<p:tagLst xmlns:p="http://schemas.openxmlformats.org/presentationml/2006/main">
  <p:tag name="KSO_WM_BEAUTIFY_FLAG" val=""/>
</p:tagLst>
</file>

<file path=ppt/tags/tag664.xml><?xml version="1.0" encoding="utf-8"?>
<p:tagLst xmlns:p="http://schemas.openxmlformats.org/presentationml/2006/main">
  <p:tag name="KSO_WM_BEAUTIFY_FLAG" val=""/>
</p:tagLst>
</file>

<file path=ppt/tags/tag665.xml><?xml version="1.0" encoding="utf-8"?>
<p:tagLst xmlns:p="http://schemas.openxmlformats.org/presentationml/2006/main">
  <p:tag name="KSO_WM_BEAUTIFY_FLAG" val=""/>
</p:tagLst>
</file>

<file path=ppt/tags/tag666.xml><?xml version="1.0" encoding="utf-8"?>
<p:tagLst xmlns:p="http://schemas.openxmlformats.org/presentationml/2006/main">
  <p:tag name="KSO_WM_BEAUTIFY_FLAG" val=""/>
</p:tagLst>
</file>

<file path=ppt/tags/tag667.xml><?xml version="1.0" encoding="utf-8"?>
<p:tagLst xmlns:p="http://schemas.openxmlformats.org/presentationml/2006/main">
  <p:tag name="KSO_WM_BEAUTIFY_FLAG" val=""/>
</p:tagLst>
</file>

<file path=ppt/tags/tag668.xml><?xml version="1.0" encoding="utf-8"?>
<p:tagLst xmlns:p="http://schemas.openxmlformats.org/presentationml/2006/main">
  <p:tag name="KSO_WM_BEAUTIFY_FLAG" val=""/>
</p:tagLst>
</file>

<file path=ppt/tags/tag669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70.xml><?xml version="1.0" encoding="utf-8"?>
<p:tagLst xmlns:p="http://schemas.openxmlformats.org/presentationml/2006/main">
  <p:tag name="KSO_WM_BEAUTIFY_FLAG" val=""/>
</p:tagLst>
</file>

<file path=ppt/tags/tag671.xml><?xml version="1.0" encoding="utf-8"?>
<p:tagLst xmlns:p="http://schemas.openxmlformats.org/presentationml/2006/main">
  <p:tag name="KSO_WM_BEAUTIFY_FLAG" val=""/>
</p:tagLst>
</file>

<file path=ppt/tags/tag672.xml><?xml version="1.0" encoding="utf-8"?>
<p:tagLst xmlns:p="http://schemas.openxmlformats.org/presentationml/2006/main">
  <p:tag name="KSO_WM_BEAUTIFY_FLAG" val=""/>
</p:tagLst>
</file>

<file path=ppt/tags/tag673.xml><?xml version="1.0" encoding="utf-8"?>
<p:tagLst xmlns:p="http://schemas.openxmlformats.org/presentationml/2006/main">
  <p:tag name="KSO_WM_BEAUTIFY_FLAG" val=""/>
</p:tagLst>
</file>

<file path=ppt/tags/tag674.xml><?xml version="1.0" encoding="utf-8"?>
<p:tagLst xmlns:p="http://schemas.openxmlformats.org/presentationml/2006/main">
  <p:tag name="KSO_WM_BEAUTIFY_FLAG" val=""/>
</p:tagLst>
</file>

<file path=ppt/tags/tag67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6.xml><?xml version="1.0" encoding="utf-8"?>
<p:tagLst xmlns:p="http://schemas.openxmlformats.org/presentationml/2006/main">
  <p:tag name="KSO_WM_BEAUTIFY_FLAG" val=""/>
</p:tagLst>
</file>

<file path=ppt/tags/tag677.xml><?xml version="1.0" encoding="utf-8"?>
<p:tagLst xmlns:p="http://schemas.openxmlformats.org/presentationml/2006/main">
  <p:tag name="KSO_WM_BEAUTIFY_FLAG" val=""/>
</p:tagLst>
</file>

<file path=ppt/tags/tag678.xml><?xml version="1.0" encoding="utf-8"?>
<p:tagLst xmlns:p="http://schemas.openxmlformats.org/presentationml/2006/main">
  <p:tag name="KSO_WM_BEAUTIFY_FLAG" val=""/>
</p:tagLst>
</file>

<file path=ppt/tags/tag679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80.xml><?xml version="1.0" encoding="utf-8"?>
<p:tagLst xmlns:p="http://schemas.openxmlformats.org/presentationml/2006/main">
  <p:tag name="KSO_WM_BEAUTIFY_FLAG" val=""/>
</p:tagLst>
</file>

<file path=ppt/tags/tag681.xml><?xml version="1.0" encoding="utf-8"?>
<p:tagLst xmlns:p="http://schemas.openxmlformats.org/presentationml/2006/main">
  <p:tag name="KSO_WM_BEAUTIFY_FLAG" val=""/>
</p:tagLst>
</file>

<file path=ppt/tags/tag682.xml><?xml version="1.0" encoding="utf-8"?>
<p:tagLst xmlns:p="http://schemas.openxmlformats.org/presentationml/2006/main">
  <p:tag name="KSO_WM_BEAUTIFY_FLAG" val=""/>
</p:tagLst>
</file>

<file path=ppt/tags/tag683.xml><?xml version="1.0" encoding="utf-8"?>
<p:tagLst xmlns:p="http://schemas.openxmlformats.org/presentationml/2006/main">
  <p:tag name="KSO_WM_BEAUTIFY_FLAG" val=""/>
</p:tagLst>
</file>

<file path=ppt/tags/tag684.xml><?xml version="1.0" encoding="utf-8"?>
<p:tagLst xmlns:p="http://schemas.openxmlformats.org/presentationml/2006/main">
  <p:tag name="KSO_WM_BEAUTIFY_FLAG" val=""/>
</p:tagLst>
</file>

<file path=ppt/tags/tag68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6.xml><?xml version="1.0" encoding="utf-8"?>
<p:tagLst xmlns:p="http://schemas.openxmlformats.org/presentationml/2006/main">
  <p:tag name="KSO_WM_BEAUTIFY_FLAG" val=""/>
</p:tagLst>
</file>

<file path=ppt/tags/tag687.xml><?xml version="1.0" encoding="utf-8"?>
<p:tagLst xmlns:p="http://schemas.openxmlformats.org/presentationml/2006/main">
  <p:tag name="KSO_WM_BEAUTIFY_FLAG" val=""/>
</p:tagLst>
</file>

<file path=ppt/tags/tag688.xml><?xml version="1.0" encoding="utf-8"?>
<p:tagLst xmlns:p="http://schemas.openxmlformats.org/presentationml/2006/main">
  <p:tag name="KSO_WM_BEAUTIFY_FLAG" val=""/>
</p:tagLst>
</file>

<file path=ppt/tags/tag689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690.xml><?xml version="1.0" encoding="utf-8"?>
<p:tagLst xmlns:p="http://schemas.openxmlformats.org/presentationml/2006/main">
  <p:tag name="KSO_WM_BEAUTIFY_FLAG" val=""/>
</p:tagLst>
</file>

<file path=ppt/tags/tag691.xml><?xml version="1.0" encoding="utf-8"?>
<p:tagLst xmlns:p="http://schemas.openxmlformats.org/presentationml/2006/main">
  <p:tag name="KSO_WM_BEAUTIFY_FLAG" val=""/>
</p:tagLst>
</file>

<file path=ppt/tags/tag69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3.xml><?xml version="1.0" encoding="utf-8"?>
<p:tagLst xmlns:p="http://schemas.openxmlformats.org/presentationml/2006/main">
  <p:tag name="KSO_WM_BEAUTIFY_FLAG" val=""/>
</p:tagLst>
</file>

<file path=ppt/tags/tag694.xml><?xml version="1.0" encoding="utf-8"?>
<p:tagLst xmlns:p="http://schemas.openxmlformats.org/presentationml/2006/main">
  <p:tag name="KSO_WM_BEAUTIFY_FLAG" val=""/>
</p:tagLst>
</file>

<file path=ppt/tags/tag695.xml><?xml version="1.0" encoding="utf-8"?>
<p:tagLst xmlns:p="http://schemas.openxmlformats.org/presentationml/2006/main">
  <p:tag name="KSO_WM_BEAUTIFY_FLAG" val=""/>
</p:tagLst>
</file>

<file path=ppt/tags/tag696.xml><?xml version="1.0" encoding="utf-8"?>
<p:tagLst xmlns:p="http://schemas.openxmlformats.org/presentationml/2006/main">
  <p:tag name="KSO_WM_BEAUTIFY_FLAG" val=""/>
</p:tagLst>
</file>

<file path=ppt/tags/tag697.xml><?xml version="1.0" encoding="utf-8"?>
<p:tagLst xmlns:p="http://schemas.openxmlformats.org/presentationml/2006/main">
  <p:tag name="KSO_WM_BEAUTIFY_FLAG" val=""/>
</p:tagLst>
</file>

<file path=ppt/tags/tag698.xml><?xml version="1.0" encoding="utf-8"?>
<p:tagLst xmlns:p="http://schemas.openxmlformats.org/presentationml/2006/main">
  <p:tag name="KSO_WM_BEAUTIFY_FLAG" val=""/>
</p:tagLst>
</file>

<file path=ppt/tags/tag69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00.xml><?xml version="1.0" encoding="utf-8"?>
<p:tagLst xmlns:p="http://schemas.openxmlformats.org/presentationml/2006/main">
  <p:tag name="KSO_WM_BEAUTIFY_FLAG" val=""/>
</p:tagLst>
</file>

<file path=ppt/tags/tag70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02.xml><?xml version="1.0" encoding="utf-8"?>
<p:tagLst xmlns:p="http://schemas.openxmlformats.org/presentationml/2006/main">
  <p:tag name="KSO_WM_BEAUTIFY_FLAG" val=""/>
</p:tagLst>
</file>

<file path=ppt/tags/tag703.xml><?xml version="1.0" encoding="utf-8"?>
<p:tagLst xmlns:p="http://schemas.openxmlformats.org/presentationml/2006/main">
  <p:tag name="KSO_WM_BEAUTIFY_FLAG" val=""/>
</p:tagLst>
</file>

<file path=ppt/tags/tag704.xml><?xml version="1.0" encoding="utf-8"?>
<p:tagLst xmlns:p="http://schemas.openxmlformats.org/presentationml/2006/main">
  <p:tag name="KSO_WM_BEAUTIFY_FLAG" val=""/>
</p:tagLst>
</file>

<file path=ppt/tags/tag705.xml><?xml version="1.0" encoding="utf-8"?>
<p:tagLst xmlns:p="http://schemas.openxmlformats.org/presentationml/2006/main">
  <p:tag name="KSO_WM_BEAUTIFY_FLAG" val=""/>
</p:tagLst>
</file>

<file path=ppt/tags/tag706.xml><?xml version="1.0" encoding="utf-8"?>
<p:tagLst xmlns:p="http://schemas.openxmlformats.org/presentationml/2006/main">
  <p:tag name="KSO_WM_BEAUTIFY_FLAG" val=""/>
</p:tagLst>
</file>

<file path=ppt/tags/tag707.xml><?xml version="1.0" encoding="utf-8"?>
<p:tagLst xmlns:p="http://schemas.openxmlformats.org/presentationml/2006/main">
  <p:tag name="KSO_WM_BEAUTIFY_FLAG" val=""/>
</p:tagLst>
</file>

<file path=ppt/tags/tag708.xml><?xml version="1.0" encoding="utf-8"?>
<p:tagLst xmlns:p="http://schemas.openxmlformats.org/presentationml/2006/main">
  <p:tag name="KSO_WM_BEAUTIFY_FLAG" val=""/>
</p:tagLst>
</file>

<file path=ppt/tags/tag709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10.xml><?xml version="1.0" encoding="utf-8"?>
<p:tagLst xmlns:p="http://schemas.openxmlformats.org/presentationml/2006/main">
  <p:tag name="KSO_WM_BEAUTIFY_FLAG" val=""/>
</p:tagLst>
</file>

<file path=ppt/tags/tag711.xml><?xml version="1.0" encoding="utf-8"?>
<p:tagLst xmlns:p="http://schemas.openxmlformats.org/presentationml/2006/main">
  <p:tag name="KSO_WM_BEAUTIFY_FLAG" val=""/>
</p:tagLst>
</file>

<file path=ppt/tags/tag71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3.xml><?xml version="1.0" encoding="utf-8"?>
<p:tagLst xmlns:p="http://schemas.openxmlformats.org/presentationml/2006/main">
  <p:tag name="KSO_WM_BEAUTIFY_FLAG" val=""/>
</p:tagLst>
</file>

<file path=ppt/tags/tag714.xml><?xml version="1.0" encoding="utf-8"?>
<p:tagLst xmlns:p="http://schemas.openxmlformats.org/presentationml/2006/main">
  <p:tag name="KSO_WM_BEAUTIFY_FLAG" val=""/>
</p:tagLst>
</file>

<file path=ppt/tags/tag715.xml><?xml version="1.0" encoding="utf-8"?>
<p:tagLst xmlns:p="http://schemas.openxmlformats.org/presentationml/2006/main">
  <p:tag name="KSO_WM_BEAUTIFY_FLAG" val=""/>
</p:tagLst>
</file>

<file path=ppt/tags/tag716.xml><?xml version="1.0" encoding="utf-8"?>
<p:tagLst xmlns:p="http://schemas.openxmlformats.org/presentationml/2006/main">
  <p:tag name="KSO_WM_BEAUTIFY_FLAG" val=""/>
</p:tagLst>
</file>

<file path=ppt/tags/tag717.xml><?xml version="1.0" encoding="utf-8"?>
<p:tagLst xmlns:p="http://schemas.openxmlformats.org/presentationml/2006/main">
  <p:tag name="KSO_WM_BEAUTIFY_FLAG" val=""/>
</p:tagLst>
</file>

<file path=ppt/tags/tag718.xml><?xml version="1.0" encoding="utf-8"?>
<p:tagLst xmlns:p="http://schemas.openxmlformats.org/presentationml/2006/main">
  <p:tag name="KSO_WM_BEAUTIFY_FLAG" val=""/>
</p:tagLst>
</file>

<file path=ppt/tags/tag719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20.xml><?xml version="1.0" encoding="utf-8"?>
<p:tagLst xmlns:p="http://schemas.openxmlformats.org/presentationml/2006/main">
  <p:tag name="KSO_WM_BEAUTIFY_FLAG" val=""/>
</p:tagLst>
</file>

<file path=ppt/tags/tag721.xml><?xml version="1.0" encoding="utf-8"?>
<p:tagLst xmlns:p="http://schemas.openxmlformats.org/presentationml/2006/main">
  <p:tag name="KSO_WM_BEAUTIFY_FLAG" val=""/>
</p:tagLst>
</file>

<file path=ppt/tags/tag72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3.xml><?xml version="1.0" encoding="utf-8"?>
<p:tagLst xmlns:p="http://schemas.openxmlformats.org/presentationml/2006/main">
  <p:tag name="KSO_WM_BEAUTIFY_FLAG" val=""/>
</p:tagLst>
</file>

<file path=ppt/tags/tag724.xml><?xml version="1.0" encoding="utf-8"?>
<p:tagLst xmlns:p="http://schemas.openxmlformats.org/presentationml/2006/main">
  <p:tag name="KSO_WM_BEAUTIFY_FLAG" val=""/>
</p:tagLst>
</file>

<file path=ppt/tags/tag725.xml><?xml version="1.0" encoding="utf-8"?>
<p:tagLst xmlns:p="http://schemas.openxmlformats.org/presentationml/2006/main">
  <p:tag name="KSO_WM_BEAUTIFY_FLAG" val=""/>
</p:tagLst>
</file>

<file path=ppt/tags/tag726.xml><?xml version="1.0" encoding="utf-8"?>
<p:tagLst xmlns:p="http://schemas.openxmlformats.org/presentationml/2006/main">
  <p:tag name="KSO_WM_BEAUTIFY_FLAG" val=""/>
</p:tagLst>
</file>

<file path=ppt/tags/tag727.xml><?xml version="1.0" encoding="utf-8"?>
<p:tagLst xmlns:p="http://schemas.openxmlformats.org/presentationml/2006/main">
  <p:tag name="KSO_WM_BEAUTIFY_FLAG" val=""/>
</p:tagLst>
</file>

<file path=ppt/tags/tag728.xml><?xml version="1.0" encoding="utf-8"?>
<p:tagLst xmlns:p="http://schemas.openxmlformats.org/presentationml/2006/main">
  <p:tag name="KSO_WM_BEAUTIFY_FLAG" val=""/>
</p:tagLst>
</file>

<file path=ppt/tags/tag72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BEAUTIFY_FLAG" val=""/>
</p:tagLst>
</file>

<file path=ppt/tags/tag730.xml><?xml version="1.0" encoding="utf-8"?>
<p:tagLst xmlns:p="http://schemas.openxmlformats.org/presentationml/2006/main">
  <p:tag name="COMMONDATA" val="eyJoZGlkIjoiYjA3OTI1OTZlZmYxYmZkYzc3MWJmMmE3YzFmMmMxZmMifQ=="/>
  <p:tag name="KSO_WPP_MARK_KEY" val="5ad41d03-4d1c-46b1-bf45-b66af5b13f50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1432</Words>
  <Application>WPS 演示</Application>
  <PresentationFormat>宽屏</PresentationFormat>
  <Paragraphs>104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Times New Roman</vt:lpstr>
      <vt:lpstr>隶书</vt:lpstr>
      <vt:lpstr>黑体</vt:lpstr>
      <vt:lpstr>OPPOSans R</vt:lpstr>
      <vt:lpstr>微软雅黑</vt:lpstr>
      <vt:lpstr>Arial Unicode MS</vt:lpstr>
      <vt:lpstr>Calibri</vt:lpstr>
      <vt:lpstr>Office 主题​​</vt:lpstr>
      <vt:lpstr>Aspect Based Sentiment 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听风～</cp:lastModifiedBy>
  <cp:revision>198</cp:revision>
  <dcterms:created xsi:type="dcterms:W3CDTF">2019-06-19T02:08:00Z</dcterms:created>
  <dcterms:modified xsi:type="dcterms:W3CDTF">2023-06-04T18:09:52Z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B5C9BAFC3AA14174851CC23273599816_11</vt:lpwstr>
  </property>
</Properties>
</file>