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4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161.xml"/><Relationship Id="rId98" Type="http://schemas.openxmlformats.org/officeDocument/2006/relationships/tags" Target="../tags/tag160.xml"/><Relationship Id="rId97" Type="http://schemas.openxmlformats.org/officeDocument/2006/relationships/tags" Target="../tags/tag159.xml"/><Relationship Id="rId96" Type="http://schemas.openxmlformats.org/officeDocument/2006/relationships/tags" Target="../tags/tag158.xml"/><Relationship Id="rId95" Type="http://schemas.openxmlformats.org/officeDocument/2006/relationships/tags" Target="../tags/tag157.xml"/><Relationship Id="rId94" Type="http://schemas.openxmlformats.org/officeDocument/2006/relationships/tags" Target="../tags/tag156.xml"/><Relationship Id="rId93" Type="http://schemas.openxmlformats.org/officeDocument/2006/relationships/tags" Target="../tags/tag155.xml"/><Relationship Id="rId92" Type="http://schemas.openxmlformats.org/officeDocument/2006/relationships/tags" Target="../tags/tag154.xml"/><Relationship Id="rId91" Type="http://schemas.openxmlformats.org/officeDocument/2006/relationships/tags" Target="../tags/tag153.xml"/><Relationship Id="rId90" Type="http://schemas.openxmlformats.org/officeDocument/2006/relationships/tags" Target="../tags/tag152.xml"/><Relationship Id="rId9" Type="http://schemas.openxmlformats.org/officeDocument/2006/relationships/tags" Target="../tags/tag71.xml"/><Relationship Id="rId89" Type="http://schemas.openxmlformats.org/officeDocument/2006/relationships/tags" Target="../tags/tag151.xml"/><Relationship Id="rId88" Type="http://schemas.openxmlformats.org/officeDocument/2006/relationships/tags" Target="../tags/tag150.xml"/><Relationship Id="rId87" Type="http://schemas.openxmlformats.org/officeDocument/2006/relationships/tags" Target="../tags/tag149.xml"/><Relationship Id="rId86" Type="http://schemas.openxmlformats.org/officeDocument/2006/relationships/tags" Target="../tags/tag148.xml"/><Relationship Id="rId85" Type="http://schemas.openxmlformats.org/officeDocument/2006/relationships/tags" Target="../tags/tag147.xml"/><Relationship Id="rId84" Type="http://schemas.openxmlformats.org/officeDocument/2006/relationships/tags" Target="../tags/tag146.xml"/><Relationship Id="rId83" Type="http://schemas.openxmlformats.org/officeDocument/2006/relationships/tags" Target="../tags/tag145.xml"/><Relationship Id="rId82" Type="http://schemas.openxmlformats.org/officeDocument/2006/relationships/tags" Target="../tags/tag144.xml"/><Relationship Id="rId81" Type="http://schemas.openxmlformats.org/officeDocument/2006/relationships/tags" Target="../tags/tag143.xml"/><Relationship Id="rId80" Type="http://schemas.openxmlformats.org/officeDocument/2006/relationships/tags" Target="../tags/tag142.xml"/><Relationship Id="rId8" Type="http://schemas.openxmlformats.org/officeDocument/2006/relationships/tags" Target="../tags/tag70.xml"/><Relationship Id="rId79" Type="http://schemas.openxmlformats.org/officeDocument/2006/relationships/tags" Target="../tags/tag141.xml"/><Relationship Id="rId78" Type="http://schemas.openxmlformats.org/officeDocument/2006/relationships/tags" Target="../tags/tag140.xml"/><Relationship Id="rId77" Type="http://schemas.openxmlformats.org/officeDocument/2006/relationships/tags" Target="../tags/tag139.xml"/><Relationship Id="rId76" Type="http://schemas.openxmlformats.org/officeDocument/2006/relationships/tags" Target="../tags/tag138.xml"/><Relationship Id="rId75" Type="http://schemas.openxmlformats.org/officeDocument/2006/relationships/tags" Target="../tags/tag137.xml"/><Relationship Id="rId74" Type="http://schemas.openxmlformats.org/officeDocument/2006/relationships/tags" Target="../tags/tag136.xml"/><Relationship Id="rId73" Type="http://schemas.openxmlformats.org/officeDocument/2006/relationships/tags" Target="../tags/tag135.xml"/><Relationship Id="rId72" Type="http://schemas.openxmlformats.org/officeDocument/2006/relationships/tags" Target="../tags/tag134.xml"/><Relationship Id="rId71" Type="http://schemas.openxmlformats.org/officeDocument/2006/relationships/tags" Target="../tags/tag133.xml"/><Relationship Id="rId70" Type="http://schemas.openxmlformats.org/officeDocument/2006/relationships/tags" Target="../tags/tag132.xml"/><Relationship Id="rId7" Type="http://schemas.openxmlformats.org/officeDocument/2006/relationships/tags" Target="../tags/tag69.xml"/><Relationship Id="rId69" Type="http://schemas.openxmlformats.org/officeDocument/2006/relationships/tags" Target="../tags/tag131.xml"/><Relationship Id="rId68" Type="http://schemas.openxmlformats.org/officeDocument/2006/relationships/tags" Target="../tags/tag130.xml"/><Relationship Id="rId67" Type="http://schemas.openxmlformats.org/officeDocument/2006/relationships/tags" Target="../tags/tag129.xml"/><Relationship Id="rId66" Type="http://schemas.openxmlformats.org/officeDocument/2006/relationships/tags" Target="../tags/tag128.xml"/><Relationship Id="rId65" Type="http://schemas.openxmlformats.org/officeDocument/2006/relationships/tags" Target="../tags/tag127.xml"/><Relationship Id="rId64" Type="http://schemas.openxmlformats.org/officeDocument/2006/relationships/tags" Target="../tags/tag126.xml"/><Relationship Id="rId63" Type="http://schemas.openxmlformats.org/officeDocument/2006/relationships/tags" Target="../tags/tag125.xml"/><Relationship Id="rId62" Type="http://schemas.openxmlformats.org/officeDocument/2006/relationships/tags" Target="../tags/tag124.xml"/><Relationship Id="rId61" Type="http://schemas.openxmlformats.org/officeDocument/2006/relationships/tags" Target="../tags/tag123.xml"/><Relationship Id="rId60" Type="http://schemas.openxmlformats.org/officeDocument/2006/relationships/tags" Target="../tags/tag122.xml"/><Relationship Id="rId6" Type="http://schemas.openxmlformats.org/officeDocument/2006/relationships/tags" Target="../tags/tag68.xml"/><Relationship Id="rId59" Type="http://schemas.openxmlformats.org/officeDocument/2006/relationships/tags" Target="../tags/tag121.xml"/><Relationship Id="rId58" Type="http://schemas.openxmlformats.org/officeDocument/2006/relationships/tags" Target="../tags/tag120.xml"/><Relationship Id="rId57" Type="http://schemas.openxmlformats.org/officeDocument/2006/relationships/tags" Target="../tags/tag119.xml"/><Relationship Id="rId56" Type="http://schemas.openxmlformats.org/officeDocument/2006/relationships/tags" Target="../tags/tag118.xml"/><Relationship Id="rId55" Type="http://schemas.openxmlformats.org/officeDocument/2006/relationships/tags" Target="../tags/tag117.xml"/><Relationship Id="rId54" Type="http://schemas.openxmlformats.org/officeDocument/2006/relationships/tags" Target="../tags/tag116.xml"/><Relationship Id="rId53" Type="http://schemas.openxmlformats.org/officeDocument/2006/relationships/tags" Target="../tags/tag115.xml"/><Relationship Id="rId52" Type="http://schemas.openxmlformats.org/officeDocument/2006/relationships/tags" Target="../tags/tag114.xml"/><Relationship Id="rId51" Type="http://schemas.openxmlformats.org/officeDocument/2006/relationships/tags" Target="../tags/tag113.xml"/><Relationship Id="rId50" Type="http://schemas.openxmlformats.org/officeDocument/2006/relationships/tags" Target="../tags/tag112.xml"/><Relationship Id="rId5" Type="http://schemas.openxmlformats.org/officeDocument/2006/relationships/tags" Target="../tags/tag67.xml"/><Relationship Id="rId49" Type="http://schemas.openxmlformats.org/officeDocument/2006/relationships/tags" Target="../tags/tag111.xml"/><Relationship Id="rId48" Type="http://schemas.openxmlformats.org/officeDocument/2006/relationships/tags" Target="../tags/tag110.xml"/><Relationship Id="rId47" Type="http://schemas.openxmlformats.org/officeDocument/2006/relationships/tags" Target="../tags/tag109.xml"/><Relationship Id="rId46" Type="http://schemas.openxmlformats.org/officeDocument/2006/relationships/tags" Target="../tags/tag108.xml"/><Relationship Id="rId45" Type="http://schemas.openxmlformats.org/officeDocument/2006/relationships/tags" Target="../tags/tag107.xml"/><Relationship Id="rId44" Type="http://schemas.openxmlformats.org/officeDocument/2006/relationships/tags" Target="../tags/tag106.xml"/><Relationship Id="rId43" Type="http://schemas.openxmlformats.org/officeDocument/2006/relationships/tags" Target="../tags/tag105.xml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7" Type="http://schemas.openxmlformats.org/officeDocument/2006/relationships/slideLayout" Target="../slideLayouts/slideLayout1.xml"/><Relationship Id="rId146" Type="http://schemas.openxmlformats.org/officeDocument/2006/relationships/tags" Target="../tags/tag208.xml"/><Relationship Id="rId145" Type="http://schemas.openxmlformats.org/officeDocument/2006/relationships/tags" Target="../tags/tag207.xml"/><Relationship Id="rId144" Type="http://schemas.openxmlformats.org/officeDocument/2006/relationships/tags" Target="../tags/tag206.xml"/><Relationship Id="rId143" Type="http://schemas.openxmlformats.org/officeDocument/2006/relationships/tags" Target="../tags/tag205.xml"/><Relationship Id="rId142" Type="http://schemas.openxmlformats.org/officeDocument/2006/relationships/tags" Target="../tags/tag204.xml"/><Relationship Id="rId141" Type="http://schemas.openxmlformats.org/officeDocument/2006/relationships/tags" Target="../tags/tag203.xml"/><Relationship Id="rId140" Type="http://schemas.openxmlformats.org/officeDocument/2006/relationships/tags" Target="../tags/tag202.xml"/><Relationship Id="rId14" Type="http://schemas.openxmlformats.org/officeDocument/2006/relationships/tags" Target="../tags/tag76.xml"/><Relationship Id="rId139" Type="http://schemas.openxmlformats.org/officeDocument/2006/relationships/tags" Target="../tags/tag201.xml"/><Relationship Id="rId138" Type="http://schemas.openxmlformats.org/officeDocument/2006/relationships/tags" Target="../tags/tag200.xml"/><Relationship Id="rId137" Type="http://schemas.openxmlformats.org/officeDocument/2006/relationships/tags" Target="../tags/tag199.xml"/><Relationship Id="rId136" Type="http://schemas.openxmlformats.org/officeDocument/2006/relationships/tags" Target="../tags/tag198.xml"/><Relationship Id="rId135" Type="http://schemas.openxmlformats.org/officeDocument/2006/relationships/tags" Target="../tags/tag197.xml"/><Relationship Id="rId134" Type="http://schemas.openxmlformats.org/officeDocument/2006/relationships/tags" Target="../tags/tag196.xml"/><Relationship Id="rId133" Type="http://schemas.openxmlformats.org/officeDocument/2006/relationships/tags" Target="../tags/tag195.xml"/><Relationship Id="rId132" Type="http://schemas.openxmlformats.org/officeDocument/2006/relationships/tags" Target="../tags/tag194.xml"/><Relationship Id="rId131" Type="http://schemas.openxmlformats.org/officeDocument/2006/relationships/tags" Target="../tags/tag193.xml"/><Relationship Id="rId130" Type="http://schemas.openxmlformats.org/officeDocument/2006/relationships/tags" Target="../tags/tag192.xml"/><Relationship Id="rId13" Type="http://schemas.openxmlformats.org/officeDocument/2006/relationships/tags" Target="../tags/tag75.xml"/><Relationship Id="rId129" Type="http://schemas.openxmlformats.org/officeDocument/2006/relationships/tags" Target="../tags/tag191.xml"/><Relationship Id="rId128" Type="http://schemas.openxmlformats.org/officeDocument/2006/relationships/tags" Target="../tags/tag190.xml"/><Relationship Id="rId127" Type="http://schemas.openxmlformats.org/officeDocument/2006/relationships/tags" Target="../tags/tag189.xml"/><Relationship Id="rId126" Type="http://schemas.openxmlformats.org/officeDocument/2006/relationships/tags" Target="../tags/tag188.xml"/><Relationship Id="rId125" Type="http://schemas.openxmlformats.org/officeDocument/2006/relationships/tags" Target="../tags/tag187.xml"/><Relationship Id="rId124" Type="http://schemas.openxmlformats.org/officeDocument/2006/relationships/tags" Target="../tags/tag186.xml"/><Relationship Id="rId123" Type="http://schemas.openxmlformats.org/officeDocument/2006/relationships/tags" Target="../tags/tag185.xml"/><Relationship Id="rId122" Type="http://schemas.openxmlformats.org/officeDocument/2006/relationships/tags" Target="../tags/tag184.xml"/><Relationship Id="rId121" Type="http://schemas.openxmlformats.org/officeDocument/2006/relationships/tags" Target="../tags/tag183.xml"/><Relationship Id="rId120" Type="http://schemas.openxmlformats.org/officeDocument/2006/relationships/tags" Target="../tags/tag182.xml"/><Relationship Id="rId12" Type="http://schemas.openxmlformats.org/officeDocument/2006/relationships/tags" Target="../tags/tag74.xml"/><Relationship Id="rId119" Type="http://schemas.openxmlformats.org/officeDocument/2006/relationships/tags" Target="../tags/tag181.xml"/><Relationship Id="rId118" Type="http://schemas.openxmlformats.org/officeDocument/2006/relationships/tags" Target="../tags/tag180.xml"/><Relationship Id="rId117" Type="http://schemas.openxmlformats.org/officeDocument/2006/relationships/tags" Target="../tags/tag179.xml"/><Relationship Id="rId116" Type="http://schemas.openxmlformats.org/officeDocument/2006/relationships/tags" Target="../tags/tag178.xml"/><Relationship Id="rId115" Type="http://schemas.openxmlformats.org/officeDocument/2006/relationships/tags" Target="../tags/tag177.xml"/><Relationship Id="rId114" Type="http://schemas.openxmlformats.org/officeDocument/2006/relationships/tags" Target="../tags/tag176.xml"/><Relationship Id="rId113" Type="http://schemas.openxmlformats.org/officeDocument/2006/relationships/tags" Target="../tags/tag175.xml"/><Relationship Id="rId112" Type="http://schemas.openxmlformats.org/officeDocument/2006/relationships/tags" Target="../tags/tag174.xml"/><Relationship Id="rId111" Type="http://schemas.openxmlformats.org/officeDocument/2006/relationships/tags" Target="../tags/tag173.xml"/><Relationship Id="rId110" Type="http://schemas.openxmlformats.org/officeDocument/2006/relationships/tags" Target="../tags/tag172.xml"/><Relationship Id="rId11" Type="http://schemas.openxmlformats.org/officeDocument/2006/relationships/tags" Target="../tags/tag73.xml"/><Relationship Id="rId109" Type="http://schemas.openxmlformats.org/officeDocument/2006/relationships/tags" Target="../tags/tag171.xml"/><Relationship Id="rId108" Type="http://schemas.openxmlformats.org/officeDocument/2006/relationships/tags" Target="../tags/tag170.xml"/><Relationship Id="rId107" Type="http://schemas.openxmlformats.org/officeDocument/2006/relationships/tags" Target="../tags/tag169.xml"/><Relationship Id="rId106" Type="http://schemas.openxmlformats.org/officeDocument/2006/relationships/tags" Target="../tags/tag168.xml"/><Relationship Id="rId105" Type="http://schemas.openxmlformats.org/officeDocument/2006/relationships/tags" Target="../tags/tag167.xml"/><Relationship Id="rId104" Type="http://schemas.openxmlformats.org/officeDocument/2006/relationships/tags" Target="../tags/tag166.xml"/><Relationship Id="rId103" Type="http://schemas.openxmlformats.org/officeDocument/2006/relationships/tags" Target="../tags/tag165.xml"/><Relationship Id="rId102" Type="http://schemas.openxmlformats.org/officeDocument/2006/relationships/tags" Target="../tags/tag164.xml"/><Relationship Id="rId101" Type="http://schemas.openxmlformats.org/officeDocument/2006/relationships/tags" Target="../tags/tag163.xml"/><Relationship Id="rId100" Type="http://schemas.openxmlformats.org/officeDocument/2006/relationships/tags" Target="../tags/tag162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241.xml"/><Relationship Id="rId32" Type="http://schemas.openxmlformats.org/officeDocument/2006/relationships/tags" Target="../tags/tag240.xml"/><Relationship Id="rId31" Type="http://schemas.openxmlformats.org/officeDocument/2006/relationships/tags" Target="../tags/tag239.xml"/><Relationship Id="rId30" Type="http://schemas.openxmlformats.org/officeDocument/2006/relationships/tags" Target="../tags/tag238.xml"/><Relationship Id="rId3" Type="http://schemas.openxmlformats.org/officeDocument/2006/relationships/tags" Target="../tags/tag211.xml"/><Relationship Id="rId29" Type="http://schemas.openxmlformats.org/officeDocument/2006/relationships/tags" Target="../tags/tag237.xml"/><Relationship Id="rId28" Type="http://schemas.openxmlformats.org/officeDocument/2006/relationships/tags" Target="../tags/tag236.xml"/><Relationship Id="rId27" Type="http://schemas.openxmlformats.org/officeDocument/2006/relationships/tags" Target="../tags/tag235.xml"/><Relationship Id="rId26" Type="http://schemas.openxmlformats.org/officeDocument/2006/relationships/tags" Target="../tags/tag234.xml"/><Relationship Id="rId25" Type="http://schemas.openxmlformats.org/officeDocument/2006/relationships/tags" Target="../tags/tag233.xml"/><Relationship Id="rId24" Type="http://schemas.openxmlformats.org/officeDocument/2006/relationships/tags" Target="../tags/tag232.xml"/><Relationship Id="rId23" Type="http://schemas.openxmlformats.org/officeDocument/2006/relationships/tags" Target="../tags/tag231.xml"/><Relationship Id="rId22" Type="http://schemas.openxmlformats.org/officeDocument/2006/relationships/tags" Target="../tags/tag230.xml"/><Relationship Id="rId21" Type="http://schemas.openxmlformats.org/officeDocument/2006/relationships/tags" Target="../tags/tag229.xml"/><Relationship Id="rId20" Type="http://schemas.openxmlformats.org/officeDocument/2006/relationships/tags" Target="../tags/tag228.xml"/><Relationship Id="rId2" Type="http://schemas.openxmlformats.org/officeDocument/2006/relationships/tags" Target="../tags/tag210.xml"/><Relationship Id="rId19" Type="http://schemas.openxmlformats.org/officeDocument/2006/relationships/tags" Target="../tags/tag227.xml"/><Relationship Id="rId18" Type="http://schemas.openxmlformats.org/officeDocument/2006/relationships/tags" Target="../tags/tag226.xml"/><Relationship Id="rId17" Type="http://schemas.openxmlformats.org/officeDocument/2006/relationships/tags" Target="../tags/tag225.xml"/><Relationship Id="rId16" Type="http://schemas.openxmlformats.org/officeDocument/2006/relationships/tags" Target="../tags/tag224.xml"/><Relationship Id="rId15" Type="http://schemas.openxmlformats.org/officeDocument/2006/relationships/tags" Target="../tags/tag223.xml"/><Relationship Id="rId14" Type="http://schemas.openxmlformats.org/officeDocument/2006/relationships/tags" Target="../tags/tag222.xml"/><Relationship Id="rId13" Type="http://schemas.openxmlformats.org/officeDocument/2006/relationships/tags" Target="../tags/tag221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tags" Target="../tags/tag20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CCE8EA"/>
            </a:gs>
            <a:gs pos="0">
              <a:srgbClr val="DDF0F1"/>
            </a:gs>
            <a:gs pos="100000">
              <a:srgbClr val="BAE0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25805" y="2600960"/>
            <a:ext cx="3624580" cy="136525"/>
            <a:chOff x="1143" y="4096"/>
            <a:chExt cx="5708" cy="21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" y="4096"/>
              <a:ext cx="5708" cy="0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1212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"/>
              </p:custDataLst>
            </p:nvPr>
          </p:nvCxnSpPr>
          <p:spPr>
            <a:xfrm flipV="1">
              <a:off x="1481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2"/>
              </p:custDataLst>
            </p:nvPr>
          </p:nvCxnSpPr>
          <p:spPr>
            <a:xfrm flipV="1">
              <a:off x="2019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3"/>
              </p:custDataLst>
            </p:nvPr>
          </p:nvCxnSpPr>
          <p:spPr>
            <a:xfrm flipV="1">
              <a:off x="1750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4"/>
              </p:custDataLst>
            </p:nvPr>
          </p:nvCxnSpPr>
          <p:spPr>
            <a:xfrm flipV="1">
              <a:off x="2288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5"/>
              </p:custDataLst>
            </p:nvPr>
          </p:nvCxnSpPr>
          <p:spPr>
            <a:xfrm flipV="1">
              <a:off x="2557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6"/>
              </p:custDataLst>
            </p:nvPr>
          </p:nvCxnSpPr>
          <p:spPr>
            <a:xfrm flipV="1">
              <a:off x="3095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7"/>
              </p:custDataLst>
            </p:nvPr>
          </p:nvCxnSpPr>
          <p:spPr>
            <a:xfrm flipV="1">
              <a:off x="2826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8"/>
              </p:custDataLst>
            </p:nvPr>
          </p:nvCxnSpPr>
          <p:spPr>
            <a:xfrm flipV="1">
              <a:off x="3364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9"/>
              </p:custDataLst>
            </p:nvPr>
          </p:nvCxnSpPr>
          <p:spPr>
            <a:xfrm flipV="1">
              <a:off x="3633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0"/>
              </p:custDataLst>
            </p:nvPr>
          </p:nvCxnSpPr>
          <p:spPr>
            <a:xfrm flipV="1">
              <a:off x="4171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1"/>
              </p:custDataLst>
            </p:nvPr>
          </p:nvCxnSpPr>
          <p:spPr>
            <a:xfrm flipV="1">
              <a:off x="3902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2"/>
              </p:custDataLst>
            </p:nvPr>
          </p:nvCxnSpPr>
          <p:spPr>
            <a:xfrm flipV="1">
              <a:off x="4440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3"/>
              </p:custDataLst>
            </p:nvPr>
          </p:nvCxnSpPr>
          <p:spPr>
            <a:xfrm flipV="1">
              <a:off x="4709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4"/>
              </p:custDataLst>
            </p:nvPr>
          </p:nvCxnSpPr>
          <p:spPr>
            <a:xfrm flipV="1">
              <a:off x="5247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5"/>
              </p:custDataLst>
            </p:nvPr>
          </p:nvCxnSpPr>
          <p:spPr>
            <a:xfrm flipV="1">
              <a:off x="4978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6"/>
              </p:custDataLst>
            </p:nvPr>
          </p:nvCxnSpPr>
          <p:spPr>
            <a:xfrm flipV="1">
              <a:off x="5516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7"/>
              </p:custDataLst>
            </p:nvPr>
          </p:nvCxnSpPr>
          <p:spPr>
            <a:xfrm flipV="1">
              <a:off x="5785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18"/>
              </p:custDataLst>
            </p:nvPr>
          </p:nvCxnSpPr>
          <p:spPr>
            <a:xfrm flipV="1">
              <a:off x="6323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19"/>
              </p:custDataLst>
            </p:nvPr>
          </p:nvCxnSpPr>
          <p:spPr>
            <a:xfrm flipV="1">
              <a:off x="6054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311910" y="1958975"/>
            <a:ext cx="635000" cy="627380"/>
            <a:chOff x="2066" y="3085"/>
            <a:chExt cx="1000" cy="988"/>
          </a:xfrm>
        </p:grpSpPr>
        <p:sp>
          <p:nvSpPr>
            <p:cNvPr id="25" name="矩形 24"/>
            <p:cNvSpPr/>
            <p:nvPr/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99970" y="1979930"/>
            <a:ext cx="635000" cy="628015"/>
            <a:chOff x="2066" y="3085"/>
            <a:chExt cx="1000" cy="989"/>
          </a:xfrm>
        </p:grpSpPr>
        <p:sp>
          <p:nvSpPr>
            <p:cNvPr id="30" name="矩形 29"/>
            <p:cNvSpPr/>
            <p:nvPr>
              <p:custDataLst>
                <p:tags r:id="rId20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21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11910" y="1341755"/>
            <a:ext cx="635000" cy="628015"/>
            <a:chOff x="2066" y="3085"/>
            <a:chExt cx="1000" cy="989"/>
          </a:xfrm>
        </p:grpSpPr>
        <p:sp>
          <p:nvSpPr>
            <p:cNvPr id="33" name="矩形 32"/>
            <p:cNvSpPr/>
            <p:nvPr>
              <p:custDataLst>
                <p:tags r:id="rId22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>
              <p:custDataLst>
                <p:tags r:id="rId23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37" name="组合 36"/>
          <p:cNvGrpSpPr/>
          <p:nvPr/>
        </p:nvGrpSpPr>
        <p:grpSpPr>
          <a:xfrm rot="4140000">
            <a:off x="2454275" y="447040"/>
            <a:ext cx="1252220" cy="1327150"/>
            <a:chOff x="3239" y="827"/>
            <a:chExt cx="1972" cy="2090"/>
          </a:xfrm>
        </p:grpSpPr>
        <p:sp>
          <p:nvSpPr>
            <p:cNvPr id="35" name="半闭框 34"/>
            <p:cNvSpPr/>
            <p:nvPr/>
          </p:nvSpPr>
          <p:spPr>
            <a:xfrm>
              <a:off x="3627" y="1547"/>
              <a:ext cx="1585" cy="1371"/>
            </a:xfrm>
            <a:prstGeom prst="halfFrame">
              <a:avLst>
                <a:gd name="adj1" fmla="val 15317"/>
                <a:gd name="adj2" fmla="val 1363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9140000">
              <a:off x="3239" y="827"/>
              <a:ext cx="464" cy="1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43195" y="2600960"/>
            <a:ext cx="3624580" cy="136525"/>
            <a:chOff x="1143" y="4096"/>
            <a:chExt cx="5708" cy="215"/>
          </a:xfrm>
        </p:grpSpPr>
        <p:cxnSp>
          <p:nvCxnSpPr>
            <p:cNvPr id="39" name="直接连接符 38"/>
            <p:cNvCxnSpPr/>
            <p:nvPr>
              <p:custDataLst>
                <p:tags r:id="rId24"/>
              </p:custDataLst>
            </p:nvPr>
          </p:nvCxnSpPr>
          <p:spPr>
            <a:xfrm>
              <a:off x="1143" y="4096"/>
              <a:ext cx="5708" cy="0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25"/>
              </p:custDataLst>
            </p:nvPr>
          </p:nvCxnSpPr>
          <p:spPr>
            <a:xfrm flipV="1">
              <a:off x="1212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26"/>
              </p:custDataLst>
            </p:nvPr>
          </p:nvCxnSpPr>
          <p:spPr>
            <a:xfrm flipV="1">
              <a:off x="1481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27"/>
              </p:custDataLst>
            </p:nvPr>
          </p:nvCxnSpPr>
          <p:spPr>
            <a:xfrm flipV="1">
              <a:off x="2019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28"/>
              </p:custDataLst>
            </p:nvPr>
          </p:nvCxnSpPr>
          <p:spPr>
            <a:xfrm flipV="1">
              <a:off x="1750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29"/>
              </p:custDataLst>
            </p:nvPr>
          </p:nvCxnSpPr>
          <p:spPr>
            <a:xfrm flipV="1">
              <a:off x="2288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30"/>
              </p:custDataLst>
            </p:nvPr>
          </p:nvCxnSpPr>
          <p:spPr>
            <a:xfrm flipV="1">
              <a:off x="2557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31"/>
              </p:custDataLst>
            </p:nvPr>
          </p:nvCxnSpPr>
          <p:spPr>
            <a:xfrm flipV="1">
              <a:off x="3095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32"/>
              </p:custDataLst>
            </p:nvPr>
          </p:nvCxnSpPr>
          <p:spPr>
            <a:xfrm flipV="1">
              <a:off x="2826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33"/>
              </p:custDataLst>
            </p:nvPr>
          </p:nvCxnSpPr>
          <p:spPr>
            <a:xfrm flipV="1">
              <a:off x="3364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34"/>
              </p:custDataLst>
            </p:nvPr>
          </p:nvCxnSpPr>
          <p:spPr>
            <a:xfrm flipV="1">
              <a:off x="3633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35"/>
              </p:custDataLst>
            </p:nvPr>
          </p:nvCxnSpPr>
          <p:spPr>
            <a:xfrm flipV="1">
              <a:off x="4171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36"/>
              </p:custDataLst>
            </p:nvPr>
          </p:nvCxnSpPr>
          <p:spPr>
            <a:xfrm flipV="1">
              <a:off x="3902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37"/>
              </p:custDataLst>
            </p:nvPr>
          </p:nvCxnSpPr>
          <p:spPr>
            <a:xfrm flipV="1">
              <a:off x="4440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38"/>
              </p:custDataLst>
            </p:nvPr>
          </p:nvCxnSpPr>
          <p:spPr>
            <a:xfrm flipV="1">
              <a:off x="4709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39"/>
              </p:custDataLst>
            </p:nvPr>
          </p:nvCxnSpPr>
          <p:spPr>
            <a:xfrm flipV="1">
              <a:off x="5247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40"/>
              </p:custDataLst>
            </p:nvPr>
          </p:nvCxnSpPr>
          <p:spPr>
            <a:xfrm flipV="1">
              <a:off x="4978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41"/>
              </p:custDataLst>
            </p:nvPr>
          </p:nvCxnSpPr>
          <p:spPr>
            <a:xfrm flipV="1">
              <a:off x="5516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42"/>
              </p:custDataLst>
            </p:nvPr>
          </p:nvCxnSpPr>
          <p:spPr>
            <a:xfrm flipV="1">
              <a:off x="5785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43"/>
              </p:custDataLst>
            </p:nvPr>
          </p:nvCxnSpPr>
          <p:spPr>
            <a:xfrm flipV="1">
              <a:off x="6323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44"/>
              </p:custDataLst>
            </p:nvPr>
          </p:nvCxnSpPr>
          <p:spPr>
            <a:xfrm flipV="1">
              <a:off x="6054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829300" y="1958975"/>
            <a:ext cx="635000" cy="627380"/>
            <a:chOff x="2066" y="3085"/>
            <a:chExt cx="1000" cy="988"/>
          </a:xfrm>
        </p:grpSpPr>
        <p:sp>
          <p:nvSpPr>
            <p:cNvPr id="61" name="矩形 60"/>
            <p:cNvSpPr/>
            <p:nvPr>
              <p:custDataLst>
                <p:tags r:id="rId45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>
              <p:custDataLst>
                <p:tags r:id="rId46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817360" y="1979930"/>
            <a:ext cx="635000" cy="628015"/>
            <a:chOff x="2066" y="3085"/>
            <a:chExt cx="1000" cy="989"/>
          </a:xfrm>
        </p:grpSpPr>
        <p:sp>
          <p:nvSpPr>
            <p:cNvPr id="64" name="矩形 63"/>
            <p:cNvSpPr/>
            <p:nvPr>
              <p:custDataLst>
                <p:tags r:id="rId47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>
              <p:custDataLst>
                <p:tags r:id="rId48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052945" y="993775"/>
            <a:ext cx="635000" cy="628015"/>
            <a:chOff x="2066" y="3085"/>
            <a:chExt cx="1000" cy="989"/>
          </a:xfrm>
        </p:grpSpPr>
        <p:sp>
          <p:nvSpPr>
            <p:cNvPr id="67" name="矩形 66"/>
            <p:cNvSpPr/>
            <p:nvPr>
              <p:custDataLst>
                <p:tags r:id="rId49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>
              <p:custDataLst>
                <p:tags r:id="rId50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9" name="组合 68"/>
          <p:cNvGrpSpPr/>
          <p:nvPr/>
        </p:nvGrpSpPr>
        <p:grpSpPr>
          <a:xfrm rot="4140000">
            <a:off x="6971665" y="447040"/>
            <a:ext cx="1252220" cy="1327150"/>
            <a:chOff x="3239" y="827"/>
            <a:chExt cx="1972" cy="2090"/>
          </a:xfrm>
        </p:grpSpPr>
        <p:sp>
          <p:nvSpPr>
            <p:cNvPr id="70" name="半闭框 69"/>
            <p:cNvSpPr/>
            <p:nvPr>
              <p:custDataLst>
                <p:tags r:id="rId51"/>
              </p:custDataLst>
            </p:nvPr>
          </p:nvSpPr>
          <p:spPr>
            <a:xfrm>
              <a:off x="3627" y="1547"/>
              <a:ext cx="1585" cy="1371"/>
            </a:xfrm>
            <a:prstGeom prst="halfFrame">
              <a:avLst>
                <a:gd name="adj1" fmla="val 15317"/>
                <a:gd name="adj2" fmla="val 1363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>
              <p:custDataLst>
                <p:tags r:id="rId52"/>
              </p:custDataLst>
            </p:nvPr>
          </p:nvSpPr>
          <p:spPr>
            <a:xfrm rot="19140000">
              <a:off x="3239" y="827"/>
              <a:ext cx="464" cy="1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627110" y="4041775"/>
            <a:ext cx="3624580" cy="136525"/>
            <a:chOff x="1143" y="4096"/>
            <a:chExt cx="5708" cy="215"/>
          </a:xfrm>
        </p:grpSpPr>
        <p:cxnSp>
          <p:nvCxnSpPr>
            <p:cNvPr id="73" name="直接连接符 72"/>
            <p:cNvCxnSpPr/>
            <p:nvPr>
              <p:custDataLst>
                <p:tags r:id="rId53"/>
              </p:custDataLst>
            </p:nvPr>
          </p:nvCxnSpPr>
          <p:spPr>
            <a:xfrm>
              <a:off x="1143" y="4096"/>
              <a:ext cx="5708" cy="0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54"/>
              </p:custDataLst>
            </p:nvPr>
          </p:nvCxnSpPr>
          <p:spPr>
            <a:xfrm flipV="1">
              <a:off x="1212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55"/>
              </p:custDataLst>
            </p:nvPr>
          </p:nvCxnSpPr>
          <p:spPr>
            <a:xfrm flipV="1">
              <a:off x="1481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56"/>
              </p:custDataLst>
            </p:nvPr>
          </p:nvCxnSpPr>
          <p:spPr>
            <a:xfrm flipV="1">
              <a:off x="2019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57"/>
              </p:custDataLst>
            </p:nvPr>
          </p:nvCxnSpPr>
          <p:spPr>
            <a:xfrm flipV="1">
              <a:off x="1750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58"/>
              </p:custDataLst>
            </p:nvPr>
          </p:nvCxnSpPr>
          <p:spPr>
            <a:xfrm flipV="1">
              <a:off x="2288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59"/>
              </p:custDataLst>
            </p:nvPr>
          </p:nvCxnSpPr>
          <p:spPr>
            <a:xfrm flipV="1">
              <a:off x="2557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60"/>
              </p:custDataLst>
            </p:nvPr>
          </p:nvCxnSpPr>
          <p:spPr>
            <a:xfrm flipV="1">
              <a:off x="3095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61"/>
              </p:custDataLst>
            </p:nvPr>
          </p:nvCxnSpPr>
          <p:spPr>
            <a:xfrm flipV="1">
              <a:off x="2826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62"/>
              </p:custDataLst>
            </p:nvPr>
          </p:nvCxnSpPr>
          <p:spPr>
            <a:xfrm flipV="1">
              <a:off x="3364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63"/>
              </p:custDataLst>
            </p:nvPr>
          </p:nvCxnSpPr>
          <p:spPr>
            <a:xfrm flipV="1">
              <a:off x="3633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64"/>
              </p:custDataLst>
            </p:nvPr>
          </p:nvCxnSpPr>
          <p:spPr>
            <a:xfrm flipV="1">
              <a:off x="4171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65"/>
              </p:custDataLst>
            </p:nvPr>
          </p:nvCxnSpPr>
          <p:spPr>
            <a:xfrm flipV="1">
              <a:off x="3902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>
              <p:custDataLst>
                <p:tags r:id="rId66"/>
              </p:custDataLst>
            </p:nvPr>
          </p:nvCxnSpPr>
          <p:spPr>
            <a:xfrm flipV="1">
              <a:off x="4440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>
              <p:custDataLst>
                <p:tags r:id="rId67"/>
              </p:custDataLst>
            </p:nvPr>
          </p:nvCxnSpPr>
          <p:spPr>
            <a:xfrm flipV="1">
              <a:off x="4709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>
              <p:custDataLst>
                <p:tags r:id="rId68"/>
              </p:custDataLst>
            </p:nvPr>
          </p:nvCxnSpPr>
          <p:spPr>
            <a:xfrm flipV="1">
              <a:off x="5247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69"/>
              </p:custDataLst>
            </p:nvPr>
          </p:nvCxnSpPr>
          <p:spPr>
            <a:xfrm flipV="1">
              <a:off x="4978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70"/>
              </p:custDataLst>
            </p:nvPr>
          </p:nvCxnSpPr>
          <p:spPr>
            <a:xfrm flipV="1">
              <a:off x="5516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>
              <p:custDataLst>
                <p:tags r:id="rId71"/>
              </p:custDataLst>
            </p:nvPr>
          </p:nvCxnSpPr>
          <p:spPr>
            <a:xfrm flipV="1">
              <a:off x="5785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>
              <p:custDataLst>
                <p:tags r:id="rId72"/>
              </p:custDataLst>
            </p:nvPr>
          </p:nvCxnSpPr>
          <p:spPr>
            <a:xfrm flipV="1">
              <a:off x="6323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73"/>
              </p:custDataLst>
            </p:nvPr>
          </p:nvCxnSpPr>
          <p:spPr>
            <a:xfrm flipV="1">
              <a:off x="6054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9213215" y="3399790"/>
            <a:ext cx="635000" cy="627380"/>
            <a:chOff x="2066" y="3085"/>
            <a:chExt cx="1000" cy="988"/>
          </a:xfrm>
        </p:grpSpPr>
        <p:sp>
          <p:nvSpPr>
            <p:cNvPr id="95" name="矩形 94"/>
            <p:cNvSpPr/>
            <p:nvPr>
              <p:custDataLst>
                <p:tags r:id="rId74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>
              <p:custDataLst>
                <p:tags r:id="rId75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0201275" y="3420745"/>
            <a:ext cx="635000" cy="628015"/>
            <a:chOff x="2066" y="3085"/>
            <a:chExt cx="1000" cy="989"/>
          </a:xfrm>
        </p:grpSpPr>
        <p:sp>
          <p:nvSpPr>
            <p:cNvPr id="98" name="矩形 97"/>
            <p:cNvSpPr/>
            <p:nvPr>
              <p:custDataLst>
                <p:tags r:id="rId76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>
              <p:custDataLst>
                <p:tags r:id="rId77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1163935" y="3422015"/>
            <a:ext cx="635000" cy="628015"/>
            <a:chOff x="2066" y="3085"/>
            <a:chExt cx="1000" cy="989"/>
          </a:xfrm>
        </p:grpSpPr>
        <p:sp>
          <p:nvSpPr>
            <p:cNvPr id="101" name="矩形 100"/>
            <p:cNvSpPr/>
            <p:nvPr>
              <p:custDataLst>
                <p:tags r:id="rId78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>
              <p:custDataLst>
                <p:tags r:id="rId79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103" name="组合 102"/>
          <p:cNvGrpSpPr/>
          <p:nvPr/>
        </p:nvGrpSpPr>
        <p:grpSpPr>
          <a:xfrm rot="4140000">
            <a:off x="10355580" y="1887855"/>
            <a:ext cx="1252220" cy="1327150"/>
            <a:chOff x="3239" y="827"/>
            <a:chExt cx="1972" cy="2090"/>
          </a:xfrm>
        </p:grpSpPr>
        <p:sp>
          <p:nvSpPr>
            <p:cNvPr id="104" name="半闭框 103"/>
            <p:cNvSpPr/>
            <p:nvPr>
              <p:custDataLst>
                <p:tags r:id="rId80"/>
              </p:custDataLst>
            </p:nvPr>
          </p:nvSpPr>
          <p:spPr>
            <a:xfrm>
              <a:off x="3627" y="1547"/>
              <a:ext cx="1585" cy="1371"/>
            </a:xfrm>
            <a:prstGeom prst="halfFrame">
              <a:avLst>
                <a:gd name="adj1" fmla="val 15317"/>
                <a:gd name="adj2" fmla="val 1363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>
              <p:custDataLst>
                <p:tags r:id="rId81"/>
              </p:custDataLst>
            </p:nvPr>
          </p:nvSpPr>
          <p:spPr>
            <a:xfrm rot="19140000">
              <a:off x="3239" y="827"/>
              <a:ext cx="464" cy="1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243195" y="6169660"/>
            <a:ext cx="3624580" cy="136525"/>
            <a:chOff x="1143" y="4096"/>
            <a:chExt cx="5708" cy="215"/>
          </a:xfrm>
        </p:grpSpPr>
        <p:cxnSp>
          <p:nvCxnSpPr>
            <p:cNvPr id="107" name="直接连接符 106"/>
            <p:cNvCxnSpPr/>
            <p:nvPr>
              <p:custDataLst>
                <p:tags r:id="rId82"/>
              </p:custDataLst>
            </p:nvPr>
          </p:nvCxnSpPr>
          <p:spPr>
            <a:xfrm>
              <a:off x="1143" y="4096"/>
              <a:ext cx="5708" cy="0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>
              <p:custDataLst>
                <p:tags r:id="rId83"/>
              </p:custDataLst>
            </p:nvPr>
          </p:nvCxnSpPr>
          <p:spPr>
            <a:xfrm flipV="1">
              <a:off x="1212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>
              <p:custDataLst>
                <p:tags r:id="rId84"/>
              </p:custDataLst>
            </p:nvPr>
          </p:nvCxnSpPr>
          <p:spPr>
            <a:xfrm flipV="1">
              <a:off x="1481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85"/>
              </p:custDataLst>
            </p:nvPr>
          </p:nvCxnSpPr>
          <p:spPr>
            <a:xfrm flipV="1">
              <a:off x="2019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>
              <p:custDataLst>
                <p:tags r:id="rId86"/>
              </p:custDataLst>
            </p:nvPr>
          </p:nvCxnSpPr>
          <p:spPr>
            <a:xfrm flipV="1">
              <a:off x="1750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>
              <p:custDataLst>
                <p:tags r:id="rId87"/>
              </p:custDataLst>
            </p:nvPr>
          </p:nvCxnSpPr>
          <p:spPr>
            <a:xfrm flipV="1">
              <a:off x="2288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>
              <p:custDataLst>
                <p:tags r:id="rId88"/>
              </p:custDataLst>
            </p:nvPr>
          </p:nvCxnSpPr>
          <p:spPr>
            <a:xfrm flipV="1">
              <a:off x="2557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>
              <p:custDataLst>
                <p:tags r:id="rId89"/>
              </p:custDataLst>
            </p:nvPr>
          </p:nvCxnSpPr>
          <p:spPr>
            <a:xfrm flipV="1">
              <a:off x="3095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>
              <p:custDataLst>
                <p:tags r:id="rId90"/>
              </p:custDataLst>
            </p:nvPr>
          </p:nvCxnSpPr>
          <p:spPr>
            <a:xfrm flipV="1">
              <a:off x="2826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>
              <p:custDataLst>
                <p:tags r:id="rId91"/>
              </p:custDataLst>
            </p:nvPr>
          </p:nvCxnSpPr>
          <p:spPr>
            <a:xfrm flipV="1">
              <a:off x="3364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>
              <p:custDataLst>
                <p:tags r:id="rId92"/>
              </p:custDataLst>
            </p:nvPr>
          </p:nvCxnSpPr>
          <p:spPr>
            <a:xfrm flipV="1">
              <a:off x="3633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>
              <p:custDataLst>
                <p:tags r:id="rId93"/>
              </p:custDataLst>
            </p:nvPr>
          </p:nvCxnSpPr>
          <p:spPr>
            <a:xfrm flipV="1">
              <a:off x="4171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>
              <p:custDataLst>
                <p:tags r:id="rId94"/>
              </p:custDataLst>
            </p:nvPr>
          </p:nvCxnSpPr>
          <p:spPr>
            <a:xfrm flipV="1">
              <a:off x="3902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>
              <p:custDataLst>
                <p:tags r:id="rId95"/>
              </p:custDataLst>
            </p:nvPr>
          </p:nvCxnSpPr>
          <p:spPr>
            <a:xfrm flipV="1">
              <a:off x="4440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>
              <p:custDataLst>
                <p:tags r:id="rId96"/>
              </p:custDataLst>
            </p:nvPr>
          </p:nvCxnSpPr>
          <p:spPr>
            <a:xfrm flipV="1">
              <a:off x="4709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>
              <p:custDataLst>
                <p:tags r:id="rId97"/>
              </p:custDataLst>
            </p:nvPr>
          </p:nvCxnSpPr>
          <p:spPr>
            <a:xfrm flipV="1">
              <a:off x="5247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>
              <p:custDataLst>
                <p:tags r:id="rId98"/>
              </p:custDataLst>
            </p:nvPr>
          </p:nvCxnSpPr>
          <p:spPr>
            <a:xfrm flipV="1">
              <a:off x="4978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>
              <p:custDataLst>
                <p:tags r:id="rId99"/>
              </p:custDataLst>
            </p:nvPr>
          </p:nvCxnSpPr>
          <p:spPr>
            <a:xfrm flipV="1">
              <a:off x="5516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>
              <p:custDataLst>
                <p:tags r:id="rId100"/>
              </p:custDataLst>
            </p:nvPr>
          </p:nvCxnSpPr>
          <p:spPr>
            <a:xfrm flipV="1">
              <a:off x="5785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>
              <p:custDataLst>
                <p:tags r:id="rId101"/>
              </p:custDataLst>
            </p:nvPr>
          </p:nvCxnSpPr>
          <p:spPr>
            <a:xfrm flipV="1">
              <a:off x="6323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>
              <p:custDataLst>
                <p:tags r:id="rId102"/>
              </p:custDataLst>
            </p:nvPr>
          </p:nvCxnSpPr>
          <p:spPr>
            <a:xfrm flipV="1">
              <a:off x="6054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5829300" y="5527675"/>
            <a:ext cx="635000" cy="627380"/>
            <a:chOff x="2066" y="3085"/>
            <a:chExt cx="1000" cy="988"/>
          </a:xfrm>
        </p:grpSpPr>
        <p:sp>
          <p:nvSpPr>
            <p:cNvPr id="129" name="矩形 128"/>
            <p:cNvSpPr/>
            <p:nvPr>
              <p:custDataLst>
                <p:tags r:id="rId103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>
              <p:custDataLst>
                <p:tags r:id="rId104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7052945" y="4606925"/>
            <a:ext cx="635000" cy="628015"/>
            <a:chOff x="2066" y="3085"/>
            <a:chExt cx="1000" cy="989"/>
          </a:xfrm>
        </p:grpSpPr>
        <p:sp>
          <p:nvSpPr>
            <p:cNvPr id="132" name="矩形 131"/>
            <p:cNvSpPr/>
            <p:nvPr>
              <p:custDataLst>
                <p:tags r:id="rId105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文本框 132"/>
            <p:cNvSpPr txBox="1"/>
            <p:nvPr>
              <p:custDataLst>
                <p:tags r:id="rId106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780020" y="5549900"/>
            <a:ext cx="635000" cy="628015"/>
            <a:chOff x="2066" y="3085"/>
            <a:chExt cx="1000" cy="989"/>
          </a:xfrm>
        </p:grpSpPr>
        <p:sp>
          <p:nvSpPr>
            <p:cNvPr id="135" name="矩形 134"/>
            <p:cNvSpPr/>
            <p:nvPr>
              <p:custDataLst>
                <p:tags r:id="rId107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文本框 135"/>
            <p:cNvSpPr txBox="1"/>
            <p:nvPr>
              <p:custDataLst>
                <p:tags r:id="rId108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 rot="4140000">
            <a:off x="6971665" y="4015740"/>
            <a:ext cx="1252220" cy="1327150"/>
            <a:chOff x="3239" y="827"/>
            <a:chExt cx="1972" cy="2090"/>
          </a:xfrm>
        </p:grpSpPr>
        <p:sp>
          <p:nvSpPr>
            <p:cNvPr id="138" name="半闭框 137"/>
            <p:cNvSpPr/>
            <p:nvPr>
              <p:custDataLst>
                <p:tags r:id="rId109"/>
              </p:custDataLst>
            </p:nvPr>
          </p:nvSpPr>
          <p:spPr>
            <a:xfrm>
              <a:off x="3627" y="1547"/>
              <a:ext cx="1585" cy="1371"/>
            </a:xfrm>
            <a:prstGeom prst="halfFrame">
              <a:avLst>
                <a:gd name="adj1" fmla="val 15317"/>
                <a:gd name="adj2" fmla="val 1363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>
              <p:custDataLst>
                <p:tags r:id="rId110"/>
              </p:custDataLst>
            </p:nvPr>
          </p:nvSpPr>
          <p:spPr>
            <a:xfrm rot="19140000">
              <a:off x="3239" y="827"/>
              <a:ext cx="464" cy="1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20725" y="6169660"/>
            <a:ext cx="3624580" cy="136525"/>
            <a:chOff x="1143" y="4096"/>
            <a:chExt cx="5708" cy="215"/>
          </a:xfrm>
        </p:grpSpPr>
        <p:cxnSp>
          <p:nvCxnSpPr>
            <p:cNvPr id="141" name="直接连接符 140"/>
            <p:cNvCxnSpPr/>
            <p:nvPr>
              <p:custDataLst>
                <p:tags r:id="rId111"/>
              </p:custDataLst>
            </p:nvPr>
          </p:nvCxnSpPr>
          <p:spPr>
            <a:xfrm>
              <a:off x="1143" y="4096"/>
              <a:ext cx="5708" cy="0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>
              <p:custDataLst>
                <p:tags r:id="rId112"/>
              </p:custDataLst>
            </p:nvPr>
          </p:nvCxnSpPr>
          <p:spPr>
            <a:xfrm flipV="1">
              <a:off x="1212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>
              <p:custDataLst>
                <p:tags r:id="rId113"/>
              </p:custDataLst>
            </p:nvPr>
          </p:nvCxnSpPr>
          <p:spPr>
            <a:xfrm flipV="1">
              <a:off x="1481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>
              <p:custDataLst>
                <p:tags r:id="rId114"/>
              </p:custDataLst>
            </p:nvPr>
          </p:nvCxnSpPr>
          <p:spPr>
            <a:xfrm flipV="1">
              <a:off x="2019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>
              <p:custDataLst>
                <p:tags r:id="rId115"/>
              </p:custDataLst>
            </p:nvPr>
          </p:nvCxnSpPr>
          <p:spPr>
            <a:xfrm flipV="1">
              <a:off x="1750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>
              <p:custDataLst>
                <p:tags r:id="rId116"/>
              </p:custDataLst>
            </p:nvPr>
          </p:nvCxnSpPr>
          <p:spPr>
            <a:xfrm flipV="1">
              <a:off x="2288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>
              <p:custDataLst>
                <p:tags r:id="rId117"/>
              </p:custDataLst>
            </p:nvPr>
          </p:nvCxnSpPr>
          <p:spPr>
            <a:xfrm flipV="1">
              <a:off x="2557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>
              <p:custDataLst>
                <p:tags r:id="rId118"/>
              </p:custDataLst>
            </p:nvPr>
          </p:nvCxnSpPr>
          <p:spPr>
            <a:xfrm flipV="1">
              <a:off x="3095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>
              <p:custDataLst>
                <p:tags r:id="rId119"/>
              </p:custDataLst>
            </p:nvPr>
          </p:nvCxnSpPr>
          <p:spPr>
            <a:xfrm flipV="1">
              <a:off x="2826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>
              <p:custDataLst>
                <p:tags r:id="rId120"/>
              </p:custDataLst>
            </p:nvPr>
          </p:nvCxnSpPr>
          <p:spPr>
            <a:xfrm flipV="1">
              <a:off x="3364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>
              <p:custDataLst>
                <p:tags r:id="rId121"/>
              </p:custDataLst>
            </p:nvPr>
          </p:nvCxnSpPr>
          <p:spPr>
            <a:xfrm flipV="1">
              <a:off x="3633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>
              <p:custDataLst>
                <p:tags r:id="rId122"/>
              </p:custDataLst>
            </p:nvPr>
          </p:nvCxnSpPr>
          <p:spPr>
            <a:xfrm flipV="1">
              <a:off x="4171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>
              <p:custDataLst>
                <p:tags r:id="rId123"/>
              </p:custDataLst>
            </p:nvPr>
          </p:nvCxnSpPr>
          <p:spPr>
            <a:xfrm flipV="1">
              <a:off x="3902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>
              <p:custDataLst>
                <p:tags r:id="rId124"/>
              </p:custDataLst>
            </p:nvPr>
          </p:nvCxnSpPr>
          <p:spPr>
            <a:xfrm flipV="1">
              <a:off x="4440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>
              <p:custDataLst>
                <p:tags r:id="rId125"/>
              </p:custDataLst>
            </p:nvPr>
          </p:nvCxnSpPr>
          <p:spPr>
            <a:xfrm flipV="1">
              <a:off x="4709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>
              <p:custDataLst>
                <p:tags r:id="rId126"/>
              </p:custDataLst>
            </p:nvPr>
          </p:nvCxnSpPr>
          <p:spPr>
            <a:xfrm flipV="1">
              <a:off x="5247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>
              <p:custDataLst>
                <p:tags r:id="rId127"/>
              </p:custDataLst>
            </p:nvPr>
          </p:nvCxnSpPr>
          <p:spPr>
            <a:xfrm flipV="1">
              <a:off x="4978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>
              <p:custDataLst>
                <p:tags r:id="rId128"/>
              </p:custDataLst>
            </p:nvPr>
          </p:nvCxnSpPr>
          <p:spPr>
            <a:xfrm flipV="1">
              <a:off x="5516" y="4107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>
              <p:custDataLst>
                <p:tags r:id="rId129"/>
              </p:custDataLst>
            </p:nvPr>
          </p:nvCxnSpPr>
          <p:spPr>
            <a:xfrm flipV="1">
              <a:off x="5785" y="4096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>
              <p:custDataLst>
                <p:tags r:id="rId130"/>
              </p:custDataLst>
            </p:nvPr>
          </p:nvCxnSpPr>
          <p:spPr>
            <a:xfrm flipV="1">
              <a:off x="6323" y="4109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>
              <p:custDataLst>
                <p:tags r:id="rId131"/>
              </p:custDataLst>
            </p:nvPr>
          </p:nvCxnSpPr>
          <p:spPr>
            <a:xfrm flipV="1">
              <a:off x="6054" y="4098"/>
              <a:ext cx="360" cy="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/>
          <p:cNvGrpSpPr/>
          <p:nvPr/>
        </p:nvGrpSpPr>
        <p:grpSpPr>
          <a:xfrm>
            <a:off x="1306830" y="5527675"/>
            <a:ext cx="635000" cy="627380"/>
            <a:chOff x="2066" y="3085"/>
            <a:chExt cx="1000" cy="988"/>
          </a:xfrm>
        </p:grpSpPr>
        <p:sp>
          <p:nvSpPr>
            <p:cNvPr id="163" name="矩形 162"/>
            <p:cNvSpPr/>
            <p:nvPr>
              <p:custDataLst>
                <p:tags r:id="rId132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文本框 163"/>
            <p:cNvSpPr txBox="1"/>
            <p:nvPr>
              <p:custDataLst>
                <p:tags r:id="rId133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257550" y="4921885"/>
            <a:ext cx="635000" cy="628015"/>
            <a:chOff x="2066" y="3085"/>
            <a:chExt cx="1000" cy="989"/>
          </a:xfrm>
        </p:grpSpPr>
        <p:sp>
          <p:nvSpPr>
            <p:cNvPr id="166" name="矩形 165"/>
            <p:cNvSpPr/>
            <p:nvPr>
              <p:custDataLst>
                <p:tags r:id="rId134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>
              <p:custDataLst>
                <p:tags r:id="rId135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257550" y="5549900"/>
            <a:ext cx="635000" cy="628015"/>
            <a:chOff x="2066" y="3085"/>
            <a:chExt cx="1000" cy="989"/>
          </a:xfrm>
        </p:grpSpPr>
        <p:sp>
          <p:nvSpPr>
            <p:cNvPr id="169" name="矩形 168"/>
            <p:cNvSpPr/>
            <p:nvPr>
              <p:custDataLst>
                <p:tags r:id="rId136"/>
              </p:custDataLst>
            </p:nvPr>
          </p:nvSpPr>
          <p:spPr>
            <a:xfrm>
              <a:off x="2066" y="3085"/>
              <a:ext cx="1000" cy="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>
              <p:custDataLst>
                <p:tags r:id="rId137"/>
              </p:custDataLst>
            </p:nvPr>
          </p:nvSpPr>
          <p:spPr>
            <a:xfrm>
              <a:off x="2288" y="3310"/>
              <a:ext cx="6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 rot="4140000">
            <a:off x="2061845" y="4015740"/>
            <a:ext cx="1252220" cy="1327150"/>
            <a:chOff x="3239" y="827"/>
            <a:chExt cx="1972" cy="2090"/>
          </a:xfrm>
        </p:grpSpPr>
        <p:sp>
          <p:nvSpPr>
            <p:cNvPr id="172" name="半闭框 171"/>
            <p:cNvSpPr/>
            <p:nvPr>
              <p:custDataLst>
                <p:tags r:id="rId138"/>
              </p:custDataLst>
            </p:nvPr>
          </p:nvSpPr>
          <p:spPr>
            <a:xfrm>
              <a:off x="3627" y="1547"/>
              <a:ext cx="1585" cy="1371"/>
            </a:xfrm>
            <a:prstGeom prst="halfFrame">
              <a:avLst>
                <a:gd name="adj1" fmla="val 15317"/>
                <a:gd name="adj2" fmla="val 1363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>
              <p:custDataLst>
                <p:tags r:id="rId139"/>
              </p:custDataLst>
            </p:nvPr>
          </p:nvSpPr>
          <p:spPr>
            <a:xfrm rot="19140000">
              <a:off x="3239" y="827"/>
              <a:ext cx="464" cy="1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137025" y="1024255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Unstack(C,A)</a:t>
            </a:r>
            <a:endParaRPr lang="en-US" altLang="zh-CN"/>
          </a:p>
        </p:txBody>
      </p:sp>
      <p:sp>
        <p:nvSpPr>
          <p:cNvPr id="175" name="燕尾形箭头 174"/>
          <p:cNvSpPr/>
          <p:nvPr/>
        </p:nvSpPr>
        <p:spPr>
          <a:xfrm>
            <a:off x="4029710" y="1416685"/>
            <a:ext cx="1826260" cy="2070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>
            <p:custDataLst>
              <p:tags r:id="rId140"/>
            </p:custDataLst>
          </p:nvPr>
        </p:nvSpPr>
        <p:spPr>
          <a:xfrm rot="1740000">
            <a:off x="8361680" y="148463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Putdpwn(C)</a:t>
            </a:r>
            <a:endParaRPr lang="en-US" altLang="zh-CN"/>
          </a:p>
        </p:txBody>
      </p:sp>
      <p:sp>
        <p:nvSpPr>
          <p:cNvPr id="177" name="燕尾形箭头 176"/>
          <p:cNvSpPr/>
          <p:nvPr>
            <p:custDataLst>
              <p:tags r:id="rId141"/>
            </p:custDataLst>
          </p:nvPr>
        </p:nvSpPr>
        <p:spPr>
          <a:xfrm rot="1740000">
            <a:off x="8273415" y="1802130"/>
            <a:ext cx="1518285" cy="2070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文本框 177"/>
          <p:cNvSpPr txBox="1"/>
          <p:nvPr>
            <p:custDataLst>
              <p:tags r:id="rId142"/>
            </p:custDataLst>
          </p:nvPr>
        </p:nvSpPr>
        <p:spPr>
          <a:xfrm rot="19440000">
            <a:off x="8406765" y="4716145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Pickup(B)</a:t>
            </a:r>
            <a:endParaRPr lang="en-US" altLang="zh-CN"/>
          </a:p>
        </p:txBody>
      </p:sp>
      <p:sp>
        <p:nvSpPr>
          <p:cNvPr id="179" name="燕尾形箭头 178"/>
          <p:cNvSpPr/>
          <p:nvPr>
            <p:custDataLst>
              <p:tags r:id="rId143"/>
            </p:custDataLst>
          </p:nvPr>
        </p:nvSpPr>
        <p:spPr>
          <a:xfrm rot="8700000">
            <a:off x="8639810" y="5193030"/>
            <a:ext cx="1518285" cy="2070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文本框 179"/>
          <p:cNvSpPr txBox="1"/>
          <p:nvPr>
            <p:custDataLst>
              <p:tags r:id="rId144"/>
            </p:custDataLst>
          </p:nvPr>
        </p:nvSpPr>
        <p:spPr>
          <a:xfrm>
            <a:off x="4080510" y="4322445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Stack(B,C)</a:t>
            </a:r>
            <a:endParaRPr lang="en-US" altLang="zh-CN"/>
          </a:p>
        </p:txBody>
      </p:sp>
      <p:sp>
        <p:nvSpPr>
          <p:cNvPr id="181" name="燕尾形箭头 180"/>
          <p:cNvSpPr/>
          <p:nvPr>
            <p:custDataLst>
              <p:tags r:id="rId145"/>
            </p:custDataLst>
          </p:nvPr>
        </p:nvSpPr>
        <p:spPr>
          <a:xfrm rot="10800000">
            <a:off x="3973195" y="4714875"/>
            <a:ext cx="1826260" cy="2070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CCE8EA"/>
            </a:gs>
            <a:gs pos="0">
              <a:srgbClr val="DDF0F1"/>
            </a:gs>
            <a:gs pos="100000">
              <a:srgbClr val="BAE0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合 183"/>
          <p:cNvGrpSpPr/>
          <p:nvPr/>
        </p:nvGrpSpPr>
        <p:grpSpPr>
          <a:xfrm>
            <a:off x="7763510" y="132715"/>
            <a:ext cx="882650" cy="835660"/>
            <a:chOff x="14009" y="1419"/>
            <a:chExt cx="1390" cy="1316"/>
          </a:xfrm>
        </p:grpSpPr>
        <p:sp>
          <p:nvSpPr>
            <p:cNvPr id="182" name="椭圆 181"/>
            <p:cNvSpPr/>
            <p:nvPr/>
          </p:nvSpPr>
          <p:spPr>
            <a:xfrm>
              <a:off x="14009" y="1419"/>
              <a:ext cx="1390" cy="13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14190" y="1727"/>
              <a:ext cx="120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课程</a:t>
              </a:r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6529070" y="1486535"/>
            <a:ext cx="1235075" cy="835660"/>
            <a:chOff x="14009" y="1419"/>
            <a:chExt cx="1945" cy="1316"/>
          </a:xfrm>
        </p:grpSpPr>
        <p:sp>
          <p:nvSpPr>
            <p:cNvPr id="186" name="椭圆 185"/>
            <p:cNvSpPr/>
            <p:nvPr>
              <p:custDataLst>
                <p:tags r:id="rId1"/>
              </p:custDataLst>
            </p:nvPr>
          </p:nvSpPr>
          <p:spPr>
            <a:xfrm>
              <a:off x="14009" y="1419"/>
              <a:ext cx="1390" cy="13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>
              <p:custDataLst>
                <p:tags r:id="rId2"/>
              </p:custDataLst>
            </p:nvPr>
          </p:nvSpPr>
          <p:spPr>
            <a:xfrm>
              <a:off x="14009" y="1727"/>
              <a:ext cx="19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必修课</a:t>
              </a:r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9199245" y="1486535"/>
            <a:ext cx="1016000" cy="835660"/>
            <a:chOff x="14009" y="1419"/>
            <a:chExt cx="1600" cy="1316"/>
          </a:xfrm>
        </p:grpSpPr>
        <p:sp>
          <p:nvSpPr>
            <p:cNvPr id="189" name="椭圆 188"/>
            <p:cNvSpPr/>
            <p:nvPr>
              <p:custDataLst>
                <p:tags r:id="rId3"/>
              </p:custDataLst>
            </p:nvPr>
          </p:nvSpPr>
          <p:spPr>
            <a:xfrm>
              <a:off x="14009" y="1419"/>
              <a:ext cx="1390" cy="13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文本框 189"/>
            <p:cNvSpPr txBox="1"/>
            <p:nvPr>
              <p:custDataLst>
                <p:tags r:id="rId4"/>
              </p:custDataLst>
            </p:nvPr>
          </p:nvSpPr>
          <p:spPr>
            <a:xfrm>
              <a:off x="14009" y="1727"/>
              <a:ext cx="16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选修课</a:t>
              </a:r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6970395" y="845820"/>
            <a:ext cx="1009015" cy="640715"/>
            <a:chOff x="10977" y="1332"/>
            <a:chExt cx="1589" cy="1009"/>
          </a:xfrm>
        </p:grpSpPr>
        <p:cxnSp>
          <p:nvCxnSpPr>
            <p:cNvPr id="191" name="直接箭头连接符 190"/>
            <p:cNvCxnSpPr>
              <a:stCxn id="186" idx="0"/>
              <a:endCxn id="182" idx="3"/>
            </p:cNvCxnSpPr>
            <p:nvPr/>
          </p:nvCxnSpPr>
          <p:spPr>
            <a:xfrm flipV="1">
              <a:off x="10977" y="1332"/>
              <a:ext cx="1453" cy="1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/>
            <p:cNvSpPr txBox="1"/>
            <p:nvPr/>
          </p:nvSpPr>
          <p:spPr>
            <a:xfrm>
              <a:off x="11377" y="1583"/>
              <a:ext cx="11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is-</a:t>
              </a:r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8516620" y="845820"/>
            <a:ext cx="927190" cy="640715"/>
            <a:chOff x="13412" y="1332"/>
            <a:chExt cx="1279" cy="1202"/>
          </a:xfrm>
        </p:grpSpPr>
        <p:cxnSp>
          <p:nvCxnSpPr>
            <p:cNvPr id="193" name="直接箭头连接符 192"/>
            <p:cNvCxnSpPr>
              <a:stCxn id="189" idx="1"/>
              <a:endCxn id="182" idx="5"/>
            </p:cNvCxnSpPr>
            <p:nvPr>
              <p:custDataLst>
                <p:tags r:id="rId5"/>
              </p:custDataLst>
            </p:nvPr>
          </p:nvCxnSpPr>
          <p:spPr>
            <a:xfrm flipH="1" flipV="1">
              <a:off x="13412" y="1332"/>
              <a:ext cx="1279" cy="12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/>
            <p:cNvSpPr txBox="1"/>
            <p:nvPr>
              <p:custDataLst>
                <p:tags r:id="rId6"/>
              </p:custDataLst>
            </p:nvPr>
          </p:nvSpPr>
          <p:spPr>
            <a:xfrm>
              <a:off x="13412" y="1583"/>
              <a:ext cx="1189" cy="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is-</a:t>
              </a:r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4860925" y="2851150"/>
            <a:ext cx="1876425" cy="835660"/>
            <a:chOff x="14009" y="1419"/>
            <a:chExt cx="1945" cy="1316"/>
          </a:xfrm>
        </p:grpSpPr>
        <p:sp>
          <p:nvSpPr>
            <p:cNvPr id="196" name="椭圆 195"/>
            <p:cNvSpPr/>
            <p:nvPr>
              <p:custDataLst>
                <p:tags r:id="rId7"/>
              </p:custDataLst>
            </p:nvPr>
          </p:nvSpPr>
          <p:spPr>
            <a:xfrm>
              <a:off x="14009" y="1419"/>
              <a:ext cx="1390" cy="13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文本框 196"/>
            <p:cNvSpPr txBox="1"/>
            <p:nvPr>
              <p:custDataLst>
                <p:tags r:id="rId8"/>
              </p:custDataLst>
            </p:nvPr>
          </p:nvSpPr>
          <p:spPr>
            <a:xfrm>
              <a:off x="14009" y="1727"/>
              <a:ext cx="19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专业必修课</a:t>
              </a:r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6529070" y="2851150"/>
            <a:ext cx="2084809" cy="835660"/>
            <a:chOff x="14009" y="1419"/>
            <a:chExt cx="2161" cy="1316"/>
          </a:xfrm>
        </p:grpSpPr>
        <p:sp>
          <p:nvSpPr>
            <p:cNvPr id="199" name="椭圆 198"/>
            <p:cNvSpPr/>
            <p:nvPr>
              <p:custDataLst>
                <p:tags r:id="rId9"/>
              </p:custDataLst>
            </p:nvPr>
          </p:nvSpPr>
          <p:spPr>
            <a:xfrm>
              <a:off x="14009" y="1419"/>
              <a:ext cx="1390" cy="13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0" name="文本框 199"/>
            <p:cNvSpPr txBox="1"/>
            <p:nvPr>
              <p:custDataLst>
                <p:tags r:id="rId10"/>
              </p:custDataLst>
            </p:nvPr>
          </p:nvSpPr>
          <p:spPr>
            <a:xfrm>
              <a:off x="14225" y="1727"/>
              <a:ext cx="19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通修课</a:t>
              </a:r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10165080" y="2884170"/>
            <a:ext cx="1876425" cy="835660"/>
            <a:chOff x="14009" y="1419"/>
            <a:chExt cx="1945" cy="1316"/>
          </a:xfrm>
        </p:grpSpPr>
        <p:sp>
          <p:nvSpPr>
            <p:cNvPr id="202" name="椭圆 201"/>
            <p:cNvSpPr/>
            <p:nvPr>
              <p:custDataLst>
                <p:tags r:id="rId11"/>
              </p:custDataLst>
            </p:nvPr>
          </p:nvSpPr>
          <p:spPr>
            <a:xfrm>
              <a:off x="14009" y="1419"/>
              <a:ext cx="1390" cy="13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文本框 202"/>
            <p:cNvSpPr txBox="1"/>
            <p:nvPr>
              <p:custDataLst>
                <p:tags r:id="rId12"/>
              </p:custDataLst>
            </p:nvPr>
          </p:nvSpPr>
          <p:spPr>
            <a:xfrm>
              <a:off x="14009" y="1727"/>
              <a:ext cx="19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专业</a:t>
              </a:r>
              <a:r>
                <a:rPr lang="zh-CN" altLang="en-US"/>
                <a:t>选修课</a:t>
              </a:r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8014335" y="2881630"/>
            <a:ext cx="2084809" cy="835660"/>
            <a:chOff x="14009" y="1419"/>
            <a:chExt cx="2161" cy="1316"/>
          </a:xfrm>
        </p:grpSpPr>
        <p:sp>
          <p:nvSpPr>
            <p:cNvPr id="205" name="椭圆 204"/>
            <p:cNvSpPr/>
            <p:nvPr>
              <p:custDataLst>
                <p:tags r:id="rId13"/>
              </p:custDataLst>
            </p:nvPr>
          </p:nvSpPr>
          <p:spPr>
            <a:xfrm>
              <a:off x="14009" y="1419"/>
              <a:ext cx="1390" cy="13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文本框 205"/>
            <p:cNvSpPr txBox="1"/>
            <p:nvPr>
              <p:custDataLst>
                <p:tags r:id="rId14"/>
              </p:custDataLst>
            </p:nvPr>
          </p:nvSpPr>
          <p:spPr>
            <a:xfrm>
              <a:off x="14225" y="1727"/>
              <a:ext cx="19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公</a:t>
              </a:r>
              <a:r>
                <a:rPr lang="zh-CN" altLang="en-US"/>
                <a:t>选课</a:t>
              </a:r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5788660" y="2240280"/>
            <a:ext cx="1009015" cy="640715"/>
            <a:chOff x="10977" y="1332"/>
            <a:chExt cx="1589" cy="1009"/>
          </a:xfrm>
        </p:grpSpPr>
        <p:cxnSp>
          <p:nvCxnSpPr>
            <p:cNvPr id="210" name="直接箭头连接符 209"/>
            <p:cNvCxnSpPr/>
            <p:nvPr>
              <p:custDataLst>
                <p:tags r:id="rId15"/>
              </p:custDataLst>
            </p:nvPr>
          </p:nvCxnSpPr>
          <p:spPr>
            <a:xfrm flipV="1">
              <a:off x="10977" y="1332"/>
              <a:ext cx="1453" cy="1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/>
            <p:cNvSpPr txBox="1"/>
            <p:nvPr>
              <p:custDataLst>
                <p:tags r:id="rId16"/>
              </p:custDataLst>
            </p:nvPr>
          </p:nvSpPr>
          <p:spPr>
            <a:xfrm>
              <a:off x="11377" y="1583"/>
              <a:ext cx="11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is-</a:t>
              </a:r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8529320" y="2243455"/>
            <a:ext cx="1009015" cy="640715"/>
            <a:chOff x="10977" y="1332"/>
            <a:chExt cx="1589" cy="1009"/>
          </a:xfrm>
        </p:grpSpPr>
        <p:cxnSp>
          <p:nvCxnSpPr>
            <p:cNvPr id="213" name="直接箭头连接符 212"/>
            <p:cNvCxnSpPr/>
            <p:nvPr>
              <p:custDataLst>
                <p:tags r:id="rId17"/>
              </p:custDataLst>
            </p:nvPr>
          </p:nvCxnSpPr>
          <p:spPr>
            <a:xfrm flipV="1">
              <a:off x="10977" y="1332"/>
              <a:ext cx="1453" cy="1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文本框 213"/>
            <p:cNvSpPr txBox="1"/>
            <p:nvPr>
              <p:custDataLst>
                <p:tags r:id="rId18"/>
              </p:custDataLst>
            </p:nvPr>
          </p:nvSpPr>
          <p:spPr>
            <a:xfrm>
              <a:off x="11377" y="1583"/>
              <a:ext cx="11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is-</a:t>
              </a:r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7157085" y="2245995"/>
            <a:ext cx="662940" cy="828675"/>
            <a:chOff x="13412" y="1332"/>
            <a:chExt cx="1279" cy="1202"/>
          </a:xfrm>
        </p:grpSpPr>
        <p:cxnSp>
          <p:nvCxnSpPr>
            <p:cNvPr id="216" name="直接箭头连接符 215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13412" y="1332"/>
              <a:ext cx="1279" cy="12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/>
            <p:cNvSpPr txBox="1"/>
            <p:nvPr>
              <p:custDataLst>
                <p:tags r:id="rId20"/>
              </p:custDataLst>
            </p:nvPr>
          </p:nvSpPr>
          <p:spPr>
            <a:xfrm>
              <a:off x="13412" y="1583"/>
              <a:ext cx="1189" cy="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is-</a:t>
              </a:r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9915525" y="2245995"/>
            <a:ext cx="828040" cy="638175"/>
            <a:chOff x="13412" y="1332"/>
            <a:chExt cx="1279" cy="1202"/>
          </a:xfrm>
        </p:grpSpPr>
        <p:cxnSp>
          <p:nvCxnSpPr>
            <p:cNvPr id="219" name="直接箭头连接符 218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13412" y="1332"/>
              <a:ext cx="1279" cy="12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>
              <p:custDataLst>
                <p:tags r:id="rId22"/>
              </p:custDataLst>
            </p:nvPr>
          </p:nvSpPr>
          <p:spPr>
            <a:xfrm>
              <a:off x="13412" y="1583"/>
              <a:ext cx="1189" cy="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is-</a:t>
              </a:r>
              <a:r>
                <a:rPr lang="en-US" altLang="zh-CN"/>
                <a:t>a</a:t>
              </a:r>
              <a:endParaRPr lang="en-US" altLang="zh-CN"/>
            </a:p>
          </p:txBody>
        </p:sp>
      </p:grpSp>
      <p:sp>
        <p:nvSpPr>
          <p:cNvPr id="221" name="矩形 220"/>
          <p:cNvSpPr/>
          <p:nvPr/>
        </p:nvSpPr>
        <p:spPr>
          <a:xfrm>
            <a:off x="4858385" y="4479290"/>
            <a:ext cx="1361440" cy="1260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5066665" y="4816475"/>
            <a:ext cx="146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</a:t>
            </a:r>
            <a:endParaRPr lang="en-US" altLang="zh-CN"/>
          </a:p>
        </p:txBody>
      </p:sp>
      <p:sp>
        <p:nvSpPr>
          <p:cNvPr id="223" name="矩形 222"/>
          <p:cNvSpPr/>
          <p:nvPr>
            <p:custDataLst>
              <p:tags r:id="rId23"/>
            </p:custDataLst>
          </p:nvPr>
        </p:nvSpPr>
        <p:spPr>
          <a:xfrm>
            <a:off x="6617970" y="4487545"/>
            <a:ext cx="1361440" cy="1260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>
            <p:custDataLst>
              <p:tags r:id="rId24"/>
            </p:custDataLst>
          </p:nvPr>
        </p:nvSpPr>
        <p:spPr>
          <a:xfrm>
            <a:off x="6826250" y="4824730"/>
            <a:ext cx="146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大学</a:t>
            </a:r>
            <a:r>
              <a:rPr lang="zh-CN" altLang="en-US"/>
              <a:t>英语</a:t>
            </a:r>
            <a:endParaRPr lang="zh-CN" altLang="en-US"/>
          </a:p>
        </p:txBody>
      </p:sp>
      <p:sp>
        <p:nvSpPr>
          <p:cNvPr id="225" name="矩形 224"/>
          <p:cNvSpPr/>
          <p:nvPr>
            <p:custDataLst>
              <p:tags r:id="rId25"/>
            </p:custDataLst>
          </p:nvPr>
        </p:nvSpPr>
        <p:spPr>
          <a:xfrm>
            <a:off x="10165080" y="4477385"/>
            <a:ext cx="1361440" cy="1260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>
            <p:custDataLst>
              <p:tags r:id="rId26"/>
            </p:custDataLst>
          </p:nvPr>
        </p:nvSpPr>
        <p:spPr>
          <a:xfrm>
            <a:off x="10215245" y="4814570"/>
            <a:ext cx="1462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</a:t>
            </a:r>
            <a:r>
              <a:rPr lang="zh-CN" altLang="en-US"/>
              <a:t>高级程序</a:t>
            </a:r>
            <a:r>
              <a:rPr lang="zh-CN" altLang="en-US"/>
              <a:t>设计</a:t>
            </a:r>
            <a:endParaRPr lang="zh-CN" altLang="en-US"/>
          </a:p>
        </p:txBody>
      </p:sp>
      <p:grpSp>
        <p:nvGrpSpPr>
          <p:cNvPr id="227" name="组合 226"/>
          <p:cNvGrpSpPr/>
          <p:nvPr/>
        </p:nvGrpSpPr>
        <p:grpSpPr>
          <a:xfrm>
            <a:off x="4860902" y="3693795"/>
            <a:ext cx="1431952" cy="775335"/>
            <a:chOff x="3542" y="1332"/>
            <a:chExt cx="24035" cy="1202"/>
          </a:xfrm>
        </p:grpSpPr>
        <p:cxnSp>
          <p:nvCxnSpPr>
            <p:cNvPr id="228" name="直接箭头连接符 227"/>
            <p:cNvCxnSpPr/>
            <p:nvPr>
              <p:custDataLst>
                <p:tags r:id="rId27"/>
              </p:custDataLst>
            </p:nvPr>
          </p:nvCxnSpPr>
          <p:spPr>
            <a:xfrm flipH="1" flipV="1">
              <a:off x="13412" y="1332"/>
              <a:ext cx="1279" cy="12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文本框 228"/>
            <p:cNvSpPr txBox="1"/>
            <p:nvPr>
              <p:custDataLst>
                <p:tags r:id="rId28"/>
              </p:custDataLst>
            </p:nvPr>
          </p:nvSpPr>
          <p:spPr>
            <a:xfrm>
              <a:off x="3542" y="1583"/>
              <a:ext cx="24035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instance-</a:t>
              </a:r>
              <a:r>
                <a:rPr lang="en-US" altLang="zh-CN"/>
                <a:t>of</a:t>
              </a:r>
              <a:endParaRPr lang="en-US" altLang="zh-CN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6659222" y="3685540"/>
            <a:ext cx="1431952" cy="775335"/>
            <a:chOff x="3542" y="1332"/>
            <a:chExt cx="24035" cy="1202"/>
          </a:xfrm>
        </p:grpSpPr>
        <p:cxnSp>
          <p:nvCxnSpPr>
            <p:cNvPr id="231" name="直接箭头连接符 230"/>
            <p:cNvCxnSpPr/>
            <p:nvPr>
              <p:custDataLst>
                <p:tags r:id="rId29"/>
              </p:custDataLst>
            </p:nvPr>
          </p:nvCxnSpPr>
          <p:spPr>
            <a:xfrm flipH="1" flipV="1">
              <a:off x="13412" y="1332"/>
              <a:ext cx="1279" cy="12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文本框 231"/>
            <p:cNvSpPr txBox="1"/>
            <p:nvPr>
              <p:custDataLst>
                <p:tags r:id="rId30"/>
              </p:custDataLst>
            </p:nvPr>
          </p:nvSpPr>
          <p:spPr>
            <a:xfrm>
              <a:off x="3542" y="1583"/>
              <a:ext cx="24035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instance-</a:t>
              </a:r>
              <a:r>
                <a:rPr lang="en-US" altLang="zh-CN"/>
                <a:t>of</a:t>
              </a:r>
              <a:endParaRPr lang="en-US" altLang="zh-CN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10387307" y="3712210"/>
            <a:ext cx="1431952" cy="775335"/>
            <a:chOff x="3542" y="1332"/>
            <a:chExt cx="24035" cy="1202"/>
          </a:xfrm>
        </p:grpSpPr>
        <p:cxnSp>
          <p:nvCxnSpPr>
            <p:cNvPr id="234" name="直接箭头连接符 233"/>
            <p:cNvCxnSpPr/>
            <p:nvPr>
              <p:custDataLst>
                <p:tags r:id="rId31"/>
              </p:custDataLst>
            </p:nvPr>
          </p:nvCxnSpPr>
          <p:spPr>
            <a:xfrm flipH="1" flipV="1">
              <a:off x="13412" y="1332"/>
              <a:ext cx="1279" cy="12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>
              <p:custDataLst>
                <p:tags r:id="rId32"/>
              </p:custDataLst>
            </p:nvPr>
          </p:nvSpPr>
          <p:spPr>
            <a:xfrm>
              <a:off x="3542" y="1583"/>
              <a:ext cx="24035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instance-</a:t>
              </a:r>
              <a:r>
                <a:rPr lang="en-US" altLang="zh-CN"/>
                <a:t>of</a:t>
              </a:r>
              <a:endParaRPr lang="en-US" altLang="zh-CN"/>
            </a:p>
          </p:txBody>
        </p:sp>
      </p:grp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43.xml><?xml version="1.0" encoding="utf-8"?>
<p:tagLst xmlns:p="http://schemas.openxmlformats.org/presentationml/2006/main">
  <p:tag name="COMMONDATA" val="eyJoZGlkIjoiYjA3OTI1OTZlZmYxYmZkYzc3MWJmMmE3YzFmMmMxZmMifQ=="/>
  <p:tag name="KSO_WPP_MARK_KEY" val="78f52cd7-d368-4d7a-be38-75794d91131b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>宽屏</PresentationFormat>
  <Paragraphs>76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听风～</cp:lastModifiedBy>
  <cp:revision>179</cp:revision>
  <dcterms:created xsi:type="dcterms:W3CDTF">2019-06-19T02:08:00Z</dcterms:created>
  <dcterms:modified xsi:type="dcterms:W3CDTF">2023-04-18T13:41:06Z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2C4C1930904D4914A2C7631D6DE7D99B_11</vt:lpwstr>
  </property>
</Properties>
</file>