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5EA0C81-9C9D-439D-A082-13964BBFF480}">
          <p14:sldIdLst>
            <p14:sldId id="256"/>
            <p14:sldId id="257"/>
            <p14:sldId id="265"/>
            <p14:sldId id="263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89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29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0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9D0D-2F2A-4EC6-B810-E3B9659BF3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EF48C-5C43-4A5F-9A09-1238C0481C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rutiTech/what-is-serverless-architecture-what-are-its-criticisms-and-drawbacks-928659f9899a" TargetMode="External"/><Relationship Id="rId3" Type="http://schemas.openxmlformats.org/officeDocument/2006/relationships/hyperlink" Target="https://firebase.google.com/pricing/?hl=pt-br" TargetMode="External"/><Relationship Id="rId7" Type="http://schemas.openxmlformats.org/officeDocument/2006/relationships/hyperlink" Target="https://martinfowler.com/articles/serverless.html" TargetMode="External"/><Relationship Id="rId2" Type="http://schemas.openxmlformats.org/officeDocument/2006/relationships/hyperlink" Target="https://www.locaweb.com.br/cloud/vps-loca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ops.com/go-serverless-pros-cons/" TargetMode="External"/><Relationship Id="rId11" Type="http://schemas.openxmlformats.org/officeDocument/2006/relationships/hyperlink" Target="https://en.wikipedia.org/wiki/Serverless_computing" TargetMode="External"/><Relationship Id="rId5" Type="http://schemas.openxmlformats.org/officeDocument/2006/relationships/hyperlink" Target="https://hackernoon.com/what-is-serverless-architecture-what-are-its-pros-and-cons-cc4b804022e9" TargetMode="External"/><Relationship Id="rId10" Type="http://schemas.openxmlformats.org/officeDocument/2006/relationships/hyperlink" Target="https://www.cloudflare.com/learning/serverless/why-use-serverless/" TargetMode="External"/><Relationship Id="rId4" Type="http://schemas.openxmlformats.org/officeDocument/2006/relationships/hyperlink" Target="https://hackernoon.com/lessons-learned-a-year-of-going-fully-serverless-in-production-3d7e0d72213f" TargetMode="External"/><Relationship Id="rId9" Type="http://schemas.openxmlformats.org/officeDocument/2006/relationships/hyperlink" Target="https://www.altexsoft.com/blog/cloud/pros-and-cons-of-serverless-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</a:t>
            </a:r>
            <a:r>
              <a:rPr lang="pt-BR" dirty="0" err="1" smtClean="0"/>
              <a:t>serverless</a:t>
            </a:r>
            <a:r>
              <a:rPr lang="pt-BR" dirty="0" smtClean="0"/>
              <a:t> – o que, quem, prós e contras...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João Lemos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</a:t>
            </a:r>
            <a:r>
              <a:rPr lang="pt-BR" dirty="0" err="1" smtClean="0"/>
              <a:t>serverless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3733"/>
          </a:xfrm>
        </p:spPr>
        <p:txBody>
          <a:bodyPr>
            <a:noAutofit/>
          </a:bodyPr>
          <a:lstStyle/>
          <a:p>
            <a:r>
              <a:rPr lang="pt-BR" sz="2400" dirty="0"/>
              <a:t>A aplicação é cobrada pela quantidade de recursos consumida e não por unidades de processamento pré-pagas.</a:t>
            </a:r>
          </a:p>
          <a:p>
            <a:r>
              <a:rPr lang="pt-BR" sz="2400" dirty="0"/>
              <a:t>“Foco na aplicação, não na infraestrutura</a:t>
            </a:r>
            <a:r>
              <a:rPr lang="pt-BR" sz="2400" dirty="0" smtClean="0"/>
              <a:t>”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 smtClean="0"/>
              <a:t>provedor administra o servidor e gerencia a alocação de </a:t>
            </a:r>
            <a:r>
              <a:rPr lang="pt-BR" sz="2400" dirty="0" smtClean="0"/>
              <a:t>recursos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195" b="3044"/>
          <a:stretch/>
        </p:blipFill>
        <p:spPr>
          <a:xfrm>
            <a:off x="1030404" y="3562708"/>
            <a:ext cx="8543925" cy="33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Nomes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9853"/>
            <a:ext cx="8353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r>
              <a:rPr lang="en-US" dirty="0" smtClean="0"/>
              <a:t> x </a:t>
            </a:r>
            <a:r>
              <a:rPr lang="en-US" dirty="0" err="1" smtClean="0"/>
              <a:t>Desvantagens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9726"/>
          </a:xfrm>
        </p:spPr>
        <p:txBody>
          <a:bodyPr numCol="2">
            <a:normAutofit lnSpcReduction="10000"/>
          </a:bodyPr>
          <a:lstStyle/>
          <a:p>
            <a:pPr marL="0" indent="0" algn="ctr">
              <a:buNone/>
            </a:pPr>
            <a:r>
              <a:rPr lang="pt-BR" sz="2400" dirty="0" smtClean="0"/>
              <a:t>Vantagens</a:t>
            </a:r>
            <a:endParaRPr lang="pt-BR" sz="2400" dirty="0"/>
          </a:p>
          <a:p>
            <a:pPr>
              <a:buFontTx/>
              <a:buChar char="-"/>
            </a:pPr>
            <a:r>
              <a:rPr lang="en-US" sz="2400" dirty="0" err="1" smtClean="0"/>
              <a:t>Custos</a:t>
            </a:r>
            <a:r>
              <a:rPr lang="en-US" sz="2400" dirty="0" smtClean="0"/>
              <a:t> </a:t>
            </a:r>
            <a:r>
              <a:rPr lang="en-US" sz="2400" dirty="0" err="1" smtClean="0"/>
              <a:t>reduzidos</a:t>
            </a:r>
            <a:r>
              <a:rPr lang="en-US" sz="2400" dirty="0" smtClean="0"/>
              <a:t> (</a:t>
            </a:r>
            <a:r>
              <a:rPr lang="en-US" sz="2400" dirty="0" err="1" smtClean="0"/>
              <a:t>manutenção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implementação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pt-BR" sz="2400" dirty="0" smtClean="0"/>
              <a:t>Agilidade</a:t>
            </a:r>
          </a:p>
          <a:p>
            <a:pPr>
              <a:buFontTx/>
              <a:buChar char="-"/>
            </a:pPr>
            <a:r>
              <a:rPr lang="pt-BR" sz="2400" dirty="0" smtClean="0"/>
              <a:t>Escalabilidade</a:t>
            </a:r>
          </a:p>
          <a:p>
            <a:pPr>
              <a:buFontTx/>
              <a:buChar char="-"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smtClean="0"/>
              <a:t>Desvantagens</a:t>
            </a:r>
          </a:p>
          <a:p>
            <a:pPr>
              <a:buFontTx/>
              <a:buChar char="-"/>
            </a:pPr>
            <a:r>
              <a:rPr lang="pt-BR" sz="2400" dirty="0" smtClean="0"/>
              <a:t>Menos Controle (continuidade </a:t>
            </a:r>
            <a:r>
              <a:rPr lang="pt-BR" sz="2400" dirty="0" err="1" smtClean="0"/>
              <a:t>depente</a:t>
            </a:r>
            <a:r>
              <a:rPr lang="pt-BR" sz="2400" dirty="0" smtClean="0"/>
              <a:t> de terceiros)</a:t>
            </a:r>
          </a:p>
          <a:p>
            <a:pPr>
              <a:buFontTx/>
              <a:buChar char="-"/>
            </a:pPr>
            <a:r>
              <a:rPr lang="pt-BR" sz="2400" dirty="0" smtClean="0"/>
              <a:t>Em casos, custo total indefinido</a:t>
            </a:r>
          </a:p>
          <a:p>
            <a:pPr>
              <a:buFontTx/>
              <a:buChar char="-"/>
            </a:pPr>
            <a:r>
              <a:rPr lang="pt-BR" sz="2400" dirty="0" smtClean="0"/>
              <a:t>Tecnologia imatura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38" y="3959526"/>
            <a:ext cx="5437634" cy="28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Casos onde se usam uma estrutura tradicional</a:t>
            </a:r>
          </a:p>
          <a:p>
            <a:endParaRPr lang="pt-BR" sz="2400" dirty="0"/>
          </a:p>
          <a:p>
            <a:r>
              <a:rPr lang="pt-BR" sz="2400" dirty="0" smtClean="0"/>
              <a:t>Indicação para uma estrutura </a:t>
            </a:r>
            <a:r>
              <a:rPr lang="pt-BR" sz="2400" dirty="0" err="1" smtClean="0"/>
              <a:t>serverless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Há </a:t>
            </a:r>
            <a:r>
              <a:rPr lang="pt-BR" sz="2400" dirty="0" smtClean="0"/>
              <a:t>espaço para as duas tecnologias, mas </a:t>
            </a:r>
            <a:r>
              <a:rPr lang="pt-BR" sz="2400" dirty="0" smtClean="0"/>
              <a:t>a alternativa de </a:t>
            </a:r>
            <a:r>
              <a:rPr lang="pt-BR" sz="2400" dirty="0" err="1" smtClean="0"/>
              <a:t>arquietutura</a:t>
            </a:r>
            <a:r>
              <a:rPr lang="pt-BR" sz="2400" dirty="0" smtClean="0"/>
              <a:t> </a:t>
            </a:r>
            <a:r>
              <a:rPr lang="pt-BR" sz="2400" dirty="0" err="1" smtClean="0"/>
              <a:t>serverless</a:t>
            </a:r>
            <a:r>
              <a:rPr lang="pt-BR" sz="2400" dirty="0" smtClean="0"/>
              <a:t> é cada vez mais atrativa.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7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https://medium.com/@joaoricardofl/aplica%C3%A7%C3%B5es-serverless-o-que-quem-e-pr%C3%B3s-e-contras-3b7ef7828c11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://www.locaweb.com.br/cloud/vps-locaweb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https://firebase.google.com/pricing/?</a:t>
            </a:r>
            <a:r>
              <a:rPr lang="en-US" dirty="0" smtClean="0">
                <a:hlinkClick r:id="rId3"/>
              </a:rPr>
              <a:t>hl=pt-br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hackernoon.com/lessons-learned-a-year-of-going-fully-serverless-in-production-3d7e0d72213f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hackernoon.com/what-is-serverless-architecture-what-are-its-pros-and-cons-cc4b804022e9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https://devops.com/go-serverless-pros-cons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martinfowler.com/articles/serverless.html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https://medium.com/@</a:t>
            </a:r>
            <a:r>
              <a:rPr lang="en-US" dirty="0" smtClean="0">
                <a:hlinkClick r:id="rId8"/>
              </a:rPr>
              <a:t>MarutiTech/what-is-serverless-architecture-what-are-its-criticisms-and-drawbacks-928659f9899a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https://www.altexsoft.com/blog/cloud/pros-and-cons-of-serverless-architecture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https://www.cloudflare.com/learning/serverless/why-use-serverless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en.wikipedia.org/wiki/Serverless_computing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3295</TotalTime>
  <Words>163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Aplicações serverless – o que, quem, prós e contras...</vt:lpstr>
      <vt:lpstr>Aplicações serverless</vt:lpstr>
      <vt:lpstr>Nomes do mercado</vt:lpstr>
      <vt:lpstr>Vantagens x Desvantagens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Lemos</dc:creator>
  <cp:lastModifiedBy>João Lemos</cp:lastModifiedBy>
  <cp:revision>19</cp:revision>
  <dcterms:created xsi:type="dcterms:W3CDTF">2019-03-12T01:33:24Z</dcterms:created>
  <dcterms:modified xsi:type="dcterms:W3CDTF">2019-03-23T16:26:58Z</dcterms:modified>
</cp:coreProperties>
</file>