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9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46F3-8092-4BB0-A89F-08A32DEAC7B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B07C-DA86-4F45-952E-D94D9417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Resistance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https://youtu.be/LIuf2egMioA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6084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812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10966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Internal Resistance</vt:lpstr>
      <vt:lpstr>https://youtu.be/LIuf2egMioA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toro</dc:creator>
  <cp:lastModifiedBy>toro</cp:lastModifiedBy>
  <cp:revision>9</cp:revision>
  <dcterms:created xsi:type="dcterms:W3CDTF">2023-06-15T19:14:17Z</dcterms:created>
  <dcterms:modified xsi:type="dcterms:W3CDTF">2023-08-10T04:37:52Z</dcterms:modified>
</cp:coreProperties>
</file>