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71" r:id="rId3"/>
    <p:sldId id="273" r:id="rId4"/>
    <p:sldId id="272" r:id="rId5"/>
    <p:sldId id="275" r:id="rId6"/>
    <p:sldId id="274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11/10/2019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11/10/2019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11/10/2019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8012" y="492469"/>
            <a:ext cx="9628632" cy="1362113"/>
          </a:xfrm>
        </p:spPr>
        <p:txBody>
          <a:bodyPr/>
          <a:lstStyle/>
          <a:p>
            <a:r>
              <a:rPr lang="en-US" smtClean="0"/>
              <a:t>5.Union Type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8012" y="1854582"/>
            <a:ext cx="9628632" cy="3986213"/>
          </a:xfrm>
        </p:spPr>
        <p:txBody>
          <a:bodyPr/>
          <a:lstStyle/>
          <a:p>
            <a:r>
              <a:rPr lang="en-US"/>
              <a:t>Một biến có thể có nhiều kiểu dữ liệu khác nhau bằng cách khai báo </a:t>
            </a:r>
            <a:r>
              <a:rPr lang="en-US"/>
              <a:t>Uinon </a:t>
            </a:r>
            <a:r>
              <a:rPr lang="en-US" smtClean="0"/>
              <a:t>Type.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2526166"/>
            <a:ext cx="6199861" cy="21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8012" y="492469"/>
            <a:ext cx="9628632" cy="1362113"/>
          </a:xfrm>
        </p:spPr>
        <p:txBody>
          <a:bodyPr/>
          <a:lstStyle/>
          <a:p>
            <a:r>
              <a:rPr lang="en-US" smtClean="0"/>
              <a:t>5.Class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8012" y="1854582"/>
            <a:ext cx="5617028" cy="4598469"/>
          </a:xfrm>
        </p:spPr>
        <p:txBody>
          <a:bodyPr/>
          <a:lstStyle/>
          <a:p>
            <a:r>
              <a:rPr lang="en-US" smtClean="0"/>
              <a:t>Accessor: Getter và Settter của TypeScript.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1854581"/>
            <a:ext cx="5768885" cy="49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8012" y="492469"/>
            <a:ext cx="9628632" cy="1362113"/>
          </a:xfrm>
        </p:spPr>
        <p:txBody>
          <a:bodyPr/>
          <a:lstStyle/>
          <a:p>
            <a:r>
              <a:rPr lang="en-US" smtClean="0"/>
              <a:t>5.Class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8012" y="1854582"/>
            <a:ext cx="9628632" cy="3986213"/>
          </a:xfrm>
        </p:spPr>
        <p:txBody>
          <a:bodyPr/>
          <a:lstStyle/>
          <a:p>
            <a:r>
              <a:rPr lang="en-US" smtClean="0"/>
              <a:t>Khai báo tắt field trong constructor.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2486102"/>
            <a:ext cx="4885508" cy="2528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2" y="5357206"/>
            <a:ext cx="4873439" cy="11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8012" y="492469"/>
            <a:ext cx="9628632" cy="1362113"/>
          </a:xfrm>
        </p:spPr>
        <p:txBody>
          <a:bodyPr/>
          <a:lstStyle/>
          <a:p>
            <a:r>
              <a:rPr lang="en-US" smtClean="0"/>
              <a:t>6. Module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8012" y="1854582"/>
            <a:ext cx="9628632" cy="3986213"/>
          </a:xfrm>
        </p:spPr>
        <p:txBody>
          <a:bodyPr/>
          <a:lstStyle/>
          <a:p>
            <a:r>
              <a:rPr lang="en-US" smtClean="0"/>
              <a:t>Đối với Java hay C# thì mọi thứ đều phải nằm trong một class.</a:t>
            </a:r>
          </a:p>
          <a:p>
            <a:r>
              <a:rPr lang="en-US" smtClean="0"/>
              <a:t>Còn với TypeScript, trong một file .ts có thể có các biến, function, class, … riêng lẻ.</a:t>
            </a:r>
          </a:p>
          <a:p>
            <a:r>
              <a:rPr lang="en-US" smtClean="0"/>
              <a:t>Khi muốn cho phép các biến, function, class, … đó có thể được sử dụng lại ở một file .ts khác thì ta dùng từ khóa </a:t>
            </a:r>
            <a:r>
              <a:rPr lang="en-US" b="1" smtClean="0"/>
              <a:t>import và export</a:t>
            </a:r>
            <a:r>
              <a:rPr lang="en-US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8012" y="492469"/>
            <a:ext cx="9628632" cy="1362113"/>
          </a:xfrm>
        </p:spPr>
        <p:txBody>
          <a:bodyPr/>
          <a:lstStyle/>
          <a:p>
            <a:r>
              <a:rPr lang="en-US" smtClean="0"/>
              <a:t>6. Module</a:t>
            </a:r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12" y="1854582"/>
            <a:ext cx="10816045" cy="49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18012" y="492469"/>
            <a:ext cx="9628632" cy="1362113"/>
          </a:xfrm>
        </p:spPr>
        <p:txBody>
          <a:bodyPr/>
          <a:lstStyle/>
          <a:p>
            <a:r>
              <a:rPr lang="en-US" smtClean="0"/>
              <a:t>6. Arrow Function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18012" y="1854582"/>
            <a:ext cx="9628632" cy="3986213"/>
          </a:xfrm>
        </p:spPr>
        <p:txBody>
          <a:bodyPr/>
          <a:lstStyle/>
          <a:p>
            <a:r>
              <a:rPr lang="en-US" smtClean="0"/>
              <a:t>TODO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248</TotalTime>
  <Words>260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Wingdings</vt:lpstr>
      <vt:lpstr>Educational subjects 16x9</vt:lpstr>
      <vt:lpstr>5.Union Type</vt:lpstr>
      <vt:lpstr>5.Class</vt:lpstr>
      <vt:lpstr>5.Class</vt:lpstr>
      <vt:lpstr>6. Module</vt:lpstr>
      <vt:lpstr>6. Module</vt:lpstr>
      <vt:lpstr>6. Arrow Function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5.Class</dc:title>
  <dc:creator>Quan Le</dc:creator>
  <cp:lastModifiedBy>Quan Le</cp:lastModifiedBy>
  <cp:revision>21</cp:revision>
  <dcterms:created xsi:type="dcterms:W3CDTF">2019-11-10T07:52:02Z</dcterms:created>
  <dcterms:modified xsi:type="dcterms:W3CDTF">2019-11-10T12:00:12Z</dcterms:modified>
</cp:coreProperties>
</file>