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ACFE635-F5A1-43C4-A2B5-C8A6AB79573B}" type="datetimeFigureOut">
              <a:rPr lang="fr-CA" smtClean="0"/>
              <a:pPr/>
              <a:t>2014-02-09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0BCCD9-B708-49F7-9488-FDF756D9A88C}" type="slidenum">
              <a:rPr lang="fr-CA" smtClean="0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RPGCraft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Serena et </a:t>
            </a:r>
            <a:r>
              <a:rPr lang="fr-CA" dirty="0" err="1" smtClean="0"/>
              <a:t>Cedric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Pillars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Building/</a:t>
            </a:r>
            <a:r>
              <a:rPr lang="fr-CA" dirty="0" err="1" smtClean="0"/>
              <a:t>Editing</a:t>
            </a:r>
            <a:endParaRPr lang="fr-CA" dirty="0" smtClean="0"/>
          </a:p>
          <a:p>
            <a:r>
              <a:rPr lang="fr-CA" dirty="0" err="1" smtClean="0"/>
              <a:t>Dynamic</a:t>
            </a:r>
            <a:r>
              <a:rPr lang="fr-CA" dirty="0" smtClean="0"/>
              <a:t>/</a:t>
            </a:r>
            <a:r>
              <a:rPr lang="fr-CA" dirty="0" err="1" smtClean="0"/>
              <a:t>Procedural</a:t>
            </a:r>
            <a:r>
              <a:rPr lang="fr-CA" dirty="0" smtClean="0"/>
              <a:t> </a:t>
            </a:r>
            <a:r>
              <a:rPr lang="fr-CA" dirty="0" err="1" smtClean="0"/>
              <a:t>Environment</a:t>
            </a:r>
            <a:endParaRPr lang="fr-CA" dirty="0" smtClean="0"/>
          </a:p>
          <a:p>
            <a:r>
              <a:rPr lang="fr-CA" dirty="0" smtClean="0"/>
              <a:t>Social/Interactive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Building/</a:t>
            </a:r>
            <a:r>
              <a:rPr lang="fr-CA" dirty="0" err="1" smtClean="0"/>
              <a:t>Editing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The Editor IS the </a:t>
            </a:r>
            <a:r>
              <a:rPr lang="fr-CA" dirty="0" err="1" smtClean="0"/>
              <a:t>game</a:t>
            </a:r>
            <a:r>
              <a:rPr lang="fr-CA" dirty="0" smtClean="0"/>
              <a:t>.</a:t>
            </a:r>
          </a:p>
          <a:p>
            <a:endParaRPr lang="fr-CA" dirty="0" smtClean="0"/>
          </a:p>
          <a:p>
            <a:pPr>
              <a:buNone/>
            </a:pPr>
            <a:endParaRPr lang="fr-CA" dirty="0" smtClean="0"/>
          </a:p>
        </p:txBody>
      </p:sp>
      <p:pic>
        <p:nvPicPr>
          <p:cNvPr id="5" name="Picture 4" descr="3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420888"/>
            <a:ext cx="4420146" cy="2486848"/>
          </a:xfrm>
          <a:prstGeom prst="rect">
            <a:avLst/>
          </a:prstGeom>
        </p:spPr>
      </p:pic>
      <p:pic>
        <p:nvPicPr>
          <p:cNvPr id="6" name="Picture 5" descr="simcity_3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1" y="3356992"/>
            <a:ext cx="4224469" cy="3168352"/>
          </a:xfrm>
          <a:prstGeom prst="rect">
            <a:avLst/>
          </a:prstGeom>
        </p:spPr>
      </p:pic>
      <p:pic>
        <p:nvPicPr>
          <p:cNvPr id="7" name="Picture 6" descr="photoshop-software-freegimp-or-photoshop-which-one-is-better-for-image-editing-fm7iqch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692696"/>
            <a:ext cx="3295253" cy="2467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Building/</a:t>
            </a:r>
            <a:r>
              <a:rPr lang="fr-CA" dirty="0" err="1" smtClean="0"/>
              <a:t>Editing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Similar</a:t>
            </a:r>
            <a:r>
              <a:rPr lang="fr-CA" dirty="0" smtClean="0"/>
              <a:t> </a:t>
            </a:r>
            <a:r>
              <a:rPr lang="fr-CA" dirty="0" err="1" smtClean="0"/>
              <a:t>Games</a:t>
            </a:r>
            <a:endParaRPr lang="fr-CA" dirty="0" smtClean="0"/>
          </a:p>
          <a:p>
            <a:pPr lvl="1"/>
            <a:r>
              <a:rPr lang="fr-CA" dirty="0" smtClean="0"/>
              <a:t>Sim City</a:t>
            </a:r>
          </a:p>
          <a:p>
            <a:pPr lvl="1"/>
            <a:r>
              <a:rPr lang="fr-CA" dirty="0" err="1" smtClean="0"/>
              <a:t>Terraria</a:t>
            </a:r>
            <a:r>
              <a:rPr lang="fr-CA" dirty="0" smtClean="0"/>
              <a:t>/</a:t>
            </a:r>
            <a:r>
              <a:rPr lang="fr-CA" dirty="0" err="1" smtClean="0"/>
              <a:t>Minecraft</a:t>
            </a:r>
            <a:endParaRPr lang="fr-CA" dirty="0" smtClean="0"/>
          </a:p>
          <a:p>
            <a:pPr lvl="1"/>
            <a:r>
              <a:rPr lang="fr-CA" dirty="0" smtClean="0"/>
              <a:t>Dungeon </a:t>
            </a:r>
            <a:r>
              <a:rPr lang="fr-CA" dirty="0" err="1" smtClean="0"/>
              <a:t>Keeper</a:t>
            </a:r>
            <a:endParaRPr lang="fr-CA" dirty="0" smtClean="0"/>
          </a:p>
          <a:p>
            <a:r>
              <a:rPr lang="fr-CA" dirty="0" err="1" smtClean="0"/>
              <a:t>Smiliar</a:t>
            </a:r>
            <a:r>
              <a:rPr lang="fr-CA" dirty="0" smtClean="0"/>
              <a:t> </a:t>
            </a:r>
            <a:r>
              <a:rPr lang="fr-CA" dirty="0" err="1" smtClean="0"/>
              <a:t>Apps</a:t>
            </a:r>
            <a:endParaRPr lang="fr-CA" dirty="0" smtClean="0"/>
          </a:p>
          <a:p>
            <a:pPr lvl="1"/>
            <a:r>
              <a:rPr lang="fr-CA" dirty="0" smtClean="0"/>
              <a:t>Photoshop</a:t>
            </a:r>
          </a:p>
          <a:p>
            <a:pPr lvl="1"/>
            <a:r>
              <a:rPr lang="fr-CA" dirty="0" smtClean="0"/>
              <a:t>3ds Max</a:t>
            </a:r>
          </a:p>
          <a:p>
            <a:pPr lvl="1"/>
            <a:endParaRPr lang="fr-CA" dirty="0" smtClean="0"/>
          </a:p>
          <a:p>
            <a:pPr lvl="1"/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Dynamic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Similar</a:t>
            </a:r>
            <a:r>
              <a:rPr lang="fr-CA" dirty="0" smtClean="0"/>
              <a:t> </a:t>
            </a:r>
            <a:r>
              <a:rPr lang="fr-CA" dirty="0" err="1" smtClean="0"/>
              <a:t>Games</a:t>
            </a:r>
            <a:endParaRPr lang="fr-CA" dirty="0" smtClean="0"/>
          </a:p>
          <a:p>
            <a:pPr lvl="1"/>
            <a:r>
              <a:rPr lang="fr-CA" dirty="0" smtClean="0"/>
              <a:t>Diablo2</a:t>
            </a:r>
          </a:p>
          <a:p>
            <a:pPr lvl="1"/>
            <a:r>
              <a:rPr lang="fr-CA" dirty="0" err="1" smtClean="0"/>
              <a:t>Terraria</a:t>
            </a:r>
            <a:r>
              <a:rPr lang="fr-CA" dirty="0" smtClean="0"/>
              <a:t>/</a:t>
            </a:r>
            <a:r>
              <a:rPr lang="fr-CA" dirty="0" err="1" smtClean="0"/>
              <a:t>Minecraft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Social/Interactive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Inspiration</a:t>
            </a:r>
          </a:p>
          <a:p>
            <a:pPr lvl="1"/>
            <a:r>
              <a:rPr lang="fr-CA" dirty="0" err="1" smtClean="0"/>
              <a:t>Subspace</a:t>
            </a:r>
            <a:endParaRPr lang="fr-CA" dirty="0" smtClean="0"/>
          </a:p>
          <a:p>
            <a:pPr lvl="1"/>
            <a:r>
              <a:rPr lang="fr-CA" dirty="0" err="1" smtClean="0"/>
              <a:t>Terraria</a:t>
            </a:r>
            <a:r>
              <a:rPr lang="fr-CA" dirty="0" smtClean="0"/>
              <a:t>/</a:t>
            </a:r>
            <a:r>
              <a:rPr lang="fr-CA" dirty="0" err="1" smtClean="0"/>
              <a:t>Minecraft</a:t>
            </a:r>
            <a:endParaRPr lang="fr-CA" dirty="0" smtClean="0"/>
          </a:p>
          <a:p>
            <a:pPr lvl="1"/>
            <a:r>
              <a:rPr lang="fr-CA" dirty="0" smtClean="0"/>
              <a:t>World of </a:t>
            </a:r>
            <a:r>
              <a:rPr lang="fr-CA" dirty="0" err="1" smtClean="0"/>
              <a:t>Warcraft</a:t>
            </a:r>
            <a:endParaRPr lang="fr-CA" dirty="0" smtClean="0"/>
          </a:p>
          <a:p>
            <a:pPr lvl="1"/>
            <a:r>
              <a:rPr lang="fr-CA" dirty="0" err="1" smtClean="0"/>
              <a:t>League</a:t>
            </a:r>
            <a:r>
              <a:rPr lang="fr-CA" dirty="0" smtClean="0"/>
              <a:t> of Legends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Conclusion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Papa</a:t>
            </a:r>
          </a:p>
          <a:p>
            <a:r>
              <a:rPr lang="fr-CA" dirty="0" smtClean="0"/>
              <a:t>Maman</a:t>
            </a:r>
          </a:p>
          <a:p>
            <a:r>
              <a:rPr lang="fr-CA" dirty="0" err="1" smtClean="0"/>
              <a:t>Krystal</a:t>
            </a:r>
            <a:endParaRPr lang="fr-CA" dirty="0" smtClean="0"/>
          </a:p>
          <a:p>
            <a:r>
              <a:rPr lang="fr-CA" dirty="0" smtClean="0"/>
              <a:t>Grand-maman</a:t>
            </a:r>
          </a:p>
          <a:p>
            <a:r>
              <a:rPr lang="fr-CA" dirty="0" smtClean="0"/>
              <a:t>Grand-papa</a:t>
            </a:r>
          </a:p>
          <a:p>
            <a:r>
              <a:rPr lang="fr-CA" dirty="0" err="1" smtClean="0"/>
              <a:t>Abcdefghijklmnopqrstuvwxyz</a:t>
            </a:r>
            <a:endParaRPr lang="fr-CA" dirty="0" smtClean="0"/>
          </a:p>
          <a:p>
            <a:r>
              <a:rPr lang="fr-CA" dirty="0" smtClean="0"/>
              <a:t>Serena</a:t>
            </a:r>
          </a:p>
          <a:p>
            <a:r>
              <a:rPr lang="fr-CA" dirty="0" err="1" smtClean="0"/>
              <a:t>Cedric</a:t>
            </a:r>
            <a:endParaRPr lang="fr-CA" dirty="0" smtClean="0"/>
          </a:p>
          <a:p>
            <a:r>
              <a:rPr lang="fr-CA" dirty="0" err="1" smtClean="0"/>
              <a:t>Quebec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177</TotalTime>
  <Words>54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RPGCraft</vt:lpstr>
      <vt:lpstr>Pillars</vt:lpstr>
      <vt:lpstr>Building/Editing</vt:lpstr>
      <vt:lpstr>Building/Editing</vt:lpstr>
      <vt:lpstr>Slide 5</vt:lpstr>
      <vt:lpstr>Dynamic</vt:lpstr>
      <vt:lpstr>Social/Interactive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</dc:creator>
  <cp:lastModifiedBy>Robin</cp:lastModifiedBy>
  <cp:revision>23</cp:revision>
  <dcterms:created xsi:type="dcterms:W3CDTF">2014-01-12T23:00:39Z</dcterms:created>
  <dcterms:modified xsi:type="dcterms:W3CDTF">2014-02-09T12:30:07Z</dcterms:modified>
</cp:coreProperties>
</file>