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93" r:id="rId5"/>
    <p:sldId id="262" r:id="rId6"/>
    <p:sldId id="263" r:id="rId7"/>
    <p:sldId id="260" r:id="rId8"/>
    <p:sldId id="264" r:id="rId9"/>
    <p:sldId id="266" r:id="rId10"/>
    <p:sldId id="268" r:id="rId11"/>
    <p:sldId id="267" r:id="rId12"/>
    <p:sldId id="269" r:id="rId13"/>
    <p:sldId id="271" r:id="rId14"/>
    <p:sldId id="272" r:id="rId15"/>
    <p:sldId id="270" r:id="rId16"/>
    <p:sldId id="273" r:id="rId17"/>
    <p:sldId id="275" r:id="rId18"/>
    <p:sldId id="277" r:id="rId19"/>
    <p:sldId id="274" r:id="rId20"/>
    <p:sldId id="279" r:id="rId21"/>
    <p:sldId id="280" r:id="rId22"/>
    <p:sldId id="278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2F64D-586B-47C5-BB80-C1CB1135ABAD}" v="10" dt="2025-08-24T12:50:59.4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aparnee Saha" userId="b1ca644a-1966-438c-90b4-7b37110a31fc" providerId="ADAL" clId="{6542F64D-586B-47C5-BB80-C1CB1135ABAD}"/>
    <pc:docChg chg="undo custSel addSld delSld modSld sldOrd">
      <pc:chgData name="Saptaparnee Saha" userId="b1ca644a-1966-438c-90b4-7b37110a31fc" providerId="ADAL" clId="{6542F64D-586B-47C5-BB80-C1CB1135ABAD}" dt="2025-08-25T05:31:21.026" v="75"/>
      <pc:docMkLst>
        <pc:docMk/>
      </pc:docMkLst>
      <pc:sldChg chg="modSp">
        <pc:chgData name="Saptaparnee Saha" userId="b1ca644a-1966-438c-90b4-7b37110a31fc" providerId="ADAL" clId="{6542F64D-586B-47C5-BB80-C1CB1135ABAD}" dt="2025-08-24T12:42:48.507" v="5" actId="20577"/>
        <pc:sldMkLst>
          <pc:docMk/>
          <pc:sldMk cId="46894806" sldId="256"/>
        </pc:sldMkLst>
        <pc:spChg chg="mod">
          <ac:chgData name="Saptaparnee Saha" userId="b1ca644a-1966-438c-90b4-7b37110a31fc" providerId="ADAL" clId="{6542F64D-586B-47C5-BB80-C1CB1135ABAD}" dt="2025-08-24T12:42:48.507" v="5" actId="20577"/>
          <ac:spMkLst>
            <pc:docMk/>
            <pc:sldMk cId="46894806" sldId="256"/>
            <ac:spMk id="2" creationId="{B32DBA36-E0BF-6BA7-6ACB-8CA0B9AA0E8C}"/>
          </ac:spMkLst>
        </pc:spChg>
      </pc:sldChg>
      <pc:sldChg chg="addSp modSp mod">
        <pc:chgData name="Saptaparnee Saha" userId="b1ca644a-1966-438c-90b4-7b37110a31fc" providerId="ADAL" clId="{6542F64D-586B-47C5-BB80-C1CB1135ABAD}" dt="2025-08-24T12:50:21.877" v="58" actId="1076"/>
        <pc:sldMkLst>
          <pc:docMk/>
          <pc:sldMk cId="1676197159" sldId="257"/>
        </pc:sldMkLst>
        <pc:spChg chg="mod">
          <ac:chgData name="Saptaparnee Saha" userId="b1ca644a-1966-438c-90b4-7b37110a31fc" providerId="ADAL" clId="{6542F64D-586B-47C5-BB80-C1CB1135ABAD}" dt="2025-08-24T12:49:05.911" v="47" actId="20577"/>
          <ac:spMkLst>
            <pc:docMk/>
            <pc:sldMk cId="1676197159" sldId="257"/>
            <ac:spMk id="9" creationId="{A0C09028-0F1C-9DA3-954D-14425E3516BB}"/>
          </ac:spMkLst>
        </pc:spChg>
        <pc:picChg chg="add mod">
          <ac:chgData name="Saptaparnee Saha" userId="b1ca644a-1966-438c-90b4-7b37110a31fc" providerId="ADAL" clId="{6542F64D-586B-47C5-BB80-C1CB1135ABAD}" dt="2025-08-24T12:50:21.877" v="58" actId="1076"/>
          <ac:picMkLst>
            <pc:docMk/>
            <pc:sldMk cId="1676197159" sldId="257"/>
            <ac:picMk id="25" creationId="{774C761B-2884-D36E-9A60-EF0F141923F4}"/>
          </ac:picMkLst>
        </pc:picChg>
      </pc:sldChg>
      <pc:sldChg chg="del">
        <pc:chgData name="Saptaparnee Saha" userId="b1ca644a-1966-438c-90b4-7b37110a31fc" providerId="ADAL" clId="{6542F64D-586B-47C5-BB80-C1CB1135ABAD}" dt="2025-08-24T12:51:06.674" v="73" actId="47"/>
        <pc:sldMkLst>
          <pc:docMk/>
          <pc:sldMk cId="2813509675" sldId="261"/>
        </pc:sldMkLst>
      </pc:sldChg>
      <pc:sldChg chg="ord">
        <pc:chgData name="Saptaparnee Saha" userId="b1ca644a-1966-438c-90b4-7b37110a31fc" providerId="ADAL" clId="{6542F64D-586B-47C5-BB80-C1CB1135ABAD}" dt="2025-08-25T05:31:21.026" v="75"/>
        <pc:sldMkLst>
          <pc:docMk/>
          <pc:sldMk cId="3648881571" sldId="278"/>
        </pc:sldMkLst>
      </pc:sldChg>
      <pc:sldChg chg="delSp mod">
        <pc:chgData name="Saptaparnee Saha" userId="b1ca644a-1966-438c-90b4-7b37110a31fc" providerId="ADAL" clId="{6542F64D-586B-47C5-BB80-C1CB1135ABAD}" dt="2025-08-24T12:43:19.210" v="6" actId="478"/>
        <pc:sldMkLst>
          <pc:docMk/>
          <pc:sldMk cId="3381407508" sldId="292"/>
        </pc:sldMkLst>
        <pc:spChg chg="del">
          <ac:chgData name="Saptaparnee Saha" userId="b1ca644a-1966-438c-90b4-7b37110a31fc" providerId="ADAL" clId="{6542F64D-586B-47C5-BB80-C1CB1135ABAD}" dt="2025-08-24T12:43:19.210" v="6" actId="478"/>
          <ac:spMkLst>
            <pc:docMk/>
            <pc:sldMk cId="3381407508" sldId="292"/>
            <ac:spMk id="5" creationId="{CF96CF14-4E58-53C5-26FB-D8F1B7D225AE}"/>
          </ac:spMkLst>
        </pc:spChg>
      </pc:sldChg>
      <pc:sldChg chg="delSp modSp add mod ord">
        <pc:chgData name="Saptaparnee Saha" userId="b1ca644a-1966-438c-90b4-7b37110a31fc" providerId="ADAL" clId="{6542F64D-586B-47C5-BB80-C1CB1135ABAD}" dt="2025-08-24T12:51:05.245" v="72"/>
        <pc:sldMkLst>
          <pc:docMk/>
          <pc:sldMk cId="2279771600" sldId="293"/>
        </pc:sldMkLst>
        <pc:spChg chg="mod">
          <ac:chgData name="Saptaparnee Saha" userId="b1ca644a-1966-438c-90b4-7b37110a31fc" providerId="ADAL" clId="{6542F64D-586B-47C5-BB80-C1CB1135ABAD}" dt="2025-08-24T12:50:46.573" v="65" actId="20577"/>
          <ac:spMkLst>
            <pc:docMk/>
            <pc:sldMk cId="2279771600" sldId="293"/>
            <ac:spMk id="2" creationId="{61F36EC7-6DDE-BA8C-F410-7D11E6546A45}"/>
          </ac:spMkLst>
        </pc:spChg>
        <pc:spChg chg="mod">
          <ac:chgData name="Saptaparnee Saha" userId="b1ca644a-1966-438c-90b4-7b37110a31fc" providerId="ADAL" clId="{6542F64D-586B-47C5-BB80-C1CB1135ABAD}" dt="2025-08-24T12:50:59.434" v="70"/>
          <ac:spMkLst>
            <pc:docMk/>
            <pc:sldMk cId="2279771600" sldId="293"/>
            <ac:spMk id="3" creationId="{2073FABF-7DE1-6877-CA74-7A16AAFD6F53}"/>
          </ac:spMkLst>
        </pc:spChg>
        <pc:spChg chg="del mod">
          <ac:chgData name="Saptaparnee Saha" userId="b1ca644a-1966-438c-90b4-7b37110a31fc" providerId="ADAL" clId="{6542F64D-586B-47C5-BB80-C1CB1135ABAD}" dt="2025-08-24T12:50:52.303" v="69"/>
          <ac:spMkLst>
            <pc:docMk/>
            <pc:sldMk cId="2279771600" sldId="293"/>
            <ac:spMk id="5" creationId="{547C2C2D-03EA-6994-7860-0BC6B00D3CD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0ECE8-8F7A-4293-84C2-EBBC464327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4D241-AC8E-4D06-A92F-CB9F8A6A04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Entity Class – A Table in Code</a:t>
          </a:r>
        </a:p>
      </dgm:t>
    </dgm:pt>
    <dgm:pt modelId="{C1A001DC-7848-4FCB-987A-81CECE9669AD}" type="parTrans" cxnId="{2D3C1C4D-9978-46A1-BC15-3B8E34285CCB}">
      <dgm:prSet/>
      <dgm:spPr/>
      <dgm:t>
        <a:bodyPr/>
        <a:lstStyle/>
        <a:p>
          <a:endParaRPr lang="en-US"/>
        </a:p>
      </dgm:t>
    </dgm:pt>
    <dgm:pt modelId="{9D215963-16D2-41F7-8973-1D46405ABA02}" type="sibTrans" cxnId="{2D3C1C4D-9978-46A1-BC15-3B8E34285CCB}">
      <dgm:prSet/>
      <dgm:spPr/>
      <dgm:t>
        <a:bodyPr/>
        <a:lstStyle/>
        <a:p>
          <a:endParaRPr lang="en-US"/>
        </a:p>
      </dgm:t>
    </dgm:pt>
    <dgm:pt modelId="{2F07824E-D743-4308-ADCA-B92D100FC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</a:t>
          </a:r>
          <a:r>
            <a:rPr lang="en-US" b="1"/>
            <a:t>property = column</a:t>
          </a:r>
          <a:r>
            <a:rPr lang="en-US"/>
            <a:t>, each </a:t>
          </a:r>
          <a:r>
            <a:rPr lang="en-US" b="1"/>
            <a:t>class = table</a:t>
          </a:r>
          <a:endParaRPr lang="en-US"/>
        </a:p>
      </dgm:t>
    </dgm:pt>
    <dgm:pt modelId="{28F2D6BE-13FC-4C48-BEDB-B1CA0C0670DE}" type="parTrans" cxnId="{A7FAAA37-7560-4586-B714-293B3D7FABB3}">
      <dgm:prSet/>
      <dgm:spPr/>
      <dgm:t>
        <a:bodyPr/>
        <a:lstStyle/>
        <a:p>
          <a:endParaRPr lang="en-US"/>
        </a:p>
      </dgm:t>
    </dgm:pt>
    <dgm:pt modelId="{4E70BFE8-3423-40EA-8DF9-5D7CB04BCAC3}" type="sibTrans" cxnId="{A7FAAA37-7560-4586-B714-293B3D7FABB3}">
      <dgm:prSet/>
      <dgm:spPr/>
      <dgm:t>
        <a:bodyPr/>
        <a:lstStyle/>
        <a:p>
          <a:endParaRPr lang="en-US"/>
        </a:p>
      </dgm:t>
    </dgm:pt>
    <dgm:pt modelId="{D6467F6A-2E39-42BF-8BF5-BE0079911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</a:t>
          </a:r>
          <a:r>
            <a:rPr lang="en-US" b="1"/>
            <a:t>POCO class (Plain Old CLR Object)</a:t>
          </a:r>
          <a:r>
            <a:rPr lang="en-US"/>
            <a:t> that represents a </a:t>
          </a:r>
          <a:r>
            <a:rPr lang="en-US" b="1"/>
            <a:t>table</a:t>
          </a:r>
          <a:r>
            <a:rPr lang="en-US"/>
            <a:t> in your database.</a:t>
          </a:r>
        </a:p>
      </dgm:t>
    </dgm:pt>
    <dgm:pt modelId="{8EF69714-3ABB-48C7-94FF-AD8D4B4B558A}" type="sibTrans" cxnId="{7534880A-3639-4DEA-9A16-A3F104BA57BA}">
      <dgm:prSet/>
      <dgm:spPr/>
      <dgm:t>
        <a:bodyPr/>
        <a:lstStyle/>
        <a:p>
          <a:endParaRPr lang="en-US"/>
        </a:p>
      </dgm:t>
    </dgm:pt>
    <dgm:pt modelId="{C492AC1F-D959-41E8-B4F3-6D412F413B7C}" type="parTrans" cxnId="{7534880A-3639-4DEA-9A16-A3F104BA57BA}">
      <dgm:prSet/>
      <dgm:spPr/>
      <dgm:t>
        <a:bodyPr/>
        <a:lstStyle/>
        <a:p>
          <a:endParaRPr lang="en-US"/>
        </a:p>
      </dgm:t>
    </dgm:pt>
    <dgm:pt modelId="{BEBD9F35-7108-4577-BC30-EAF547CCABF5}" type="pres">
      <dgm:prSet presAssocID="{3A90ECE8-8F7A-4293-84C2-EBBC4643270D}" presName="root" presStyleCnt="0">
        <dgm:presLayoutVars>
          <dgm:dir/>
          <dgm:resizeHandles val="exact"/>
        </dgm:presLayoutVars>
      </dgm:prSet>
      <dgm:spPr/>
    </dgm:pt>
    <dgm:pt modelId="{C6EB2096-1199-440B-93A6-BFAE87A04728}" type="pres">
      <dgm:prSet presAssocID="{25C4D241-AC8E-4D06-A92F-CB9F8A6A04D1}" presName="compNode" presStyleCnt="0"/>
      <dgm:spPr/>
    </dgm:pt>
    <dgm:pt modelId="{A77F0FE6-6079-4B18-91C2-A39D44ACAB66}" type="pres">
      <dgm:prSet presAssocID="{25C4D241-AC8E-4D06-A92F-CB9F8A6A04D1}" presName="bgRect" presStyleLbl="bgShp" presStyleIdx="0" presStyleCnt="3"/>
      <dgm:spPr/>
    </dgm:pt>
    <dgm:pt modelId="{B22A9DE6-B8DF-45F9-81B7-84205082A839}" type="pres">
      <dgm:prSet presAssocID="{25C4D241-AC8E-4D06-A92F-CB9F8A6A04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88BEF9B-5CDD-40D1-B60C-1B5FCFE573C7}" type="pres">
      <dgm:prSet presAssocID="{25C4D241-AC8E-4D06-A92F-CB9F8A6A04D1}" presName="spaceRect" presStyleCnt="0"/>
      <dgm:spPr/>
    </dgm:pt>
    <dgm:pt modelId="{E5489F27-8C7B-43B0-BBEB-9DF6E3690245}" type="pres">
      <dgm:prSet presAssocID="{25C4D241-AC8E-4D06-A92F-CB9F8A6A04D1}" presName="parTx" presStyleLbl="revTx" presStyleIdx="0" presStyleCnt="3">
        <dgm:presLayoutVars>
          <dgm:chMax val="0"/>
          <dgm:chPref val="0"/>
        </dgm:presLayoutVars>
      </dgm:prSet>
      <dgm:spPr/>
    </dgm:pt>
    <dgm:pt modelId="{9331A6A4-6C53-44E9-A374-CB3E6BD142CC}" type="pres">
      <dgm:prSet presAssocID="{9D215963-16D2-41F7-8973-1D46405ABA02}" presName="sibTrans" presStyleCnt="0"/>
      <dgm:spPr/>
    </dgm:pt>
    <dgm:pt modelId="{F118E516-2411-48CA-9FA9-860BD69E23FC}" type="pres">
      <dgm:prSet presAssocID="{D6467F6A-2E39-42BF-8BF5-BE0079911EDD}" presName="compNode" presStyleCnt="0"/>
      <dgm:spPr/>
    </dgm:pt>
    <dgm:pt modelId="{FC5F05A6-D93D-4443-8BB2-3E42EA3869DF}" type="pres">
      <dgm:prSet presAssocID="{D6467F6A-2E39-42BF-8BF5-BE0079911EDD}" presName="bgRect" presStyleLbl="bgShp" presStyleIdx="1" presStyleCnt="3"/>
      <dgm:spPr/>
    </dgm:pt>
    <dgm:pt modelId="{66DD139E-9C26-441F-8F45-3F65D3F4A1DA}" type="pres">
      <dgm:prSet presAssocID="{D6467F6A-2E39-42BF-8BF5-BE0079911E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612B02-B4EE-4A2F-B78C-D29C2A2EDFAA}" type="pres">
      <dgm:prSet presAssocID="{D6467F6A-2E39-42BF-8BF5-BE0079911EDD}" presName="spaceRect" presStyleCnt="0"/>
      <dgm:spPr/>
    </dgm:pt>
    <dgm:pt modelId="{2C2CAAB3-1233-4AA6-B963-6C422433B490}" type="pres">
      <dgm:prSet presAssocID="{D6467F6A-2E39-42BF-8BF5-BE0079911EDD}" presName="parTx" presStyleLbl="revTx" presStyleIdx="1" presStyleCnt="3">
        <dgm:presLayoutVars>
          <dgm:chMax val="0"/>
          <dgm:chPref val="0"/>
        </dgm:presLayoutVars>
      </dgm:prSet>
      <dgm:spPr/>
    </dgm:pt>
    <dgm:pt modelId="{29F62418-4E54-4E8B-8F61-056DD0B79982}" type="pres">
      <dgm:prSet presAssocID="{8EF69714-3ABB-48C7-94FF-AD8D4B4B558A}" presName="sibTrans" presStyleCnt="0"/>
      <dgm:spPr/>
    </dgm:pt>
    <dgm:pt modelId="{98FE7174-24F9-40C2-9A8F-1CF17557D74D}" type="pres">
      <dgm:prSet presAssocID="{2F07824E-D743-4308-ADCA-B92D100FC1BC}" presName="compNode" presStyleCnt="0"/>
      <dgm:spPr/>
    </dgm:pt>
    <dgm:pt modelId="{CC3361A1-8E3D-4ADC-BA0C-EB54E3E9DB38}" type="pres">
      <dgm:prSet presAssocID="{2F07824E-D743-4308-ADCA-B92D100FC1BC}" presName="bgRect" presStyleLbl="bgShp" presStyleIdx="2" presStyleCnt="3"/>
      <dgm:spPr/>
    </dgm:pt>
    <dgm:pt modelId="{41FF08E9-27F8-4792-97C0-7A67712DA8E8}" type="pres">
      <dgm:prSet presAssocID="{2F07824E-D743-4308-ADCA-B92D100FC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A99D737-645E-4E92-BEF8-09A5F332EE79}" type="pres">
      <dgm:prSet presAssocID="{2F07824E-D743-4308-ADCA-B92D100FC1BC}" presName="spaceRect" presStyleCnt="0"/>
      <dgm:spPr/>
    </dgm:pt>
    <dgm:pt modelId="{D03F3597-77E7-40ED-B7DF-8AC004CE5CFC}" type="pres">
      <dgm:prSet presAssocID="{2F07824E-D743-4308-ADCA-B92D100FC1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34880A-3639-4DEA-9A16-A3F104BA57BA}" srcId="{3A90ECE8-8F7A-4293-84C2-EBBC4643270D}" destId="{D6467F6A-2E39-42BF-8BF5-BE0079911EDD}" srcOrd="1" destOrd="0" parTransId="{C492AC1F-D959-41E8-B4F3-6D412F413B7C}" sibTransId="{8EF69714-3ABB-48C7-94FF-AD8D4B4B558A}"/>
    <dgm:cxn modelId="{F3D98731-6CCD-420D-BE70-8D59CE824C87}" type="presOf" srcId="{25C4D241-AC8E-4D06-A92F-CB9F8A6A04D1}" destId="{E5489F27-8C7B-43B0-BBEB-9DF6E3690245}" srcOrd="0" destOrd="0" presId="urn:microsoft.com/office/officeart/2018/2/layout/IconVerticalSolidList"/>
    <dgm:cxn modelId="{A7FAAA37-7560-4586-B714-293B3D7FABB3}" srcId="{3A90ECE8-8F7A-4293-84C2-EBBC4643270D}" destId="{2F07824E-D743-4308-ADCA-B92D100FC1BC}" srcOrd="2" destOrd="0" parTransId="{28F2D6BE-13FC-4C48-BEDB-B1CA0C0670DE}" sibTransId="{4E70BFE8-3423-40EA-8DF9-5D7CB04BCAC3}"/>
    <dgm:cxn modelId="{DE47513C-7FC6-4576-B88E-20A82E26D570}" type="presOf" srcId="{2F07824E-D743-4308-ADCA-B92D100FC1BC}" destId="{D03F3597-77E7-40ED-B7DF-8AC004CE5CFC}" srcOrd="0" destOrd="0" presId="urn:microsoft.com/office/officeart/2018/2/layout/IconVerticalSolidList"/>
    <dgm:cxn modelId="{2D3C1C4D-9978-46A1-BC15-3B8E34285CCB}" srcId="{3A90ECE8-8F7A-4293-84C2-EBBC4643270D}" destId="{25C4D241-AC8E-4D06-A92F-CB9F8A6A04D1}" srcOrd="0" destOrd="0" parTransId="{C1A001DC-7848-4FCB-987A-81CECE9669AD}" sibTransId="{9D215963-16D2-41F7-8973-1D46405ABA02}"/>
    <dgm:cxn modelId="{668C1A72-3B2E-4E68-B726-393D57CE86F5}" type="presOf" srcId="{3A90ECE8-8F7A-4293-84C2-EBBC4643270D}" destId="{BEBD9F35-7108-4577-BC30-EAF547CCABF5}" srcOrd="0" destOrd="0" presId="urn:microsoft.com/office/officeart/2018/2/layout/IconVerticalSolidList"/>
    <dgm:cxn modelId="{718F89DF-C733-4A45-8431-6184B25FA209}" type="presOf" srcId="{D6467F6A-2E39-42BF-8BF5-BE0079911EDD}" destId="{2C2CAAB3-1233-4AA6-B963-6C422433B490}" srcOrd="0" destOrd="0" presId="urn:microsoft.com/office/officeart/2018/2/layout/IconVerticalSolidList"/>
    <dgm:cxn modelId="{EAE2B7A0-5B42-4868-AE7C-3E75195A20BD}" type="presParOf" srcId="{BEBD9F35-7108-4577-BC30-EAF547CCABF5}" destId="{C6EB2096-1199-440B-93A6-BFAE87A04728}" srcOrd="0" destOrd="0" presId="urn:microsoft.com/office/officeart/2018/2/layout/IconVerticalSolidList"/>
    <dgm:cxn modelId="{7489C251-B4A2-46E0-B600-6873A0D1A1FB}" type="presParOf" srcId="{C6EB2096-1199-440B-93A6-BFAE87A04728}" destId="{A77F0FE6-6079-4B18-91C2-A39D44ACAB66}" srcOrd="0" destOrd="0" presId="urn:microsoft.com/office/officeart/2018/2/layout/IconVerticalSolidList"/>
    <dgm:cxn modelId="{B44F7371-3FB9-4AED-8221-FEC609D051FF}" type="presParOf" srcId="{C6EB2096-1199-440B-93A6-BFAE87A04728}" destId="{B22A9DE6-B8DF-45F9-81B7-84205082A839}" srcOrd="1" destOrd="0" presId="urn:microsoft.com/office/officeart/2018/2/layout/IconVerticalSolidList"/>
    <dgm:cxn modelId="{83F2FF1F-3ED7-4B4F-8725-357249C1DA62}" type="presParOf" srcId="{C6EB2096-1199-440B-93A6-BFAE87A04728}" destId="{188BEF9B-5CDD-40D1-B60C-1B5FCFE573C7}" srcOrd="2" destOrd="0" presId="urn:microsoft.com/office/officeart/2018/2/layout/IconVerticalSolidList"/>
    <dgm:cxn modelId="{72DC80D7-DA17-451C-A7A5-4C61BA8F5F84}" type="presParOf" srcId="{C6EB2096-1199-440B-93A6-BFAE87A04728}" destId="{E5489F27-8C7B-43B0-BBEB-9DF6E3690245}" srcOrd="3" destOrd="0" presId="urn:microsoft.com/office/officeart/2018/2/layout/IconVerticalSolidList"/>
    <dgm:cxn modelId="{A00EC80B-8F02-425F-98F4-3A2A15346CA8}" type="presParOf" srcId="{BEBD9F35-7108-4577-BC30-EAF547CCABF5}" destId="{9331A6A4-6C53-44E9-A374-CB3E6BD142CC}" srcOrd="1" destOrd="0" presId="urn:microsoft.com/office/officeart/2018/2/layout/IconVerticalSolidList"/>
    <dgm:cxn modelId="{6859882F-0AF2-4A15-93C7-E3006955B33A}" type="presParOf" srcId="{BEBD9F35-7108-4577-BC30-EAF547CCABF5}" destId="{F118E516-2411-48CA-9FA9-860BD69E23FC}" srcOrd="2" destOrd="0" presId="urn:microsoft.com/office/officeart/2018/2/layout/IconVerticalSolidList"/>
    <dgm:cxn modelId="{C842ACC0-821E-4767-957C-2C1975FCBAC9}" type="presParOf" srcId="{F118E516-2411-48CA-9FA9-860BD69E23FC}" destId="{FC5F05A6-D93D-4443-8BB2-3E42EA3869DF}" srcOrd="0" destOrd="0" presId="urn:microsoft.com/office/officeart/2018/2/layout/IconVerticalSolidList"/>
    <dgm:cxn modelId="{132D1B4B-31C7-42BD-B34A-F650242D266D}" type="presParOf" srcId="{F118E516-2411-48CA-9FA9-860BD69E23FC}" destId="{66DD139E-9C26-441F-8F45-3F65D3F4A1DA}" srcOrd="1" destOrd="0" presId="urn:microsoft.com/office/officeart/2018/2/layout/IconVerticalSolidList"/>
    <dgm:cxn modelId="{56E39293-23EF-4840-AB86-D726217F5B99}" type="presParOf" srcId="{F118E516-2411-48CA-9FA9-860BD69E23FC}" destId="{65612B02-B4EE-4A2F-B78C-D29C2A2EDFAA}" srcOrd="2" destOrd="0" presId="urn:microsoft.com/office/officeart/2018/2/layout/IconVerticalSolidList"/>
    <dgm:cxn modelId="{B027077A-6A5D-4EC3-8D7A-2EA8ED322F71}" type="presParOf" srcId="{F118E516-2411-48CA-9FA9-860BD69E23FC}" destId="{2C2CAAB3-1233-4AA6-B963-6C422433B490}" srcOrd="3" destOrd="0" presId="urn:microsoft.com/office/officeart/2018/2/layout/IconVerticalSolidList"/>
    <dgm:cxn modelId="{CFC356AC-2FD9-44E3-BF59-54B9CF06F682}" type="presParOf" srcId="{BEBD9F35-7108-4577-BC30-EAF547CCABF5}" destId="{29F62418-4E54-4E8B-8F61-056DD0B79982}" srcOrd="3" destOrd="0" presId="urn:microsoft.com/office/officeart/2018/2/layout/IconVerticalSolidList"/>
    <dgm:cxn modelId="{8D8E0C89-1E90-490F-83BB-029C97ED7043}" type="presParOf" srcId="{BEBD9F35-7108-4577-BC30-EAF547CCABF5}" destId="{98FE7174-24F9-40C2-9A8F-1CF17557D74D}" srcOrd="4" destOrd="0" presId="urn:microsoft.com/office/officeart/2018/2/layout/IconVerticalSolidList"/>
    <dgm:cxn modelId="{36C57537-ECBB-4FF5-A689-7C373D85A90A}" type="presParOf" srcId="{98FE7174-24F9-40C2-9A8F-1CF17557D74D}" destId="{CC3361A1-8E3D-4ADC-BA0C-EB54E3E9DB38}" srcOrd="0" destOrd="0" presId="urn:microsoft.com/office/officeart/2018/2/layout/IconVerticalSolidList"/>
    <dgm:cxn modelId="{29EE3680-8A4E-499A-B771-E2C2E3C69AFF}" type="presParOf" srcId="{98FE7174-24F9-40C2-9A8F-1CF17557D74D}" destId="{41FF08E9-27F8-4792-97C0-7A67712DA8E8}" srcOrd="1" destOrd="0" presId="urn:microsoft.com/office/officeart/2018/2/layout/IconVerticalSolidList"/>
    <dgm:cxn modelId="{D0F2F511-CBD4-4C2E-9D58-50D680C93D69}" type="presParOf" srcId="{98FE7174-24F9-40C2-9A8F-1CF17557D74D}" destId="{6A99D737-645E-4E92-BEF8-09A5F332EE79}" srcOrd="2" destOrd="0" presId="urn:microsoft.com/office/officeart/2018/2/layout/IconVerticalSolidList"/>
    <dgm:cxn modelId="{6E51E687-DDDD-4A20-B9F4-5E8A04A70689}" type="presParOf" srcId="{98FE7174-24F9-40C2-9A8F-1CF17557D74D}" destId="{D03F3597-77E7-40ED-B7DF-8AC004CE5C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2503D7-D111-475D-A181-EC053E0CCC36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40C0077-4C91-4788-8102-35221D96CD26}">
      <dgm:prSet phldrT="[Text]"/>
      <dgm:spPr/>
      <dgm:t>
        <a:bodyPr/>
        <a:lstStyle/>
        <a:p>
          <a:r>
            <a:rPr lang="en-IN" dirty="0"/>
            <a:t>Define Entity Class</a:t>
          </a:r>
        </a:p>
      </dgm:t>
    </dgm:pt>
    <dgm:pt modelId="{32584B9E-F04C-4B9B-B15A-0F9C13E95B5F}" type="parTrans" cxnId="{CDC300D8-65E6-42A1-87F9-55B5AECB607B}">
      <dgm:prSet/>
      <dgm:spPr/>
      <dgm:t>
        <a:bodyPr/>
        <a:lstStyle/>
        <a:p>
          <a:endParaRPr lang="en-IN"/>
        </a:p>
      </dgm:t>
    </dgm:pt>
    <dgm:pt modelId="{0033102A-49C1-4132-B794-60A0618C551A}" type="sibTrans" cxnId="{CDC300D8-65E6-42A1-87F9-55B5AECB607B}">
      <dgm:prSet/>
      <dgm:spPr/>
      <dgm:t>
        <a:bodyPr/>
        <a:lstStyle/>
        <a:p>
          <a:endParaRPr lang="en-IN"/>
        </a:p>
      </dgm:t>
    </dgm:pt>
    <dgm:pt modelId="{FB7F9D45-5822-4EBA-A800-2CC3DEB056C3}">
      <dgm:prSet phldrT="[Text]"/>
      <dgm:spPr/>
      <dgm:t>
        <a:bodyPr/>
        <a:lstStyle/>
        <a:p>
          <a:r>
            <a:rPr lang="en-IN" dirty="0"/>
            <a:t>Create a </a:t>
          </a:r>
          <a:r>
            <a:rPr lang="en-IN" dirty="0" err="1"/>
            <a:t>DbConext</a:t>
          </a:r>
          <a:endParaRPr lang="en-IN" dirty="0"/>
        </a:p>
      </dgm:t>
    </dgm:pt>
    <dgm:pt modelId="{7D6EF80C-A306-400B-8EEB-ED9174011EF6}" type="parTrans" cxnId="{8C908F08-6C9F-49CE-9095-EAA0E2C9F028}">
      <dgm:prSet/>
      <dgm:spPr/>
      <dgm:t>
        <a:bodyPr/>
        <a:lstStyle/>
        <a:p>
          <a:endParaRPr lang="en-IN"/>
        </a:p>
      </dgm:t>
    </dgm:pt>
    <dgm:pt modelId="{9EEDB5BB-7669-4A56-B3A4-FD51A6015392}" type="sibTrans" cxnId="{8C908F08-6C9F-49CE-9095-EAA0E2C9F028}">
      <dgm:prSet/>
      <dgm:spPr/>
      <dgm:t>
        <a:bodyPr/>
        <a:lstStyle/>
        <a:p>
          <a:endParaRPr lang="en-IN"/>
        </a:p>
      </dgm:t>
    </dgm:pt>
    <dgm:pt modelId="{FA5FC827-F746-4895-8632-3984BBE96694}">
      <dgm:prSet phldrT="[Text]"/>
      <dgm:spPr/>
      <dgm:t>
        <a:bodyPr/>
        <a:lstStyle/>
        <a:p>
          <a:r>
            <a:rPr lang="en-IN" dirty="0"/>
            <a:t>Register </a:t>
          </a:r>
          <a:r>
            <a:rPr lang="en-IN" dirty="0" err="1"/>
            <a:t>DbContext</a:t>
          </a:r>
          <a:r>
            <a:rPr lang="en-IN" dirty="0"/>
            <a:t>  using DI</a:t>
          </a:r>
        </a:p>
      </dgm:t>
    </dgm:pt>
    <dgm:pt modelId="{AAA8AF9B-6C1D-438D-85DB-761170AEA274}" type="parTrans" cxnId="{51628DED-C18C-4EE1-963B-F8E7E54EC9CD}">
      <dgm:prSet/>
      <dgm:spPr/>
      <dgm:t>
        <a:bodyPr/>
        <a:lstStyle/>
        <a:p>
          <a:endParaRPr lang="en-IN"/>
        </a:p>
      </dgm:t>
    </dgm:pt>
    <dgm:pt modelId="{4E39C437-D438-458B-8D1D-5D927D0A5B1D}" type="sibTrans" cxnId="{51628DED-C18C-4EE1-963B-F8E7E54EC9CD}">
      <dgm:prSet/>
      <dgm:spPr/>
      <dgm:t>
        <a:bodyPr/>
        <a:lstStyle/>
        <a:p>
          <a:endParaRPr lang="en-IN"/>
        </a:p>
      </dgm:t>
    </dgm:pt>
    <dgm:pt modelId="{D7763B78-9AEB-4F70-9D6E-854D813DF011}">
      <dgm:prSet phldrT="[Text]"/>
      <dgm:spPr/>
      <dgm:t>
        <a:bodyPr/>
        <a:lstStyle/>
        <a:p>
          <a:r>
            <a:rPr lang="en-IN" dirty="0"/>
            <a:t>Run migrations and apply</a:t>
          </a:r>
        </a:p>
      </dgm:t>
    </dgm:pt>
    <dgm:pt modelId="{0DA665EE-2A32-47C0-A378-B7ACC23CF617}" type="parTrans" cxnId="{630D2860-5C7A-4E2F-8400-78C613CC754D}">
      <dgm:prSet/>
      <dgm:spPr/>
      <dgm:t>
        <a:bodyPr/>
        <a:lstStyle/>
        <a:p>
          <a:endParaRPr lang="en-IN"/>
        </a:p>
      </dgm:t>
    </dgm:pt>
    <dgm:pt modelId="{49C8B72C-2411-45A6-8137-4C8BDFD456C6}" type="sibTrans" cxnId="{630D2860-5C7A-4E2F-8400-78C613CC754D}">
      <dgm:prSet/>
      <dgm:spPr/>
      <dgm:t>
        <a:bodyPr/>
        <a:lstStyle/>
        <a:p>
          <a:endParaRPr lang="en-IN"/>
        </a:p>
      </dgm:t>
    </dgm:pt>
    <dgm:pt modelId="{B6F8801F-5049-4E84-B425-2050F510C735}" type="pres">
      <dgm:prSet presAssocID="{9A2503D7-D111-475D-A181-EC053E0CCC36}" presName="outerComposite" presStyleCnt="0">
        <dgm:presLayoutVars>
          <dgm:chMax val="5"/>
          <dgm:dir/>
          <dgm:resizeHandles val="exact"/>
        </dgm:presLayoutVars>
      </dgm:prSet>
      <dgm:spPr/>
    </dgm:pt>
    <dgm:pt modelId="{F605C5C1-7764-4C64-8A49-2FD00A023EE7}" type="pres">
      <dgm:prSet presAssocID="{9A2503D7-D111-475D-A181-EC053E0CCC36}" presName="dummyMaxCanvas" presStyleCnt="0">
        <dgm:presLayoutVars/>
      </dgm:prSet>
      <dgm:spPr/>
    </dgm:pt>
    <dgm:pt modelId="{09D96BDF-AA54-423C-95CA-0710DBB9A7A0}" type="pres">
      <dgm:prSet presAssocID="{9A2503D7-D111-475D-A181-EC053E0CCC36}" presName="FourNodes_1" presStyleLbl="node1" presStyleIdx="0" presStyleCnt="4">
        <dgm:presLayoutVars>
          <dgm:bulletEnabled val="1"/>
        </dgm:presLayoutVars>
      </dgm:prSet>
      <dgm:spPr/>
    </dgm:pt>
    <dgm:pt modelId="{945CB835-5BC8-4193-95CF-FF02E8B2E9CA}" type="pres">
      <dgm:prSet presAssocID="{9A2503D7-D111-475D-A181-EC053E0CCC36}" presName="FourNodes_2" presStyleLbl="node1" presStyleIdx="1" presStyleCnt="4">
        <dgm:presLayoutVars>
          <dgm:bulletEnabled val="1"/>
        </dgm:presLayoutVars>
      </dgm:prSet>
      <dgm:spPr/>
    </dgm:pt>
    <dgm:pt modelId="{FC9C8580-8C76-435B-B7A3-FAF912006601}" type="pres">
      <dgm:prSet presAssocID="{9A2503D7-D111-475D-A181-EC053E0CCC36}" presName="FourNodes_3" presStyleLbl="node1" presStyleIdx="2" presStyleCnt="4">
        <dgm:presLayoutVars>
          <dgm:bulletEnabled val="1"/>
        </dgm:presLayoutVars>
      </dgm:prSet>
      <dgm:spPr/>
    </dgm:pt>
    <dgm:pt modelId="{E0E64390-478B-4D25-AB83-F7BF65C9AFE1}" type="pres">
      <dgm:prSet presAssocID="{9A2503D7-D111-475D-A181-EC053E0CCC36}" presName="FourNodes_4" presStyleLbl="node1" presStyleIdx="3" presStyleCnt="4">
        <dgm:presLayoutVars>
          <dgm:bulletEnabled val="1"/>
        </dgm:presLayoutVars>
      </dgm:prSet>
      <dgm:spPr/>
    </dgm:pt>
    <dgm:pt modelId="{5891AED7-7A7C-4A85-9C42-DFD685B25FC1}" type="pres">
      <dgm:prSet presAssocID="{9A2503D7-D111-475D-A181-EC053E0CCC36}" presName="FourConn_1-2" presStyleLbl="fgAccFollowNode1" presStyleIdx="0" presStyleCnt="3">
        <dgm:presLayoutVars>
          <dgm:bulletEnabled val="1"/>
        </dgm:presLayoutVars>
      </dgm:prSet>
      <dgm:spPr/>
    </dgm:pt>
    <dgm:pt modelId="{EB49BC3F-EE61-4C86-A3CC-AFD5F5DB2CF2}" type="pres">
      <dgm:prSet presAssocID="{9A2503D7-D111-475D-A181-EC053E0CCC36}" presName="FourConn_2-3" presStyleLbl="fgAccFollowNode1" presStyleIdx="1" presStyleCnt="3">
        <dgm:presLayoutVars>
          <dgm:bulletEnabled val="1"/>
        </dgm:presLayoutVars>
      </dgm:prSet>
      <dgm:spPr/>
    </dgm:pt>
    <dgm:pt modelId="{315A3111-5325-4EA5-991B-AFD8C3560F29}" type="pres">
      <dgm:prSet presAssocID="{9A2503D7-D111-475D-A181-EC053E0CCC36}" presName="FourConn_3-4" presStyleLbl="fgAccFollowNode1" presStyleIdx="2" presStyleCnt="3">
        <dgm:presLayoutVars>
          <dgm:bulletEnabled val="1"/>
        </dgm:presLayoutVars>
      </dgm:prSet>
      <dgm:spPr/>
    </dgm:pt>
    <dgm:pt modelId="{A21A6ECC-933A-4CE6-B8C9-44983FF31A0F}" type="pres">
      <dgm:prSet presAssocID="{9A2503D7-D111-475D-A181-EC053E0CCC36}" presName="FourNodes_1_text" presStyleLbl="node1" presStyleIdx="3" presStyleCnt="4">
        <dgm:presLayoutVars>
          <dgm:bulletEnabled val="1"/>
        </dgm:presLayoutVars>
      </dgm:prSet>
      <dgm:spPr/>
    </dgm:pt>
    <dgm:pt modelId="{47EBC791-EE71-4C60-8548-5F0F5928053D}" type="pres">
      <dgm:prSet presAssocID="{9A2503D7-D111-475D-A181-EC053E0CCC36}" presName="FourNodes_2_text" presStyleLbl="node1" presStyleIdx="3" presStyleCnt="4">
        <dgm:presLayoutVars>
          <dgm:bulletEnabled val="1"/>
        </dgm:presLayoutVars>
      </dgm:prSet>
      <dgm:spPr/>
    </dgm:pt>
    <dgm:pt modelId="{E7B25B18-ADA9-403D-A78B-1170DCDD86FA}" type="pres">
      <dgm:prSet presAssocID="{9A2503D7-D111-475D-A181-EC053E0CCC36}" presName="FourNodes_3_text" presStyleLbl="node1" presStyleIdx="3" presStyleCnt="4">
        <dgm:presLayoutVars>
          <dgm:bulletEnabled val="1"/>
        </dgm:presLayoutVars>
      </dgm:prSet>
      <dgm:spPr/>
    </dgm:pt>
    <dgm:pt modelId="{4B50FE6F-CCD7-4017-B616-7062C358A381}" type="pres">
      <dgm:prSet presAssocID="{9A2503D7-D111-475D-A181-EC053E0CCC3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C908F08-6C9F-49CE-9095-EAA0E2C9F028}" srcId="{9A2503D7-D111-475D-A181-EC053E0CCC36}" destId="{FB7F9D45-5822-4EBA-A800-2CC3DEB056C3}" srcOrd="1" destOrd="0" parTransId="{7D6EF80C-A306-400B-8EEB-ED9174011EF6}" sibTransId="{9EEDB5BB-7669-4A56-B3A4-FD51A6015392}"/>
    <dgm:cxn modelId="{0D496009-08D0-432A-950B-FD565992C662}" type="presOf" srcId="{FB7F9D45-5822-4EBA-A800-2CC3DEB056C3}" destId="{945CB835-5BC8-4193-95CF-FF02E8B2E9CA}" srcOrd="0" destOrd="0" presId="urn:microsoft.com/office/officeart/2005/8/layout/vProcess5"/>
    <dgm:cxn modelId="{12C0220D-E22E-4C40-99F6-ACBD668E3F10}" type="presOf" srcId="{FB7F9D45-5822-4EBA-A800-2CC3DEB056C3}" destId="{47EBC791-EE71-4C60-8548-5F0F5928053D}" srcOrd="1" destOrd="0" presId="urn:microsoft.com/office/officeart/2005/8/layout/vProcess5"/>
    <dgm:cxn modelId="{C3632122-8D9F-43EB-9678-2A8F243CE137}" type="presOf" srcId="{FA5FC827-F746-4895-8632-3984BBE96694}" destId="{E7B25B18-ADA9-403D-A78B-1170DCDD86FA}" srcOrd="1" destOrd="0" presId="urn:microsoft.com/office/officeart/2005/8/layout/vProcess5"/>
    <dgm:cxn modelId="{6E5E4833-D5DD-4997-BD47-D5FCE552DB46}" type="presOf" srcId="{0033102A-49C1-4132-B794-60A0618C551A}" destId="{5891AED7-7A7C-4A85-9C42-DFD685B25FC1}" srcOrd="0" destOrd="0" presId="urn:microsoft.com/office/officeart/2005/8/layout/vProcess5"/>
    <dgm:cxn modelId="{630D2860-5C7A-4E2F-8400-78C613CC754D}" srcId="{9A2503D7-D111-475D-A181-EC053E0CCC36}" destId="{D7763B78-9AEB-4F70-9D6E-854D813DF011}" srcOrd="3" destOrd="0" parTransId="{0DA665EE-2A32-47C0-A378-B7ACC23CF617}" sibTransId="{49C8B72C-2411-45A6-8137-4C8BDFD456C6}"/>
    <dgm:cxn modelId="{7ED4E471-1382-4551-8EB8-C179331746DC}" type="presOf" srcId="{340C0077-4C91-4788-8102-35221D96CD26}" destId="{09D96BDF-AA54-423C-95CA-0710DBB9A7A0}" srcOrd="0" destOrd="0" presId="urn:microsoft.com/office/officeart/2005/8/layout/vProcess5"/>
    <dgm:cxn modelId="{6A8D9A78-378B-43EB-B21D-E0C610D80120}" type="presOf" srcId="{FA5FC827-F746-4895-8632-3984BBE96694}" destId="{FC9C8580-8C76-435B-B7A3-FAF912006601}" srcOrd="0" destOrd="0" presId="urn:microsoft.com/office/officeart/2005/8/layout/vProcess5"/>
    <dgm:cxn modelId="{E21DA39A-9E3C-4838-A895-8172D7D10718}" type="presOf" srcId="{9EEDB5BB-7669-4A56-B3A4-FD51A6015392}" destId="{EB49BC3F-EE61-4C86-A3CC-AFD5F5DB2CF2}" srcOrd="0" destOrd="0" presId="urn:microsoft.com/office/officeart/2005/8/layout/vProcess5"/>
    <dgm:cxn modelId="{B9AE7AA4-2D80-4842-BDDD-F382DEB8FF40}" type="presOf" srcId="{D7763B78-9AEB-4F70-9D6E-854D813DF011}" destId="{E0E64390-478B-4D25-AB83-F7BF65C9AFE1}" srcOrd="0" destOrd="0" presId="urn:microsoft.com/office/officeart/2005/8/layout/vProcess5"/>
    <dgm:cxn modelId="{CEAFB3B7-9B7C-4CA3-9238-4E858B9108CC}" type="presOf" srcId="{4E39C437-D438-458B-8D1D-5D927D0A5B1D}" destId="{315A3111-5325-4EA5-991B-AFD8C3560F29}" srcOrd="0" destOrd="0" presId="urn:microsoft.com/office/officeart/2005/8/layout/vProcess5"/>
    <dgm:cxn modelId="{680E61BA-7287-44BC-AABB-A00C89C6A6AD}" type="presOf" srcId="{D7763B78-9AEB-4F70-9D6E-854D813DF011}" destId="{4B50FE6F-CCD7-4017-B616-7062C358A381}" srcOrd="1" destOrd="0" presId="urn:microsoft.com/office/officeart/2005/8/layout/vProcess5"/>
    <dgm:cxn modelId="{CDC300D8-65E6-42A1-87F9-55B5AECB607B}" srcId="{9A2503D7-D111-475D-A181-EC053E0CCC36}" destId="{340C0077-4C91-4788-8102-35221D96CD26}" srcOrd="0" destOrd="0" parTransId="{32584B9E-F04C-4B9B-B15A-0F9C13E95B5F}" sibTransId="{0033102A-49C1-4132-B794-60A0618C551A}"/>
    <dgm:cxn modelId="{036233E0-19BB-4B7F-BE88-BA57CDCF11DC}" type="presOf" srcId="{340C0077-4C91-4788-8102-35221D96CD26}" destId="{A21A6ECC-933A-4CE6-B8C9-44983FF31A0F}" srcOrd="1" destOrd="0" presId="urn:microsoft.com/office/officeart/2005/8/layout/vProcess5"/>
    <dgm:cxn modelId="{51628DED-C18C-4EE1-963B-F8E7E54EC9CD}" srcId="{9A2503D7-D111-475D-A181-EC053E0CCC36}" destId="{FA5FC827-F746-4895-8632-3984BBE96694}" srcOrd="2" destOrd="0" parTransId="{AAA8AF9B-6C1D-438D-85DB-761170AEA274}" sibTransId="{4E39C437-D438-458B-8D1D-5D927D0A5B1D}"/>
    <dgm:cxn modelId="{75242AF5-E05F-4011-8F2D-7563FF2987E7}" type="presOf" srcId="{9A2503D7-D111-475D-A181-EC053E0CCC36}" destId="{B6F8801F-5049-4E84-B425-2050F510C735}" srcOrd="0" destOrd="0" presId="urn:microsoft.com/office/officeart/2005/8/layout/vProcess5"/>
    <dgm:cxn modelId="{99BA59CF-4180-4EE7-A3D5-E6C1443B579C}" type="presParOf" srcId="{B6F8801F-5049-4E84-B425-2050F510C735}" destId="{F605C5C1-7764-4C64-8A49-2FD00A023EE7}" srcOrd="0" destOrd="0" presId="urn:microsoft.com/office/officeart/2005/8/layout/vProcess5"/>
    <dgm:cxn modelId="{2EDD5B4F-6F01-4889-A2FB-A7B88E0D6322}" type="presParOf" srcId="{B6F8801F-5049-4E84-B425-2050F510C735}" destId="{09D96BDF-AA54-423C-95CA-0710DBB9A7A0}" srcOrd="1" destOrd="0" presId="urn:microsoft.com/office/officeart/2005/8/layout/vProcess5"/>
    <dgm:cxn modelId="{2BA1F436-5161-4508-A732-93C5C2EB6F0B}" type="presParOf" srcId="{B6F8801F-5049-4E84-B425-2050F510C735}" destId="{945CB835-5BC8-4193-95CF-FF02E8B2E9CA}" srcOrd="2" destOrd="0" presId="urn:microsoft.com/office/officeart/2005/8/layout/vProcess5"/>
    <dgm:cxn modelId="{8CAF6FEF-4046-42AC-9D94-B64D9ABB653C}" type="presParOf" srcId="{B6F8801F-5049-4E84-B425-2050F510C735}" destId="{FC9C8580-8C76-435B-B7A3-FAF912006601}" srcOrd="3" destOrd="0" presId="urn:microsoft.com/office/officeart/2005/8/layout/vProcess5"/>
    <dgm:cxn modelId="{29911F4F-1E4F-483B-9BEA-87129BA8E9D3}" type="presParOf" srcId="{B6F8801F-5049-4E84-B425-2050F510C735}" destId="{E0E64390-478B-4D25-AB83-F7BF65C9AFE1}" srcOrd="4" destOrd="0" presId="urn:microsoft.com/office/officeart/2005/8/layout/vProcess5"/>
    <dgm:cxn modelId="{20DCC616-01E6-4872-8B31-312D6865A4E6}" type="presParOf" srcId="{B6F8801F-5049-4E84-B425-2050F510C735}" destId="{5891AED7-7A7C-4A85-9C42-DFD685B25FC1}" srcOrd="5" destOrd="0" presId="urn:microsoft.com/office/officeart/2005/8/layout/vProcess5"/>
    <dgm:cxn modelId="{DB3631DF-FF56-4BDC-9366-9818962CC915}" type="presParOf" srcId="{B6F8801F-5049-4E84-B425-2050F510C735}" destId="{EB49BC3F-EE61-4C86-A3CC-AFD5F5DB2CF2}" srcOrd="6" destOrd="0" presId="urn:microsoft.com/office/officeart/2005/8/layout/vProcess5"/>
    <dgm:cxn modelId="{485CFDF8-BD81-4E3A-BF29-1AA61617367E}" type="presParOf" srcId="{B6F8801F-5049-4E84-B425-2050F510C735}" destId="{315A3111-5325-4EA5-991B-AFD8C3560F29}" srcOrd="7" destOrd="0" presId="urn:microsoft.com/office/officeart/2005/8/layout/vProcess5"/>
    <dgm:cxn modelId="{0CE17096-2EF0-4F47-B17E-24EA6BE83F6B}" type="presParOf" srcId="{B6F8801F-5049-4E84-B425-2050F510C735}" destId="{A21A6ECC-933A-4CE6-B8C9-44983FF31A0F}" srcOrd="8" destOrd="0" presId="urn:microsoft.com/office/officeart/2005/8/layout/vProcess5"/>
    <dgm:cxn modelId="{03E70844-624D-4944-9E9A-326CB4245D7F}" type="presParOf" srcId="{B6F8801F-5049-4E84-B425-2050F510C735}" destId="{47EBC791-EE71-4C60-8548-5F0F5928053D}" srcOrd="9" destOrd="0" presId="urn:microsoft.com/office/officeart/2005/8/layout/vProcess5"/>
    <dgm:cxn modelId="{9148ABA1-9CFA-4CDB-B389-F8075C54DBB0}" type="presParOf" srcId="{B6F8801F-5049-4E84-B425-2050F510C735}" destId="{E7B25B18-ADA9-403D-A78B-1170DCDD86FA}" srcOrd="10" destOrd="0" presId="urn:microsoft.com/office/officeart/2005/8/layout/vProcess5"/>
    <dgm:cxn modelId="{5A8FB11B-2DD5-4D6E-A17F-5AF61CE23D5A}" type="presParOf" srcId="{B6F8801F-5049-4E84-B425-2050F510C735}" destId="{4B50FE6F-CCD7-4017-B616-7062C358A3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1FD5C1-1B70-41A4-8DCC-368D455455DC}" type="doc">
      <dgm:prSet loTypeId="urn:microsoft.com/office/officeart/2005/8/layout/h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565D7158-371B-477F-9EA8-5055C7E31B45}">
      <dgm:prSet phldrT="[Text]"/>
      <dgm:spPr/>
      <dgm:t>
        <a:bodyPr/>
        <a:lstStyle/>
        <a:p>
          <a:r>
            <a:rPr lang="en-IN" dirty="0"/>
            <a:t>Filtering</a:t>
          </a:r>
        </a:p>
      </dgm:t>
    </dgm:pt>
    <dgm:pt modelId="{4BEFA055-0D40-4967-9E0E-CA610491164E}" type="parTrans" cxnId="{081B9B48-636A-4359-AA6A-327D3BF08C62}">
      <dgm:prSet/>
      <dgm:spPr/>
      <dgm:t>
        <a:bodyPr/>
        <a:lstStyle/>
        <a:p>
          <a:endParaRPr lang="en-IN"/>
        </a:p>
      </dgm:t>
    </dgm:pt>
    <dgm:pt modelId="{5E9DD97C-AE89-42CC-B35D-D80801831FEB}" type="sibTrans" cxnId="{081B9B48-636A-4359-AA6A-327D3BF08C62}">
      <dgm:prSet/>
      <dgm:spPr/>
      <dgm:t>
        <a:bodyPr/>
        <a:lstStyle/>
        <a:p>
          <a:endParaRPr lang="en-IN"/>
        </a:p>
      </dgm:t>
    </dgm:pt>
    <dgm:pt modelId="{6063F590-77F2-4836-87D2-C09D50FF37E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050" dirty="0"/>
            <a:t>var </a:t>
          </a:r>
          <a:r>
            <a:rPr lang="en-IN" sz="1050" dirty="0" err="1"/>
            <a:t>techBlogs</a:t>
          </a:r>
          <a:r>
            <a:rPr lang="en-IN" sz="1050" dirty="0"/>
            <a:t> = </a:t>
          </a:r>
          <a:r>
            <a:rPr lang="en-IN" sz="1050" dirty="0" err="1"/>
            <a:t>context.Blogs</a:t>
          </a:r>
          <a:endParaRPr lang="en-IN" sz="1050" dirty="0"/>
        </a:p>
      </dgm:t>
    </dgm:pt>
    <dgm:pt modelId="{364F31DB-E92C-4E96-9A93-02EF0471E6DB}" type="parTrans" cxnId="{574DBAC7-8731-4D3C-8567-777E3FFD1296}">
      <dgm:prSet/>
      <dgm:spPr/>
      <dgm:t>
        <a:bodyPr/>
        <a:lstStyle/>
        <a:p>
          <a:endParaRPr lang="en-IN"/>
        </a:p>
      </dgm:t>
    </dgm:pt>
    <dgm:pt modelId="{17389728-2ABB-42F2-9A48-E8BB11AB37AB}" type="sibTrans" cxnId="{574DBAC7-8731-4D3C-8567-777E3FFD1296}">
      <dgm:prSet/>
      <dgm:spPr/>
      <dgm:t>
        <a:bodyPr/>
        <a:lstStyle/>
        <a:p>
          <a:endParaRPr lang="en-IN"/>
        </a:p>
      </dgm:t>
    </dgm:pt>
    <dgm:pt modelId="{96742440-8F6F-4F0A-9287-2A6DCB0E908C}">
      <dgm:prSet phldrT="[Text]"/>
      <dgm:spPr/>
      <dgm:t>
        <a:bodyPr/>
        <a:lstStyle/>
        <a:p>
          <a:r>
            <a:rPr lang="en-IN" dirty="0"/>
            <a:t>Sorting</a:t>
          </a:r>
        </a:p>
      </dgm:t>
    </dgm:pt>
    <dgm:pt modelId="{01294E10-7675-4D09-B89B-9A95B27363CF}" type="parTrans" cxnId="{5B4E73E9-C037-4454-BD57-BD4651435842}">
      <dgm:prSet/>
      <dgm:spPr/>
      <dgm:t>
        <a:bodyPr/>
        <a:lstStyle/>
        <a:p>
          <a:endParaRPr lang="en-IN"/>
        </a:p>
      </dgm:t>
    </dgm:pt>
    <dgm:pt modelId="{8657E836-3B55-4383-8C58-D111355DFC13}" type="sibTrans" cxnId="{5B4E73E9-C037-4454-BD57-BD4651435842}">
      <dgm:prSet/>
      <dgm:spPr/>
      <dgm:t>
        <a:bodyPr/>
        <a:lstStyle/>
        <a:p>
          <a:endParaRPr lang="en-IN"/>
        </a:p>
      </dgm:t>
    </dgm:pt>
    <dgm:pt modelId="{8152707E-9D49-4D47-A846-665270F4435E}">
      <dgm:prSet phldrT="[Text]"/>
      <dgm:spPr/>
      <dgm:t>
        <a:bodyPr/>
        <a:lstStyle/>
        <a:p>
          <a:pPr>
            <a:buNone/>
          </a:pPr>
          <a:r>
            <a:rPr lang="en-IN" dirty="0"/>
            <a:t>var blogs = </a:t>
          </a:r>
          <a:r>
            <a:rPr lang="en-IN" dirty="0" err="1"/>
            <a:t>context.Blogs</a:t>
          </a:r>
          <a:endParaRPr lang="en-IN" dirty="0"/>
        </a:p>
      </dgm:t>
    </dgm:pt>
    <dgm:pt modelId="{018CBC8B-8166-4442-BDE6-9973225574B9}" type="parTrans" cxnId="{DCEC3E67-5714-407A-847F-0F72C24EEF1A}">
      <dgm:prSet/>
      <dgm:spPr/>
      <dgm:t>
        <a:bodyPr/>
        <a:lstStyle/>
        <a:p>
          <a:endParaRPr lang="en-IN"/>
        </a:p>
      </dgm:t>
    </dgm:pt>
    <dgm:pt modelId="{9DB89EB4-BC9F-41D2-A462-52B80DA51784}" type="sibTrans" cxnId="{DCEC3E67-5714-407A-847F-0F72C24EEF1A}">
      <dgm:prSet/>
      <dgm:spPr/>
      <dgm:t>
        <a:bodyPr/>
        <a:lstStyle/>
        <a:p>
          <a:endParaRPr lang="en-IN"/>
        </a:p>
      </dgm:t>
    </dgm:pt>
    <dgm:pt modelId="{0649ED11-4A3B-4B58-824B-D7BB5F3240F0}">
      <dgm:prSet phldrT="[Text]"/>
      <dgm:spPr/>
      <dgm:t>
        <a:bodyPr/>
        <a:lstStyle/>
        <a:p>
          <a:r>
            <a:rPr lang="en-IN" dirty="0"/>
            <a:t>Joins</a:t>
          </a:r>
        </a:p>
      </dgm:t>
    </dgm:pt>
    <dgm:pt modelId="{3C2D0D07-1A94-4786-91C7-F0B0C10D6E3D}" type="parTrans" cxnId="{A5810165-2F66-4C25-8DBD-DE9A028D6F84}">
      <dgm:prSet/>
      <dgm:spPr/>
      <dgm:t>
        <a:bodyPr/>
        <a:lstStyle/>
        <a:p>
          <a:endParaRPr lang="en-IN"/>
        </a:p>
      </dgm:t>
    </dgm:pt>
    <dgm:pt modelId="{B64AC976-3A82-4584-B447-4959876602B7}" type="sibTrans" cxnId="{A5810165-2F66-4C25-8DBD-DE9A028D6F84}">
      <dgm:prSet/>
      <dgm:spPr/>
      <dgm:t>
        <a:bodyPr/>
        <a:lstStyle/>
        <a:p>
          <a:endParaRPr lang="en-IN"/>
        </a:p>
      </dgm:t>
    </dgm:pt>
    <dgm:pt modelId="{679169ED-6402-449C-9C16-C48C435E3E3E}">
      <dgm:prSet phldrT="[Text]"/>
      <dgm:spPr/>
      <dgm:t>
        <a:bodyPr/>
        <a:lstStyle/>
        <a:p>
          <a:pPr>
            <a:buNone/>
          </a:pPr>
          <a:r>
            <a:rPr lang="en-US" dirty="0"/>
            <a:t>var query = from p in </a:t>
          </a:r>
          <a:r>
            <a:rPr lang="en-US" dirty="0" err="1"/>
            <a:t>context.Posts</a:t>
          </a:r>
          <a:endParaRPr lang="en-IN" dirty="0"/>
        </a:p>
      </dgm:t>
    </dgm:pt>
    <dgm:pt modelId="{DED66FE9-7CB0-4286-AD29-665D0DD1F4FA}" type="parTrans" cxnId="{77F7D8CB-11BD-49E7-A815-FC09025EEBD0}">
      <dgm:prSet/>
      <dgm:spPr/>
      <dgm:t>
        <a:bodyPr/>
        <a:lstStyle/>
        <a:p>
          <a:endParaRPr lang="en-IN"/>
        </a:p>
      </dgm:t>
    </dgm:pt>
    <dgm:pt modelId="{380E6267-EF59-4A0D-8AA8-9B1DB1AF76C6}" type="sibTrans" cxnId="{77F7D8CB-11BD-49E7-A815-FC09025EEBD0}">
      <dgm:prSet/>
      <dgm:spPr/>
      <dgm:t>
        <a:bodyPr/>
        <a:lstStyle/>
        <a:p>
          <a:endParaRPr lang="en-IN"/>
        </a:p>
      </dgm:t>
    </dgm:pt>
    <dgm:pt modelId="{F0C1F3B8-DDFB-48F8-AB1A-61C23512EF22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050" dirty="0"/>
            <a:t> .Where(b =&gt; </a:t>
          </a:r>
          <a:r>
            <a:rPr lang="en-US" sz="1050" dirty="0" err="1"/>
            <a:t>b.Title.Contains</a:t>
          </a:r>
          <a:r>
            <a:rPr lang="en-US" sz="1050" dirty="0"/>
            <a:t>("Tech"))</a:t>
          </a:r>
          <a:endParaRPr lang="en-IN" sz="1050" dirty="0"/>
        </a:p>
      </dgm:t>
    </dgm:pt>
    <dgm:pt modelId="{786C92A5-DDFA-4754-AB40-F30D749E9043}" type="parTrans" cxnId="{2DC5EDC6-0208-4F6C-A245-42DA4816B761}">
      <dgm:prSet/>
      <dgm:spPr/>
      <dgm:t>
        <a:bodyPr/>
        <a:lstStyle/>
        <a:p>
          <a:endParaRPr lang="en-IN"/>
        </a:p>
      </dgm:t>
    </dgm:pt>
    <dgm:pt modelId="{DDCB376A-5CA7-4173-A349-DD6A2874D820}" type="sibTrans" cxnId="{2DC5EDC6-0208-4F6C-A245-42DA4816B761}">
      <dgm:prSet/>
      <dgm:spPr/>
      <dgm:t>
        <a:bodyPr/>
        <a:lstStyle/>
        <a:p>
          <a:endParaRPr lang="en-IN"/>
        </a:p>
      </dgm:t>
    </dgm:pt>
    <dgm:pt modelId="{BAFCBA85-B203-4AD4-8ACB-FD7EE24A403D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050" dirty="0"/>
            <a:t> .</a:t>
          </a:r>
          <a:r>
            <a:rPr lang="en-IN" sz="1050" dirty="0" err="1"/>
            <a:t>ToList</a:t>
          </a:r>
          <a:r>
            <a:rPr lang="en-IN" sz="1050" dirty="0"/>
            <a:t>();</a:t>
          </a:r>
        </a:p>
      </dgm:t>
    </dgm:pt>
    <dgm:pt modelId="{215BF316-B5FD-46A5-AE98-8B5E521D30FD}" type="parTrans" cxnId="{3A3FDECF-CD4A-4C22-BB20-1B8E024E7995}">
      <dgm:prSet/>
      <dgm:spPr/>
      <dgm:t>
        <a:bodyPr/>
        <a:lstStyle/>
        <a:p>
          <a:endParaRPr lang="en-IN"/>
        </a:p>
      </dgm:t>
    </dgm:pt>
    <dgm:pt modelId="{F429778F-3AF0-4D47-851C-73CC2704300F}" type="sibTrans" cxnId="{3A3FDECF-CD4A-4C22-BB20-1B8E024E7995}">
      <dgm:prSet/>
      <dgm:spPr/>
      <dgm:t>
        <a:bodyPr/>
        <a:lstStyle/>
        <a:p>
          <a:endParaRPr lang="en-IN"/>
        </a:p>
      </dgm:t>
    </dgm:pt>
    <dgm:pt modelId="{9CAA9437-82F4-479B-B6FC-9F6100EEBE83}">
      <dgm:prSet custT="1"/>
      <dgm:spPr/>
      <dgm:t>
        <a:bodyPr/>
        <a:lstStyle/>
        <a:p>
          <a:pPr>
            <a:buNone/>
          </a:pPr>
          <a:r>
            <a:rPr lang="en-IN" sz="1050" dirty="0"/>
            <a:t>var blog = </a:t>
          </a:r>
          <a:r>
            <a:rPr lang="en-IN" sz="1050" dirty="0" err="1"/>
            <a:t>context.Blogs</a:t>
          </a:r>
          <a:endParaRPr lang="en-IN" sz="1050" dirty="0"/>
        </a:p>
      </dgm:t>
    </dgm:pt>
    <dgm:pt modelId="{063DDD9B-ED2E-453C-9345-954ECB939E36}" type="parTrans" cxnId="{933967D5-DB20-46FE-A066-9D1F6BF025C5}">
      <dgm:prSet/>
      <dgm:spPr/>
      <dgm:t>
        <a:bodyPr/>
        <a:lstStyle/>
        <a:p>
          <a:endParaRPr lang="en-IN"/>
        </a:p>
      </dgm:t>
    </dgm:pt>
    <dgm:pt modelId="{39EF005D-F4E9-4DEA-82B2-02DDA3A9AC51}" type="sibTrans" cxnId="{933967D5-DB20-46FE-A066-9D1F6BF025C5}">
      <dgm:prSet/>
      <dgm:spPr/>
      <dgm:t>
        <a:bodyPr/>
        <a:lstStyle/>
        <a:p>
          <a:endParaRPr lang="en-IN"/>
        </a:p>
      </dgm:t>
    </dgm:pt>
    <dgm:pt modelId="{BC6E6443-A97E-4830-B19B-F3ED729D3902}">
      <dgm:prSet custT="1"/>
      <dgm:spPr/>
      <dgm:t>
        <a:bodyPr/>
        <a:lstStyle/>
        <a:p>
          <a:pPr>
            <a:buNone/>
          </a:pPr>
          <a:endParaRPr lang="en-IN" sz="1050" dirty="0"/>
        </a:p>
      </dgm:t>
    </dgm:pt>
    <dgm:pt modelId="{DB9EE027-F46D-4D35-81DC-90FC80588700}" type="parTrans" cxnId="{C97FF9F1-A254-4DFF-95EE-8ED885F190B2}">
      <dgm:prSet/>
      <dgm:spPr/>
      <dgm:t>
        <a:bodyPr/>
        <a:lstStyle/>
        <a:p>
          <a:endParaRPr lang="en-IN"/>
        </a:p>
      </dgm:t>
    </dgm:pt>
    <dgm:pt modelId="{B2C5600E-5CE6-4756-B794-0950B26ED1EE}" type="sibTrans" cxnId="{C97FF9F1-A254-4DFF-95EE-8ED885F190B2}">
      <dgm:prSet/>
      <dgm:spPr/>
      <dgm:t>
        <a:bodyPr/>
        <a:lstStyle/>
        <a:p>
          <a:endParaRPr lang="en-IN"/>
        </a:p>
      </dgm:t>
    </dgm:pt>
    <dgm:pt modelId="{7E28563E-A573-4E20-A3ED-FCF62FB29A76}">
      <dgm:prSet custT="1"/>
      <dgm:spPr/>
      <dgm:t>
        <a:bodyPr/>
        <a:lstStyle/>
        <a:p>
          <a:pPr>
            <a:buNone/>
          </a:pPr>
          <a:endParaRPr lang="en-IN" sz="1050" dirty="0"/>
        </a:p>
      </dgm:t>
    </dgm:pt>
    <dgm:pt modelId="{41E17ED4-B3C6-4FD6-80FC-1EF280CADC00}" type="parTrans" cxnId="{02A2B938-69DB-4028-BBED-960ED07EAF94}">
      <dgm:prSet/>
      <dgm:spPr/>
      <dgm:t>
        <a:bodyPr/>
        <a:lstStyle/>
        <a:p>
          <a:endParaRPr lang="en-IN"/>
        </a:p>
      </dgm:t>
    </dgm:pt>
    <dgm:pt modelId="{0DCC2355-340D-44D8-B0F1-6D4216450C79}" type="sibTrans" cxnId="{02A2B938-69DB-4028-BBED-960ED07EAF94}">
      <dgm:prSet/>
      <dgm:spPr/>
      <dgm:t>
        <a:bodyPr/>
        <a:lstStyle/>
        <a:p>
          <a:endParaRPr lang="en-IN"/>
        </a:p>
      </dgm:t>
    </dgm:pt>
    <dgm:pt modelId="{DC56465C-03AC-4E4B-943E-BD55E821CEC1}">
      <dgm:prSet custT="1"/>
      <dgm:spPr/>
      <dgm:t>
        <a:bodyPr/>
        <a:lstStyle/>
        <a:p>
          <a:pPr>
            <a:buNone/>
          </a:pPr>
          <a:r>
            <a:rPr lang="en-US" sz="1050" dirty="0"/>
            <a:t> .FirstOrDefault(b =&gt; b.Id == 1);</a:t>
          </a:r>
          <a:endParaRPr lang="en-IN" sz="1050" dirty="0"/>
        </a:p>
      </dgm:t>
    </dgm:pt>
    <dgm:pt modelId="{ECA83B5A-A6FF-4B31-9CA6-E6C10066F2CB}" type="parTrans" cxnId="{9514CB73-74D7-40A4-B5BE-361097EBDD26}">
      <dgm:prSet/>
      <dgm:spPr/>
      <dgm:t>
        <a:bodyPr/>
        <a:lstStyle/>
        <a:p>
          <a:endParaRPr lang="en-IN"/>
        </a:p>
      </dgm:t>
    </dgm:pt>
    <dgm:pt modelId="{4A824DA9-A777-4053-9DA9-287B177C1071}" type="sibTrans" cxnId="{9514CB73-74D7-40A4-B5BE-361097EBDD26}">
      <dgm:prSet/>
      <dgm:spPr/>
      <dgm:t>
        <a:bodyPr/>
        <a:lstStyle/>
        <a:p>
          <a:endParaRPr lang="en-IN"/>
        </a:p>
      </dgm:t>
    </dgm:pt>
    <dgm:pt modelId="{7E9B2BBB-5DA7-4BCF-A1CE-E084520F0ECC}">
      <dgm:prSet/>
      <dgm:spPr/>
      <dgm:t>
        <a:bodyPr/>
        <a:lstStyle/>
        <a:p>
          <a:pPr>
            <a:buNone/>
          </a:pPr>
          <a:endParaRPr lang="en-IN" sz="1000" dirty="0"/>
        </a:p>
      </dgm:t>
    </dgm:pt>
    <dgm:pt modelId="{D6F1872F-AE88-41A4-BDBF-CD38899118B6}" type="parTrans" cxnId="{7538512D-E11A-417B-8542-9F078F73673E}">
      <dgm:prSet/>
      <dgm:spPr/>
      <dgm:t>
        <a:bodyPr/>
        <a:lstStyle/>
        <a:p>
          <a:endParaRPr lang="en-IN"/>
        </a:p>
      </dgm:t>
    </dgm:pt>
    <dgm:pt modelId="{80651158-4E39-46A6-9628-AB2E989D955E}" type="sibTrans" cxnId="{7538512D-E11A-417B-8542-9F078F73673E}">
      <dgm:prSet/>
      <dgm:spPr/>
      <dgm:t>
        <a:bodyPr/>
        <a:lstStyle/>
        <a:p>
          <a:endParaRPr lang="en-IN"/>
        </a:p>
      </dgm:t>
    </dgm:pt>
    <dgm:pt modelId="{DEFC62E6-80C6-45C6-BD39-2595C8D6499B}">
      <dgm:prSet/>
      <dgm:spPr/>
      <dgm:t>
        <a:bodyPr/>
        <a:lstStyle/>
        <a:p>
          <a:pPr>
            <a:buNone/>
          </a:pPr>
          <a:r>
            <a:rPr lang="en-IN" dirty="0"/>
            <a:t> .OrderBy(b =&gt; b.Title)</a:t>
          </a:r>
        </a:p>
      </dgm:t>
    </dgm:pt>
    <dgm:pt modelId="{CF1D02F2-9DD4-459D-AF14-4536AE8F803B}" type="parTrans" cxnId="{A04905DD-5A4A-4AB4-A88F-33A0B3C32FB1}">
      <dgm:prSet/>
      <dgm:spPr/>
      <dgm:t>
        <a:bodyPr/>
        <a:lstStyle/>
        <a:p>
          <a:endParaRPr lang="en-IN"/>
        </a:p>
      </dgm:t>
    </dgm:pt>
    <dgm:pt modelId="{17CEDA1C-A61C-4542-B4DB-0E68C161041F}" type="sibTrans" cxnId="{A04905DD-5A4A-4AB4-A88F-33A0B3C32FB1}">
      <dgm:prSet/>
      <dgm:spPr/>
      <dgm:t>
        <a:bodyPr/>
        <a:lstStyle/>
        <a:p>
          <a:endParaRPr lang="en-IN"/>
        </a:p>
      </dgm:t>
    </dgm:pt>
    <dgm:pt modelId="{E2A77BDD-CCF3-40AF-A042-46FDBF78B0B8}">
      <dgm:prSet/>
      <dgm:spPr/>
      <dgm:t>
        <a:bodyPr/>
        <a:lstStyle/>
        <a:p>
          <a:pPr>
            <a:buNone/>
          </a:pPr>
          <a:r>
            <a:rPr lang="en-IN" dirty="0"/>
            <a:t> .ToList();</a:t>
          </a:r>
        </a:p>
      </dgm:t>
    </dgm:pt>
    <dgm:pt modelId="{DD9ECBA7-32FE-41B9-8FBB-0B08916A595E}" type="parTrans" cxnId="{5D8FBAC4-50F2-4601-937B-A70AB6DBFB3E}">
      <dgm:prSet/>
      <dgm:spPr/>
      <dgm:t>
        <a:bodyPr/>
        <a:lstStyle/>
        <a:p>
          <a:endParaRPr lang="en-IN"/>
        </a:p>
      </dgm:t>
    </dgm:pt>
    <dgm:pt modelId="{6E821889-12AB-4D4E-A8B4-5E58E402B81E}" type="sibTrans" cxnId="{5D8FBAC4-50F2-4601-937B-A70AB6DBFB3E}">
      <dgm:prSet/>
      <dgm:spPr/>
      <dgm:t>
        <a:bodyPr/>
        <a:lstStyle/>
        <a:p>
          <a:endParaRPr lang="en-IN"/>
        </a:p>
      </dgm:t>
    </dgm:pt>
    <dgm:pt modelId="{85FBAA8C-AAE5-4328-A717-702B0949F51C}">
      <dgm:prSet/>
      <dgm:spPr/>
      <dgm:t>
        <a:bodyPr/>
        <a:lstStyle/>
        <a:p>
          <a:endParaRPr lang="en-IN" dirty="0"/>
        </a:p>
      </dgm:t>
    </dgm:pt>
    <dgm:pt modelId="{5C3B64F0-2060-424E-B58C-9CA8DB44A984}" type="parTrans" cxnId="{984AE07C-99FB-4F69-A749-AA89B9549CA7}">
      <dgm:prSet/>
      <dgm:spPr/>
      <dgm:t>
        <a:bodyPr/>
        <a:lstStyle/>
        <a:p>
          <a:endParaRPr lang="en-IN"/>
        </a:p>
      </dgm:t>
    </dgm:pt>
    <dgm:pt modelId="{BFB55B25-C43D-42DB-B0D2-67B29915AAE2}" type="sibTrans" cxnId="{984AE07C-99FB-4F69-A749-AA89B9549CA7}">
      <dgm:prSet/>
      <dgm:spPr/>
      <dgm:t>
        <a:bodyPr/>
        <a:lstStyle/>
        <a:p>
          <a:endParaRPr lang="en-IN"/>
        </a:p>
      </dgm:t>
    </dgm:pt>
    <dgm:pt modelId="{0765B780-4D55-43FF-B018-062774BBA293}">
      <dgm:prSet/>
      <dgm:spPr/>
      <dgm:t>
        <a:bodyPr/>
        <a:lstStyle/>
        <a:p>
          <a:pPr>
            <a:buNone/>
          </a:pPr>
          <a:r>
            <a:rPr lang="en-IN" dirty="0"/>
            <a:t>var </a:t>
          </a:r>
          <a:r>
            <a:rPr lang="en-IN" dirty="0" err="1"/>
            <a:t>recentPosts</a:t>
          </a:r>
          <a:r>
            <a:rPr lang="en-IN" dirty="0"/>
            <a:t> = </a:t>
          </a:r>
          <a:r>
            <a:rPr lang="en-IN" dirty="0" err="1"/>
            <a:t>context.Posts</a:t>
          </a:r>
          <a:endParaRPr lang="en-IN" dirty="0"/>
        </a:p>
      </dgm:t>
    </dgm:pt>
    <dgm:pt modelId="{20D7EFE7-B4D0-4355-AAC6-76D08791E21B}" type="parTrans" cxnId="{67285B6E-1F96-45D7-826F-C7CCC6A11547}">
      <dgm:prSet/>
      <dgm:spPr/>
      <dgm:t>
        <a:bodyPr/>
        <a:lstStyle/>
        <a:p>
          <a:endParaRPr lang="en-IN"/>
        </a:p>
      </dgm:t>
    </dgm:pt>
    <dgm:pt modelId="{CC813E7C-856B-44E9-949B-64B9FC6D320C}" type="sibTrans" cxnId="{67285B6E-1F96-45D7-826F-C7CCC6A11547}">
      <dgm:prSet/>
      <dgm:spPr/>
      <dgm:t>
        <a:bodyPr/>
        <a:lstStyle/>
        <a:p>
          <a:endParaRPr lang="en-IN"/>
        </a:p>
      </dgm:t>
    </dgm:pt>
    <dgm:pt modelId="{EE4FAA61-E92D-4847-A24F-F4A5BF2BB50F}">
      <dgm:prSet/>
      <dgm:spPr/>
      <dgm:t>
        <a:bodyPr/>
        <a:lstStyle/>
        <a:p>
          <a:pPr>
            <a:buNone/>
          </a:pPr>
          <a:endParaRPr lang="en-IN" dirty="0"/>
        </a:p>
      </dgm:t>
    </dgm:pt>
    <dgm:pt modelId="{C0059224-12FC-4431-ADA3-A29D1CC33EFF}" type="parTrans" cxnId="{5E655F38-2C94-426A-A719-9493AFF101D6}">
      <dgm:prSet/>
      <dgm:spPr/>
      <dgm:t>
        <a:bodyPr/>
        <a:lstStyle/>
        <a:p>
          <a:endParaRPr lang="en-IN"/>
        </a:p>
      </dgm:t>
    </dgm:pt>
    <dgm:pt modelId="{AED0D148-B822-45DC-BBC0-49668C2A3769}" type="sibTrans" cxnId="{5E655F38-2C94-426A-A719-9493AFF101D6}">
      <dgm:prSet/>
      <dgm:spPr/>
      <dgm:t>
        <a:bodyPr/>
        <a:lstStyle/>
        <a:p>
          <a:endParaRPr lang="en-IN"/>
        </a:p>
      </dgm:t>
    </dgm:pt>
    <dgm:pt modelId="{F2CF9D47-53DD-4353-97B1-C1FBADBEE7F0}">
      <dgm:prSet/>
      <dgm:spPr/>
      <dgm:t>
        <a:bodyPr/>
        <a:lstStyle/>
        <a:p>
          <a:pPr>
            <a:buNone/>
          </a:pPr>
          <a:endParaRPr lang="en-IN" dirty="0"/>
        </a:p>
      </dgm:t>
    </dgm:pt>
    <dgm:pt modelId="{A2FE633D-6DC2-4F0F-930A-5FA0A10C07F6}" type="parTrans" cxnId="{BAE41569-3D6E-42FF-8BE7-EB5A0B1787F9}">
      <dgm:prSet/>
      <dgm:spPr/>
      <dgm:t>
        <a:bodyPr/>
        <a:lstStyle/>
        <a:p>
          <a:endParaRPr lang="en-IN"/>
        </a:p>
      </dgm:t>
    </dgm:pt>
    <dgm:pt modelId="{AF50203D-0E17-45DE-85EE-C4B29FB8AD0E}" type="sibTrans" cxnId="{BAE41569-3D6E-42FF-8BE7-EB5A0B1787F9}">
      <dgm:prSet/>
      <dgm:spPr/>
      <dgm:t>
        <a:bodyPr/>
        <a:lstStyle/>
        <a:p>
          <a:endParaRPr lang="en-IN"/>
        </a:p>
      </dgm:t>
    </dgm:pt>
    <dgm:pt modelId="{2AE15DC0-179D-4B57-83AB-C74DE7C97CE7}">
      <dgm:prSet/>
      <dgm:spPr/>
      <dgm:t>
        <a:bodyPr/>
        <a:lstStyle/>
        <a:p>
          <a:pPr>
            <a:buNone/>
          </a:pPr>
          <a:r>
            <a:rPr lang="en-IN" dirty="0"/>
            <a:t> .OrderByDescending(p =&gt; p.CreatedAt)</a:t>
          </a:r>
        </a:p>
      </dgm:t>
    </dgm:pt>
    <dgm:pt modelId="{327B1C04-B7BB-44B1-8062-A2BC9EDC6E9F}" type="parTrans" cxnId="{CD12AF5F-3413-4AD6-9FE8-B5119D669649}">
      <dgm:prSet/>
      <dgm:spPr/>
      <dgm:t>
        <a:bodyPr/>
        <a:lstStyle/>
        <a:p>
          <a:endParaRPr lang="en-IN"/>
        </a:p>
      </dgm:t>
    </dgm:pt>
    <dgm:pt modelId="{2B148A4F-0FCA-46BA-B805-7313A7E50160}" type="sibTrans" cxnId="{CD12AF5F-3413-4AD6-9FE8-B5119D669649}">
      <dgm:prSet/>
      <dgm:spPr/>
      <dgm:t>
        <a:bodyPr/>
        <a:lstStyle/>
        <a:p>
          <a:endParaRPr lang="en-IN"/>
        </a:p>
      </dgm:t>
    </dgm:pt>
    <dgm:pt modelId="{18AAA488-399A-4756-875F-FB8DF4E7C744}">
      <dgm:prSet/>
      <dgm:spPr/>
      <dgm:t>
        <a:bodyPr/>
        <a:lstStyle/>
        <a:p>
          <a:pPr>
            <a:buNone/>
          </a:pPr>
          <a:r>
            <a:rPr lang="en-IN" dirty="0"/>
            <a:t> .ToList();</a:t>
          </a:r>
        </a:p>
      </dgm:t>
    </dgm:pt>
    <dgm:pt modelId="{421D5B97-9113-4E64-A7DA-A4712B30D571}" type="parTrans" cxnId="{E9516603-8444-40E1-9A75-C6EB8EB91066}">
      <dgm:prSet/>
      <dgm:spPr/>
      <dgm:t>
        <a:bodyPr/>
        <a:lstStyle/>
        <a:p>
          <a:endParaRPr lang="en-IN"/>
        </a:p>
      </dgm:t>
    </dgm:pt>
    <dgm:pt modelId="{E563540E-8EA6-48AB-BFD1-76D3ECD8F55C}" type="sibTrans" cxnId="{E9516603-8444-40E1-9A75-C6EB8EB91066}">
      <dgm:prSet/>
      <dgm:spPr/>
      <dgm:t>
        <a:bodyPr/>
        <a:lstStyle/>
        <a:p>
          <a:endParaRPr lang="en-IN"/>
        </a:p>
      </dgm:t>
    </dgm:pt>
    <dgm:pt modelId="{2E1E16FE-CAA0-438C-97A1-826BFED13805}">
      <dgm:prSet/>
      <dgm:spPr/>
      <dgm:t>
        <a:bodyPr/>
        <a:lstStyle/>
        <a:p>
          <a:pPr>
            <a:buNone/>
          </a:pPr>
          <a:r>
            <a:rPr lang="en-US" dirty="0"/>
            <a:t> join b in </a:t>
          </a:r>
          <a:r>
            <a:rPr lang="en-US" dirty="0" err="1"/>
            <a:t>context.Blogs</a:t>
          </a:r>
          <a:r>
            <a:rPr lang="en-US" dirty="0"/>
            <a:t> on </a:t>
          </a:r>
          <a:r>
            <a:rPr lang="en-US" dirty="0" err="1"/>
            <a:t>p.BlogId</a:t>
          </a:r>
          <a:r>
            <a:rPr lang="en-US" dirty="0"/>
            <a:t> equals </a:t>
          </a:r>
          <a:r>
            <a:rPr lang="en-US" dirty="0" err="1"/>
            <a:t>b.Id</a:t>
          </a:r>
          <a:endParaRPr lang="en-IN" dirty="0"/>
        </a:p>
      </dgm:t>
    </dgm:pt>
    <dgm:pt modelId="{39C9F105-81E0-46D8-BF89-B124A4788644}" type="parTrans" cxnId="{738D6B75-D53C-48A6-9E96-D5307C854C23}">
      <dgm:prSet/>
      <dgm:spPr/>
      <dgm:t>
        <a:bodyPr/>
        <a:lstStyle/>
        <a:p>
          <a:endParaRPr lang="en-IN"/>
        </a:p>
      </dgm:t>
    </dgm:pt>
    <dgm:pt modelId="{79BB0308-D2BD-478D-A767-0447B4CB2677}" type="sibTrans" cxnId="{738D6B75-D53C-48A6-9E96-D5307C854C23}">
      <dgm:prSet/>
      <dgm:spPr/>
      <dgm:t>
        <a:bodyPr/>
        <a:lstStyle/>
        <a:p>
          <a:endParaRPr lang="en-IN"/>
        </a:p>
      </dgm:t>
    </dgm:pt>
    <dgm:pt modelId="{0DD7F188-B755-4CC1-A475-0A0B20A2F33E}">
      <dgm:prSet/>
      <dgm:spPr/>
      <dgm:t>
        <a:bodyPr/>
        <a:lstStyle/>
        <a:p>
          <a:pPr>
            <a:buNone/>
          </a:pPr>
          <a:r>
            <a:rPr lang="en-IN"/>
            <a:t> select new {</a:t>
          </a:r>
        </a:p>
      </dgm:t>
    </dgm:pt>
    <dgm:pt modelId="{252A1DC8-E7C9-40F8-ACA4-3B8AA72B9289}" type="parTrans" cxnId="{B50CBAE3-FC84-42EA-92A6-C2CF3FBDAD0C}">
      <dgm:prSet/>
      <dgm:spPr/>
      <dgm:t>
        <a:bodyPr/>
        <a:lstStyle/>
        <a:p>
          <a:endParaRPr lang="en-IN"/>
        </a:p>
      </dgm:t>
    </dgm:pt>
    <dgm:pt modelId="{E4F5AF73-529B-4644-9E06-4CB8FCFB3467}" type="sibTrans" cxnId="{B50CBAE3-FC84-42EA-92A6-C2CF3FBDAD0C}">
      <dgm:prSet/>
      <dgm:spPr/>
      <dgm:t>
        <a:bodyPr/>
        <a:lstStyle/>
        <a:p>
          <a:endParaRPr lang="en-IN"/>
        </a:p>
      </dgm:t>
    </dgm:pt>
    <dgm:pt modelId="{3E47549C-1CFB-4692-A212-F435581C609E}">
      <dgm:prSet/>
      <dgm:spPr/>
      <dgm:t>
        <a:bodyPr/>
        <a:lstStyle/>
        <a:p>
          <a:pPr>
            <a:buNone/>
          </a:pPr>
          <a:r>
            <a:rPr lang="en-IN" dirty="0"/>
            <a:t> </a:t>
          </a:r>
          <a:r>
            <a:rPr lang="en-IN" dirty="0" err="1"/>
            <a:t>PostTitle</a:t>
          </a:r>
          <a:r>
            <a:rPr lang="en-IN" dirty="0"/>
            <a:t> = </a:t>
          </a:r>
          <a:r>
            <a:rPr lang="en-IN" dirty="0" err="1"/>
            <a:t>p.Title</a:t>
          </a:r>
          <a:r>
            <a:rPr lang="en-IN" dirty="0"/>
            <a:t>,</a:t>
          </a:r>
        </a:p>
      </dgm:t>
    </dgm:pt>
    <dgm:pt modelId="{5ED236BB-0BF1-460C-A809-7EDC912B3D90}" type="parTrans" cxnId="{DD4D022F-1BF3-4F46-9A92-5CDEB6CA62BE}">
      <dgm:prSet/>
      <dgm:spPr/>
      <dgm:t>
        <a:bodyPr/>
        <a:lstStyle/>
        <a:p>
          <a:endParaRPr lang="en-IN"/>
        </a:p>
      </dgm:t>
    </dgm:pt>
    <dgm:pt modelId="{9A5BA321-BDD5-40DF-B27A-332FFC209629}" type="sibTrans" cxnId="{DD4D022F-1BF3-4F46-9A92-5CDEB6CA62BE}">
      <dgm:prSet/>
      <dgm:spPr/>
      <dgm:t>
        <a:bodyPr/>
        <a:lstStyle/>
        <a:p>
          <a:endParaRPr lang="en-IN"/>
        </a:p>
      </dgm:t>
    </dgm:pt>
    <dgm:pt modelId="{5CC4A413-C944-4D8E-B5EB-EE7AD84EB5BE}">
      <dgm:prSet/>
      <dgm:spPr/>
      <dgm:t>
        <a:bodyPr/>
        <a:lstStyle/>
        <a:p>
          <a:pPr>
            <a:buNone/>
          </a:pPr>
          <a:r>
            <a:rPr lang="en-IN"/>
            <a:t> BlogTitle = b.Title</a:t>
          </a:r>
        </a:p>
      </dgm:t>
    </dgm:pt>
    <dgm:pt modelId="{C2CAC543-833F-46B0-873D-82CCBFB0CF9C}" type="parTrans" cxnId="{0DC487FC-52ED-49B7-A38C-E6C0C7B66225}">
      <dgm:prSet/>
      <dgm:spPr/>
      <dgm:t>
        <a:bodyPr/>
        <a:lstStyle/>
        <a:p>
          <a:endParaRPr lang="en-IN"/>
        </a:p>
      </dgm:t>
    </dgm:pt>
    <dgm:pt modelId="{4AD8F827-A6D5-47CB-BEC1-3BB2936FEF62}" type="sibTrans" cxnId="{0DC487FC-52ED-49B7-A38C-E6C0C7B66225}">
      <dgm:prSet/>
      <dgm:spPr/>
      <dgm:t>
        <a:bodyPr/>
        <a:lstStyle/>
        <a:p>
          <a:endParaRPr lang="en-IN"/>
        </a:p>
      </dgm:t>
    </dgm:pt>
    <dgm:pt modelId="{9F9F7AD2-AAEE-4F37-9621-31B2634D001B}">
      <dgm:prSet/>
      <dgm:spPr/>
      <dgm:t>
        <a:bodyPr/>
        <a:lstStyle/>
        <a:p>
          <a:pPr>
            <a:buNone/>
          </a:pPr>
          <a:r>
            <a:rPr lang="en-IN" dirty="0"/>
            <a:t> };</a:t>
          </a:r>
        </a:p>
      </dgm:t>
    </dgm:pt>
    <dgm:pt modelId="{97C2FAB0-DD67-4E58-AA5D-6317B340E904}" type="parTrans" cxnId="{F09275E2-73EC-4886-93D2-72E7318B909B}">
      <dgm:prSet/>
      <dgm:spPr/>
      <dgm:t>
        <a:bodyPr/>
        <a:lstStyle/>
        <a:p>
          <a:endParaRPr lang="en-IN"/>
        </a:p>
      </dgm:t>
    </dgm:pt>
    <dgm:pt modelId="{3124AA84-5004-4CEE-A9C2-D5EE351E4E76}" type="sibTrans" cxnId="{F09275E2-73EC-4886-93D2-72E7318B909B}">
      <dgm:prSet/>
      <dgm:spPr/>
      <dgm:t>
        <a:bodyPr/>
        <a:lstStyle/>
        <a:p>
          <a:endParaRPr lang="en-IN"/>
        </a:p>
      </dgm:t>
    </dgm:pt>
    <dgm:pt modelId="{27CFE205-1A92-4FFD-ADDD-DDA6CB7B19FB}">
      <dgm:prSet/>
      <dgm:spPr/>
      <dgm:t>
        <a:bodyPr/>
        <a:lstStyle/>
        <a:p>
          <a:endParaRPr lang="en-IN" dirty="0"/>
        </a:p>
      </dgm:t>
    </dgm:pt>
    <dgm:pt modelId="{DA13A6C7-3E97-470E-BBD9-8A120A0A2CFA}" type="parTrans" cxnId="{E666A433-FF0E-4DA7-A363-3DF0778DBCBA}">
      <dgm:prSet/>
      <dgm:spPr/>
      <dgm:t>
        <a:bodyPr/>
        <a:lstStyle/>
        <a:p>
          <a:endParaRPr lang="en-IN"/>
        </a:p>
      </dgm:t>
    </dgm:pt>
    <dgm:pt modelId="{D0DDC148-49B4-44F6-8A2E-831C29E4C371}" type="sibTrans" cxnId="{E666A433-FF0E-4DA7-A363-3DF0778DBCBA}">
      <dgm:prSet/>
      <dgm:spPr/>
      <dgm:t>
        <a:bodyPr/>
        <a:lstStyle/>
        <a:p>
          <a:endParaRPr lang="en-IN"/>
        </a:p>
      </dgm:t>
    </dgm:pt>
    <dgm:pt modelId="{49090807-8FB3-489A-931C-3C40BFB6950B}">
      <dgm:prSet phldrT="[Text]"/>
      <dgm:spPr/>
      <dgm:t>
        <a:bodyPr/>
        <a:lstStyle/>
        <a:p>
          <a:r>
            <a:rPr lang="en-IN" dirty="0"/>
            <a:t>Aggregation</a:t>
          </a:r>
        </a:p>
      </dgm:t>
    </dgm:pt>
    <dgm:pt modelId="{3EB5D69A-93AA-4CDC-B10D-8CB31710F5AB}" type="parTrans" cxnId="{08C3AC0A-4E2A-4E23-BE6B-D44DF7977BD8}">
      <dgm:prSet/>
      <dgm:spPr/>
      <dgm:t>
        <a:bodyPr/>
        <a:lstStyle/>
        <a:p>
          <a:endParaRPr lang="en-IN"/>
        </a:p>
      </dgm:t>
    </dgm:pt>
    <dgm:pt modelId="{C7544B94-4D72-40FD-BB01-32967D092D9B}" type="sibTrans" cxnId="{08C3AC0A-4E2A-4E23-BE6B-D44DF7977BD8}">
      <dgm:prSet/>
      <dgm:spPr/>
      <dgm:t>
        <a:bodyPr/>
        <a:lstStyle/>
        <a:p>
          <a:endParaRPr lang="en-IN"/>
        </a:p>
      </dgm:t>
    </dgm:pt>
    <dgm:pt modelId="{A32EB944-2B2C-4757-AAB2-525F5ECA0827}">
      <dgm:prSet/>
      <dgm:spPr/>
      <dgm:t>
        <a:bodyPr/>
        <a:lstStyle/>
        <a:p>
          <a:pPr>
            <a:buNone/>
          </a:pPr>
          <a:r>
            <a:rPr lang="en-IN" dirty="0"/>
            <a:t>// Count posts per blog</a:t>
          </a:r>
        </a:p>
      </dgm:t>
    </dgm:pt>
    <dgm:pt modelId="{BEC4A5EB-267D-4196-AD59-25B8828060D0}" type="parTrans" cxnId="{917665A9-5989-40AE-9C68-E95853B9EB11}">
      <dgm:prSet/>
      <dgm:spPr/>
      <dgm:t>
        <a:bodyPr/>
        <a:lstStyle/>
        <a:p>
          <a:endParaRPr lang="en-IN"/>
        </a:p>
      </dgm:t>
    </dgm:pt>
    <dgm:pt modelId="{6E0298C1-C520-4D8F-AD6B-E363BA2FE781}" type="sibTrans" cxnId="{917665A9-5989-40AE-9C68-E95853B9EB11}">
      <dgm:prSet/>
      <dgm:spPr/>
      <dgm:t>
        <a:bodyPr/>
        <a:lstStyle/>
        <a:p>
          <a:endParaRPr lang="en-IN"/>
        </a:p>
      </dgm:t>
    </dgm:pt>
    <dgm:pt modelId="{DDCDA7DC-1490-496C-B6B8-A95DC913EFAB}">
      <dgm:prSet/>
      <dgm:spPr/>
      <dgm:t>
        <a:bodyPr/>
        <a:lstStyle/>
        <a:p>
          <a:pPr>
            <a:buNone/>
          </a:pPr>
          <a:r>
            <a:rPr lang="en-IN" dirty="0"/>
            <a:t>var </a:t>
          </a:r>
          <a:r>
            <a:rPr lang="en-IN" dirty="0" err="1"/>
            <a:t>postCounts</a:t>
          </a:r>
          <a:r>
            <a:rPr lang="en-IN" dirty="0"/>
            <a:t> = </a:t>
          </a:r>
          <a:r>
            <a:rPr lang="en-IN" dirty="0" err="1"/>
            <a:t>context.Blogs</a:t>
          </a:r>
          <a:endParaRPr lang="en-IN" dirty="0"/>
        </a:p>
      </dgm:t>
    </dgm:pt>
    <dgm:pt modelId="{4909F6B8-EFB4-4B02-8FCA-E64B598C8D82}" type="parTrans" cxnId="{E7308831-BD29-4C7F-A154-24CE0CF107A6}">
      <dgm:prSet/>
      <dgm:spPr/>
      <dgm:t>
        <a:bodyPr/>
        <a:lstStyle/>
        <a:p>
          <a:endParaRPr lang="en-IN"/>
        </a:p>
      </dgm:t>
    </dgm:pt>
    <dgm:pt modelId="{BAEDDA2D-FD00-4A99-9547-CACE4DFF3A5D}" type="sibTrans" cxnId="{E7308831-BD29-4C7F-A154-24CE0CF107A6}">
      <dgm:prSet/>
      <dgm:spPr/>
      <dgm:t>
        <a:bodyPr/>
        <a:lstStyle/>
        <a:p>
          <a:endParaRPr lang="en-IN"/>
        </a:p>
      </dgm:t>
    </dgm:pt>
    <dgm:pt modelId="{59C1ACF7-14E4-4F33-8592-883B49DB9D6E}">
      <dgm:prSet/>
      <dgm:spPr/>
      <dgm:t>
        <a:bodyPr/>
        <a:lstStyle/>
        <a:p>
          <a:pPr>
            <a:buNone/>
          </a:pPr>
          <a:r>
            <a:rPr lang="en-IN"/>
            <a:t>    .Select(b =&gt; new {</a:t>
          </a:r>
        </a:p>
      </dgm:t>
    </dgm:pt>
    <dgm:pt modelId="{E9E7D599-126F-4F55-A897-B465FFDA2264}" type="parTrans" cxnId="{4543419F-D662-441C-AAA9-E2793C0E9478}">
      <dgm:prSet/>
      <dgm:spPr/>
      <dgm:t>
        <a:bodyPr/>
        <a:lstStyle/>
        <a:p>
          <a:endParaRPr lang="en-IN"/>
        </a:p>
      </dgm:t>
    </dgm:pt>
    <dgm:pt modelId="{C7D00D35-0A92-4B74-B618-6196AF98457F}" type="sibTrans" cxnId="{4543419F-D662-441C-AAA9-E2793C0E9478}">
      <dgm:prSet/>
      <dgm:spPr/>
      <dgm:t>
        <a:bodyPr/>
        <a:lstStyle/>
        <a:p>
          <a:endParaRPr lang="en-IN"/>
        </a:p>
      </dgm:t>
    </dgm:pt>
    <dgm:pt modelId="{31DFFC0E-8E41-4FF2-95A0-272A596E9882}">
      <dgm:prSet/>
      <dgm:spPr/>
      <dgm:t>
        <a:bodyPr/>
        <a:lstStyle/>
        <a:p>
          <a:pPr>
            <a:buNone/>
          </a:pPr>
          <a:r>
            <a:rPr lang="en-IN"/>
            <a:t>        b.Title,</a:t>
          </a:r>
        </a:p>
      </dgm:t>
    </dgm:pt>
    <dgm:pt modelId="{9FAFA2E5-3628-499D-A204-9D76A82C7549}" type="parTrans" cxnId="{A7C1DA42-72AB-4961-8D73-578296725428}">
      <dgm:prSet/>
      <dgm:spPr/>
      <dgm:t>
        <a:bodyPr/>
        <a:lstStyle/>
        <a:p>
          <a:endParaRPr lang="en-IN"/>
        </a:p>
      </dgm:t>
    </dgm:pt>
    <dgm:pt modelId="{520DEB84-3592-4673-B36F-E69D24681355}" type="sibTrans" cxnId="{A7C1DA42-72AB-4961-8D73-578296725428}">
      <dgm:prSet/>
      <dgm:spPr/>
      <dgm:t>
        <a:bodyPr/>
        <a:lstStyle/>
        <a:p>
          <a:endParaRPr lang="en-IN"/>
        </a:p>
      </dgm:t>
    </dgm:pt>
    <dgm:pt modelId="{6D26C8D3-A512-4423-B365-41A5D0C653C3}">
      <dgm:prSet/>
      <dgm:spPr/>
      <dgm:t>
        <a:bodyPr/>
        <a:lstStyle/>
        <a:p>
          <a:pPr>
            <a:buNone/>
          </a:pPr>
          <a:r>
            <a:rPr lang="en-IN" dirty="0"/>
            <a:t>        </a:t>
          </a:r>
          <a:r>
            <a:rPr lang="en-IN" dirty="0" err="1"/>
            <a:t>PostCount</a:t>
          </a:r>
          <a:r>
            <a:rPr lang="en-IN" dirty="0"/>
            <a:t> = </a:t>
          </a:r>
          <a:r>
            <a:rPr lang="en-IN" dirty="0" err="1"/>
            <a:t>b.Posts.Count</a:t>
          </a:r>
          <a:r>
            <a:rPr lang="en-IN" dirty="0"/>
            <a:t>()</a:t>
          </a:r>
        </a:p>
      </dgm:t>
    </dgm:pt>
    <dgm:pt modelId="{77030ECB-E93A-44E3-9C6F-894E3D630179}" type="parTrans" cxnId="{2A275F7E-A509-4046-BA31-DE6D4EE936AC}">
      <dgm:prSet/>
      <dgm:spPr/>
      <dgm:t>
        <a:bodyPr/>
        <a:lstStyle/>
        <a:p>
          <a:endParaRPr lang="en-IN"/>
        </a:p>
      </dgm:t>
    </dgm:pt>
    <dgm:pt modelId="{B228F5BF-874D-43BF-B8E4-6E4667F8431D}" type="sibTrans" cxnId="{2A275F7E-A509-4046-BA31-DE6D4EE936AC}">
      <dgm:prSet/>
      <dgm:spPr/>
      <dgm:t>
        <a:bodyPr/>
        <a:lstStyle/>
        <a:p>
          <a:endParaRPr lang="en-IN"/>
        </a:p>
      </dgm:t>
    </dgm:pt>
    <dgm:pt modelId="{05259E35-0FA5-40D0-8026-089C4AED3E7D}">
      <dgm:prSet/>
      <dgm:spPr/>
      <dgm:t>
        <a:bodyPr/>
        <a:lstStyle/>
        <a:p>
          <a:pPr>
            <a:buNone/>
          </a:pPr>
          <a:r>
            <a:rPr lang="en-IN"/>
            <a:t>    })</a:t>
          </a:r>
        </a:p>
      </dgm:t>
    </dgm:pt>
    <dgm:pt modelId="{9F1C4A8F-5918-4ED4-A741-62C038898D11}" type="parTrans" cxnId="{F4686E53-03CE-4C14-94FC-81D00D997139}">
      <dgm:prSet/>
      <dgm:spPr/>
      <dgm:t>
        <a:bodyPr/>
        <a:lstStyle/>
        <a:p>
          <a:endParaRPr lang="en-IN"/>
        </a:p>
      </dgm:t>
    </dgm:pt>
    <dgm:pt modelId="{1A567C2B-B4D4-42F6-8FE0-1EF09C6C90DE}" type="sibTrans" cxnId="{F4686E53-03CE-4C14-94FC-81D00D997139}">
      <dgm:prSet/>
      <dgm:spPr/>
      <dgm:t>
        <a:bodyPr/>
        <a:lstStyle/>
        <a:p>
          <a:endParaRPr lang="en-IN"/>
        </a:p>
      </dgm:t>
    </dgm:pt>
    <dgm:pt modelId="{68BDA677-6830-480E-B69E-2914AB408B9F}">
      <dgm:prSet/>
      <dgm:spPr/>
      <dgm:t>
        <a:bodyPr/>
        <a:lstStyle/>
        <a:p>
          <a:pPr>
            <a:buNone/>
          </a:pPr>
          <a:r>
            <a:rPr lang="en-IN"/>
            <a:t>    .ToList();</a:t>
          </a:r>
        </a:p>
      </dgm:t>
    </dgm:pt>
    <dgm:pt modelId="{DE0EC0ED-2262-4A57-9580-71969474FA24}" type="parTrans" cxnId="{C083061D-041F-4C2C-B6D9-5CE482BAFDA8}">
      <dgm:prSet/>
      <dgm:spPr/>
      <dgm:t>
        <a:bodyPr/>
        <a:lstStyle/>
        <a:p>
          <a:endParaRPr lang="en-IN"/>
        </a:p>
      </dgm:t>
    </dgm:pt>
    <dgm:pt modelId="{56CD45AE-EF3F-41D6-811A-0E5A699DC747}" type="sibTrans" cxnId="{C083061D-041F-4C2C-B6D9-5CE482BAFDA8}">
      <dgm:prSet/>
      <dgm:spPr/>
      <dgm:t>
        <a:bodyPr/>
        <a:lstStyle/>
        <a:p>
          <a:endParaRPr lang="en-IN"/>
        </a:p>
      </dgm:t>
    </dgm:pt>
    <dgm:pt modelId="{E3A34338-A533-4CCB-A517-18D0BAF8A75C}">
      <dgm:prSet/>
      <dgm:spPr/>
      <dgm:t>
        <a:bodyPr/>
        <a:lstStyle/>
        <a:p>
          <a:pPr>
            <a:buNone/>
          </a:pPr>
          <a:endParaRPr lang="en-IN"/>
        </a:p>
      </dgm:t>
    </dgm:pt>
    <dgm:pt modelId="{42EDCA5C-0069-4408-B0B0-D40DFBE546BE}" type="parTrans" cxnId="{8AFC1CFB-C253-42C6-BEC3-CB4D0897DAFA}">
      <dgm:prSet/>
      <dgm:spPr/>
      <dgm:t>
        <a:bodyPr/>
        <a:lstStyle/>
        <a:p>
          <a:endParaRPr lang="en-IN"/>
        </a:p>
      </dgm:t>
    </dgm:pt>
    <dgm:pt modelId="{406DFF57-3561-4A1A-9973-320F27BF54DB}" type="sibTrans" cxnId="{8AFC1CFB-C253-42C6-BEC3-CB4D0897DAFA}">
      <dgm:prSet/>
      <dgm:spPr/>
      <dgm:t>
        <a:bodyPr/>
        <a:lstStyle/>
        <a:p>
          <a:endParaRPr lang="en-IN"/>
        </a:p>
      </dgm:t>
    </dgm:pt>
    <dgm:pt modelId="{DC6FA3A8-6907-45C6-84ED-DFE4F1C177B5}">
      <dgm:prSet/>
      <dgm:spPr/>
      <dgm:t>
        <a:bodyPr/>
        <a:lstStyle/>
        <a:p>
          <a:pPr>
            <a:buNone/>
          </a:pPr>
          <a:r>
            <a:rPr lang="en-IN"/>
            <a:t>// Sum of post views</a:t>
          </a:r>
        </a:p>
      </dgm:t>
    </dgm:pt>
    <dgm:pt modelId="{C7335800-3AD5-479C-A910-2DAE3572CAEA}" type="parTrans" cxnId="{CC5C0028-AF52-42DA-A940-97D65EEE10EA}">
      <dgm:prSet/>
      <dgm:spPr/>
      <dgm:t>
        <a:bodyPr/>
        <a:lstStyle/>
        <a:p>
          <a:endParaRPr lang="en-IN"/>
        </a:p>
      </dgm:t>
    </dgm:pt>
    <dgm:pt modelId="{375CCC95-96B4-4982-BB67-41A1262E3CD7}" type="sibTrans" cxnId="{CC5C0028-AF52-42DA-A940-97D65EEE10EA}">
      <dgm:prSet/>
      <dgm:spPr/>
      <dgm:t>
        <a:bodyPr/>
        <a:lstStyle/>
        <a:p>
          <a:endParaRPr lang="en-IN"/>
        </a:p>
      </dgm:t>
    </dgm:pt>
    <dgm:pt modelId="{C0D61377-8982-42C1-98B4-E59F952697CC}">
      <dgm:prSet/>
      <dgm:spPr/>
      <dgm:t>
        <a:bodyPr/>
        <a:lstStyle/>
        <a:p>
          <a:pPr>
            <a:buNone/>
          </a:pPr>
          <a:r>
            <a:rPr lang="en-IN" dirty="0"/>
            <a:t>var </a:t>
          </a:r>
          <a:r>
            <a:rPr lang="en-IN" dirty="0" err="1"/>
            <a:t>totalViews</a:t>
          </a:r>
          <a:r>
            <a:rPr lang="en-IN" dirty="0"/>
            <a:t> = </a:t>
          </a:r>
          <a:r>
            <a:rPr lang="en-IN" dirty="0" err="1"/>
            <a:t>context.Posts.Sum</a:t>
          </a:r>
          <a:r>
            <a:rPr lang="en-IN" dirty="0"/>
            <a:t>(p =&gt; </a:t>
          </a:r>
          <a:r>
            <a:rPr lang="en-IN" dirty="0" err="1"/>
            <a:t>p.ViewCount</a:t>
          </a:r>
          <a:r>
            <a:rPr lang="en-IN" dirty="0"/>
            <a:t>);</a:t>
          </a:r>
        </a:p>
      </dgm:t>
    </dgm:pt>
    <dgm:pt modelId="{2AFA2E6D-7B7D-4EEE-BB79-E748AEB2F965}" type="parTrans" cxnId="{97AD4662-EEED-4355-9C83-047BBF3075C7}">
      <dgm:prSet/>
      <dgm:spPr/>
      <dgm:t>
        <a:bodyPr/>
        <a:lstStyle/>
        <a:p>
          <a:endParaRPr lang="en-IN"/>
        </a:p>
      </dgm:t>
    </dgm:pt>
    <dgm:pt modelId="{BEC11819-6B93-41B3-B217-2E333005F299}" type="sibTrans" cxnId="{97AD4662-EEED-4355-9C83-047BBF3075C7}">
      <dgm:prSet/>
      <dgm:spPr/>
      <dgm:t>
        <a:bodyPr/>
        <a:lstStyle/>
        <a:p>
          <a:endParaRPr lang="en-IN"/>
        </a:p>
      </dgm:t>
    </dgm:pt>
    <dgm:pt modelId="{683FFD04-A1A8-45BF-B5D9-CFEAD3C42484}">
      <dgm:prSet/>
      <dgm:spPr/>
      <dgm:t>
        <a:bodyPr/>
        <a:lstStyle/>
        <a:p>
          <a:pPr>
            <a:buNone/>
          </a:pPr>
          <a:endParaRPr lang="en-IN"/>
        </a:p>
      </dgm:t>
    </dgm:pt>
    <dgm:pt modelId="{0CCBAE52-9A34-47F4-91F9-977D08F60F6F}" type="parTrans" cxnId="{D90B4A86-352C-41D0-9FE4-C654D904926F}">
      <dgm:prSet/>
      <dgm:spPr/>
      <dgm:t>
        <a:bodyPr/>
        <a:lstStyle/>
        <a:p>
          <a:endParaRPr lang="en-IN"/>
        </a:p>
      </dgm:t>
    </dgm:pt>
    <dgm:pt modelId="{251944A1-364A-48FC-B6EE-BFB8B17CD18E}" type="sibTrans" cxnId="{D90B4A86-352C-41D0-9FE4-C654D904926F}">
      <dgm:prSet/>
      <dgm:spPr/>
      <dgm:t>
        <a:bodyPr/>
        <a:lstStyle/>
        <a:p>
          <a:endParaRPr lang="en-IN"/>
        </a:p>
      </dgm:t>
    </dgm:pt>
    <dgm:pt modelId="{18376F79-3763-4DA6-97B1-F66CE344FAAF}">
      <dgm:prSet/>
      <dgm:spPr/>
      <dgm:t>
        <a:bodyPr/>
        <a:lstStyle/>
        <a:p>
          <a:pPr>
            <a:buNone/>
          </a:pPr>
          <a:r>
            <a:rPr lang="en-IN" dirty="0"/>
            <a:t>// Average rating of posts</a:t>
          </a:r>
        </a:p>
      </dgm:t>
    </dgm:pt>
    <dgm:pt modelId="{7DD6E71D-B17E-4240-BE03-512E872B7415}" type="parTrans" cxnId="{3EDB027C-602F-4326-A6CB-97C616A22F91}">
      <dgm:prSet/>
      <dgm:spPr/>
      <dgm:t>
        <a:bodyPr/>
        <a:lstStyle/>
        <a:p>
          <a:endParaRPr lang="en-IN"/>
        </a:p>
      </dgm:t>
    </dgm:pt>
    <dgm:pt modelId="{23BAD324-2F71-4ABC-8343-B31ECC78889E}" type="sibTrans" cxnId="{3EDB027C-602F-4326-A6CB-97C616A22F91}">
      <dgm:prSet/>
      <dgm:spPr/>
      <dgm:t>
        <a:bodyPr/>
        <a:lstStyle/>
        <a:p>
          <a:endParaRPr lang="en-IN"/>
        </a:p>
      </dgm:t>
    </dgm:pt>
    <dgm:pt modelId="{0F9DDC91-16B9-484F-B65C-A60A762FA4F2}">
      <dgm:prSet/>
      <dgm:spPr/>
      <dgm:t>
        <a:bodyPr/>
        <a:lstStyle/>
        <a:p>
          <a:pPr>
            <a:buNone/>
          </a:pPr>
          <a:r>
            <a:rPr lang="en-IN" dirty="0"/>
            <a:t>var </a:t>
          </a:r>
          <a:r>
            <a:rPr lang="en-IN" dirty="0" err="1"/>
            <a:t>avgRating</a:t>
          </a:r>
          <a:r>
            <a:rPr lang="en-IN" dirty="0"/>
            <a:t> = </a:t>
          </a:r>
          <a:r>
            <a:rPr lang="en-IN" dirty="0" err="1"/>
            <a:t>context.Posts.Average</a:t>
          </a:r>
          <a:r>
            <a:rPr lang="en-IN" dirty="0"/>
            <a:t>(p =&gt; </a:t>
          </a:r>
          <a:r>
            <a:rPr lang="en-IN" dirty="0" err="1"/>
            <a:t>p.Rating</a:t>
          </a:r>
          <a:r>
            <a:rPr lang="en-IN" dirty="0"/>
            <a:t>);</a:t>
          </a:r>
        </a:p>
      </dgm:t>
    </dgm:pt>
    <dgm:pt modelId="{0D4D3FE5-715D-4569-8E60-3AE8CDB862C1}" type="parTrans" cxnId="{6B9102EB-A2A0-4880-9891-C87EC4FE90AF}">
      <dgm:prSet/>
      <dgm:spPr/>
      <dgm:t>
        <a:bodyPr/>
        <a:lstStyle/>
        <a:p>
          <a:endParaRPr lang="en-IN"/>
        </a:p>
      </dgm:t>
    </dgm:pt>
    <dgm:pt modelId="{93A54F10-F539-43D0-A298-93483C33EB24}" type="sibTrans" cxnId="{6B9102EB-A2A0-4880-9891-C87EC4FE90AF}">
      <dgm:prSet/>
      <dgm:spPr/>
      <dgm:t>
        <a:bodyPr/>
        <a:lstStyle/>
        <a:p>
          <a:endParaRPr lang="en-IN"/>
        </a:p>
      </dgm:t>
    </dgm:pt>
    <dgm:pt modelId="{9DF0F39E-5620-4E7F-ACA3-411756C82E38}">
      <dgm:prSet/>
      <dgm:spPr/>
      <dgm:t>
        <a:bodyPr/>
        <a:lstStyle/>
        <a:p>
          <a:pPr>
            <a:buNone/>
          </a:pPr>
          <a:endParaRPr lang="en-IN"/>
        </a:p>
      </dgm:t>
    </dgm:pt>
    <dgm:pt modelId="{6A9D9193-E2FF-4EEC-961F-54C5551DC885}" type="parTrans" cxnId="{4EA715AA-A64A-4524-9269-42168EE15FF1}">
      <dgm:prSet/>
      <dgm:spPr/>
      <dgm:t>
        <a:bodyPr/>
        <a:lstStyle/>
        <a:p>
          <a:endParaRPr lang="en-IN"/>
        </a:p>
      </dgm:t>
    </dgm:pt>
    <dgm:pt modelId="{6659D603-9C17-4CAE-8E53-D9EB11011CE4}" type="sibTrans" cxnId="{4EA715AA-A64A-4524-9269-42168EE15FF1}">
      <dgm:prSet/>
      <dgm:spPr/>
      <dgm:t>
        <a:bodyPr/>
        <a:lstStyle/>
        <a:p>
          <a:endParaRPr lang="en-IN"/>
        </a:p>
      </dgm:t>
    </dgm:pt>
    <dgm:pt modelId="{D0945223-F0CF-49DF-B230-DEC1764BE3F8}">
      <dgm:prSet/>
      <dgm:spPr/>
      <dgm:t>
        <a:bodyPr/>
        <a:lstStyle/>
        <a:p>
          <a:pPr>
            <a:buNone/>
          </a:pPr>
          <a:r>
            <a:rPr lang="en-US"/>
            <a:t>// Max views on a post</a:t>
          </a:r>
          <a:endParaRPr lang="en-IN"/>
        </a:p>
      </dgm:t>
    </dgm:pt>
    <dgm:pt modelId="{475ECEFB-2D3F-43B8-9B82-6800A0207349}" type="parTrans" cxnId="{CA042470-3655-488C-90FA-0F6BFB39F07F}">
      <dgm:prSet/>
      <dgm:spPr/>
      <dgm:t>
        <a:bodyPr/>
        <a:lstStyle/>
        <a:p>
          <a:endParaRPr lang="en-IN"/>
        </a:p>
      </dgm:t>
    </dgm:pt>
    <dgm:pt modelId="{0C0AD27B-46DD-47FD-99C7-287C288A25EB}" type="sibTrans" cxnId="{CA042470-3655-488C-90FA-0F6BFB39F07F}">
      <dgm:prSet/>
      <dgm:spPr/>
      <dgm:t>
        <a:bodyPr/>
        <a:lstStyle/>
        <a:p>
          <a:endParaRPr lang="en-IN"/>
        </a:p>
      </dgm:t>
    </dgm:pt>
    <dgm:pt modelId="{0FA6CFAE-E8EF-474A-81CB-CB1F2DEB8231}">
      <dgm:prSet/>
      <dgm:spPr/>
      <dgm:t>
        <a:bodyPr/>
        <a:lstStyle/>
        <a:p>
          <a:pPr>
            <a:buNone/>
          </a:pPr>
          <a:r>
            <a:rPr lang="en-IN"/>
            <a:t>var maxViews = context.Posts.Max(p =&gt; p.ViewCount);</a:t>
          </a:r>
        </a:p>
      </dgm:t>
    </dgm:pt>
    <dgm:pt modelId="{F3E9CE14-4A91-4010-ABE5-4716ABDDCB6E}" type="parTrans" cxnId="{3E7B5593-D362-428E-BB79-91A1B4A32D55}">
      <dgm:prSet/>
      <dgm:spPr/>
      <dgm:t>
        <a:bodyPr/>
        <a:lstStyle/>
        <a:p>
          <a:endParaRPr lang="en-IN"/>
        </a:p>
      </dgm:t>
    </dgm:pt>
    <dgm:pt modelId="{F8E24300-787F-4392-A16E-7ED70C901FE3}" type="sibTrans" cxnId="{3E7B5593-D362-428E-BB79-91A1B4A32D55}">
      <dgm:prSet/>
      <dgm:spPr/>
      <dgm:t>
        <a:bodyPr/>
        <a:lstStyle/>
        <a:p>
          <a:endParaRPr lang="en-IN"/>
        </a:p>
      </dgm:t>
    </dgm:pt>
    <dgm:pt modelId="{E733BA19-AA8F-4A92-9963-B14832E3984F}">
      <dgm:prSet/>
      <dgm:spPr/>
      <dgm:t>
        <a:bodyPr/>
        <a:lstStyle/>
        <a:p>
          <a:pPr>
            <a:buNone/>
          </a:pPr>
          <a:endParaRPr lang="en-IN" dirty="0"/>
        </a:p>
      </dgm:t>
    </dgm:pt>
    <dgm:pt modelId="{5ACEF91B-83C0-4DA6-BFC0-2B4329C2AAEE}" type="parTrans" cxnId="{B89F85CC-881E-4A37-9354-86BA243C5194}">
      <dgm:prSet/>
      <dgm:spPr/>
      <dgm:t>
        <a:bodyPr/>
        <a:lstStyle/>
        <a:p>
          <a:endParaRPr lang="en-IN"/>
        </a:p>
      </dgm:t>
    </dgm:pt>
    <dgm:pt modelId="{2D5E38D2-6284-4288-86B4-E260BC601156}" type="sibTrans" cxnId="{B89F85CC-881E-4A37-9354-86BA243C5194}">
      <dgm:prSet/>
      <dgm:spPr/>
      <dgm:t>
        <a:bodyPr/>
        <a:lstStyle/>
        <a:p>
          <a:endParaRPr lang="en-IN"/>
        </a:p>
      </dgm:t>
    </dgm:pt>
    <dgm:pt modelId="{878A7B67-92B0-4473-8FD0-D3860DB011F4}">
      <dgm:prSet/>
      <dgm:spPr/>
      <dgm:t>
        <a:bodyPr/>
        <a:lstStyle/>
        <a:p>
          <a:pPr>
            <a:buNone/>
          </a:pPr>
          <a:r>
            <a:rPr lang="en-US"/>
            <a:t>// Min views on a post</a:t>
          </a:r>
          <a:endParaRPr lang="en-IN"/>
        </a:p>
      </dgm:t>
    </dgm:pt>
    <dgm:pt modelId="{01122FE6-FCD3-4E4D-AE9E-1AC05FBD999B}" type="parTrans" cxnId="{400F5394-C1C6-4264-8242-09C4EEABE6F0}">
      <dgm:prSet/>
      <dgm:spPr/>
      <dgm:t>
        <a:bodyPr/>
        <a:lstStyle/>
        <a:p>
          <a:endParaRPr lang="en-IN"/>
        </a:p>
      </dgm:t>
    </dgm:pt>
    <dgm:pt modelId="{D4DA2E98-1A47-4507-84E7-5830BDA6B804}" type="sibTrans" cxnId="{400F5394-C1C6-4264-8242-09C4EEABE6F0}">
      <dgm:prSet/>
      <dgm:spPr/>
      <dgm:t>
        <a:bodyPr/>
        <a:lstStyle/>
        <a:p>
          <a:endParaRPr lang="en-IN"/>
        </a:p>
      </dgm:t>
    </dgm:pt>
    <dgm:pt modelId="{E34B6A8E-3686-42BA-8AF6-171E9BC2C910}">
      <dgm:prSet/>
      <dgm:spPr/>
      <dgm:t>
        <a:bodyPr/>
        <a:lstStyle/>
        <a:p>
          <a:pPr>
            <a:buNone/>
          </a:pPr>
          <a:r>
            <a:rPr lang="en-IN"/>
            <a:t>var minViews = context.Posts.Min(p =&gt; p.ViewCount);</a:t>
          </a:r>
        </a:p>
      </dgm:t>
    </dgm:pt>
    <dgm:pt modelId="{D32921F5-D6B2-4156-AEC0-E5761B656349}" type="parTrans" cxnId="{80CC2957-F203-479A-A8B7-F8071BC3BABC}">
      <dgm:prSet/>
      <dgm:spPr/>
      <dgm:t>
        <a:bodyPr/>
        <a:lstStyle/>
        <a:p>
          <a:endParaRPr lang="en-IN"/>
        </a:p>
      </dgm:t>
    </dgm:pt>
    <dgm:pt modelId="{71008777-3ABD-4ED0-846B-5C6E34475150}" type="sibTrans" cxnId="{80CC2957-F203-479A-A8B7-F8071BC3BABC}">
      <dgm:prSet/>
      <dgm:spPr/>
      <dgm:t>
        <a:bodyPr/>
        <a:lstStyle/>
        <a:p>
          <a:endParaRPr lang="en-IN"/>
        </a:p>
      </dgm:t>
    </dgm:pt>
    <dgm:pt modelId="{2AAF6A6B-B71F-4A31-9C28-6AFCB16506CA}">
      <dgm:prSet/>
      <dgm:spPr/>
      <dgm:t>
        <a:bodyPr/>
        <a:lstStyle/>
        <a:p>
          <a:endParaRPr lang="en-IN" dirty="0"/>
        </a:p>
      </dgm:t>
    </dgm:pt>
    <dgm:pt modelId="{05BA9C49-4CAF-4050-8765-678BF8EBA0CB}" type="parTrans" cxnId="{18E09A7D-2D0A-4E2E-87FB-D360AF3F8B93}">
      <dgm:prSet/>
      <dgm:spPr/>
      <dgm:t>
        <a:bodyPr/>
        <a:lstStyle/>
        <a:p>
          <a:endParaRPr lang="en-IN"/>
        </a:p>
      </dgm:t>
    </dgm:pt>
    <dgm:pt modelId="{26E8B245-CC38-4020-8F54-F9144B33C346}" type="sibTrans" cxnId="{18E09A7D-2D0A-4E2E-87FB-D360AF3F8B93}">
      <dgm:prSet/>
      <dgm:spPr/>
      <dgm:t>
        <a:bodyPr/>
        <a:lstStyle/>
        <a:p>
          <a:endParaRPr lang="en-IN"/>
        </a:p>
      </dgm:t>
    </dgm:pt>
    <dgm:pt modelId="{6638D132-319E-4626-A838-73FA7F48F501}" type="pres">
      <dgm:prSet presAssocID="{AA1FD5C1-1B70-41A4-8DCC-368D455455DC}" presName="Name0" presStyleCnt="0">
        <dgm:presLayoutVars>
          <dgm:dir/>
          <dgm:animLvl val="lvl"/>
          <dgm:resizeHandles val="exact"/>
        </dgm:presLayoutVars>
      </dgm:prSet>
      <dgm:spPr/>
    </dgm:pt>
    <dgm:pt modelId="{704BB635-C5F5-4A6A-BE94-8227353B8167}" type="pres">
      <dgm:prSet presAssocID="{565D7158-371B-477F-9EA8-5055C7E31B45}" presName="composite" presStyleCnt="0"/>
      <dgm:spPr/>
    </dgm:pt>
    <dgm:pt modelId="{5900253A-E214-4346-B99F-560C0A5267E6}" type="pres">
      <dgm:prSet presAssocID="{565D7158-371B-477F-9EA8-5055C7E31B4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814D68DA-76B8-41FB-B1F7-15BA4E48895C}" type="pres">
      <dgm:prSet presAssocID="{565D7158-371B-477F-9EA8-5055C7E31B45}" presName="desTx" presStyleLbl="alignAccFollowNode1" presStyleIdx="0" presStyleCnt="4" custLinFactNeighborX="-103" custLinFactNeighborY="-700">
        <dgm:presLayoutVars>
          <dgm:bulletEnabled val="1"/>
        </dgm:presLayoutVars>
      </dgm:prSet>
      <dgm:spPr/>
    </dgm:pt>
    <dgm:pt modelId="{9AC971A5-83B2-49BB-8FCE-D638175467FC}" type="pres">
      <dgm:prSet presAssocID="{5E9DD97C-AE89-42CC-B35D-D80801831FEB}" presName="space" presStyleCnt="0"/>
      <dgm:spPr/>
    </dgm:pt>
    <dgm:pt modelId="{D31AA066-436A-470C-A28E-2488A2FC13C1}" type="pres">
      <dgm:prSet presAssocID="{49090807-8FB3-489A-931C-3C40BFB6950B}" presName="composite" presStyleCnt="0"/>
      <dgm:spPr/>
    </dgm:pt>
    <dgm:pt modelId="{A11F2EF3-6237-486E-B3AF-04BA6EFFC2C0}" type="pres">
      <dgm:prSet presAssocID="{49090807-8FB3-489A-931C-3C40BFB6950B}" presName="parTx" presStyleLbl="alignNode1" presStyleIdx="1" presStyleCnt="4" custLinFactX="100000" custLinFactNeighborX="124490" custLinFactNeighborY="-13364">
        <dgm:presLayoutVars>
          <dgm:chMax val="0"/>
          <dgm:chPref val="0"/>
          <dgm:bulletEnabled val="1"/>
        </dgm:presLayoutVars>
      </dgm:prSet>
      <dgm:spPr/>
    </dgm:pt>
    <dgm:pt modelId="{9167BAAE-714D-49C9-A702-C547B75D803B}" type="pres">
      <dgm:prSet presAssocID="{49090807-8FB3-489A-931C-3C40BFB6950B}" presName="desTx" presStyleLbl="alignAccFollowNode1" presStyleIdx="1" presStyleCnt="4" custLinFactX="100000" custLinFactNeighborX="124696" custLinFactNeighborY="1406">
        <dgm:presLayoutVars>
          <dgm:bulletEnabled val="1"/>
        </dgm:presLayoutVars>
      </dgm:prSet>
      <dgm:spPr/>
    </dgm:pt>
    <dgm:pt modelId="{85024772-72D8-4246-B5B6-B1381B594530}" type="pres">
      <dgm:prSet presAssocID="{C7544B94-4D72-40FD-BB01-32967D092D9B}" presName="space" presStyleCnt="0"/>
      <dgm:spPr/>
    </dgm:pt>
    <dgm:pt modelId="{AF9C2C2E-BC96-429E-ABD0-4265F507CBE5}" type="pres">
      <dgm:prSet presAssocID="{96742440-8F6F-4F0A-9287-2A6DCB0E908C}" presName="composite" presStyleCnt="0"/>
      <dgm:spPr/>
    </dgm:pt>
    <dgm:pt modelId="{E9FE78F1-1DBE-4405-8875-D51C24D455B6}" type="pres">
      <dgm:prSet presAssocID="{96742440-8F6F-4F0A-9287-2A6DCB0E908C}" presName="parTx" presStyleLbl="alignNode1" presStyleIdx="2" presStyleCnt="4" custLinFactX="-16884" custLinFactNeighborX="-100000" custLinFactNeighborY="-13364">
        <dgm:presLayoutVars>
          <dgm:chMax val="0"/>
          <dgm:chPref val="0"/>
          <dgm:bulletEnabled val="1"/>
        </dgm:presLayoutVars>
      </dgm:prSet>
      <dgm:spPr/>
    </dgm:pt>
    <dgm:pt modelId="{17E02070-1350-445B-B809-F5DBE57E03A7}" type="pres">
      <dgm:prSet presAssocID="{96742440-8F6F-4F0A-9287-2A6DCB0E908C}" presName="desTx" presStyleLbl="alignAccFollowNode1" presStyleIdx="2" presStyleCnt="4" custLinFactX="-16884" custLinFactNeighborX="-100000" custLinFactNeighborY="1406">
        <dgm:presLayoutVars>
          <dgm:bulletEnabled val="1"/>
        </dgm:presLayoutVars>
      </dgm:prSet>
      <dgm:spPr/>
    </dgm:pt>
    <dgm:pt modelId="{53C29CF1-7323-4382-BDC1-8D84FC549ADB}" type="pres">
      <dgm:prSet presAssocID="{8657E836-3B55-4383-8C58-D111355DFC13}" presName="space" presStyleCnt="0"/>
      <dgm:spPr/>
    </dgm:pt>
    <dgm:pt modelId="{FFFABB6C-FE78-42CA-8553-9D225FC36967}" type="pres">
      <dgm:prSet presAssocID="{0649ED11-4A3B-4B58-824B-D7BB5F3240F0}" presName="composite" presStyleCnt="0"/>
      <dgm:spPr/>
    </dgm:pt>
    <dgm:pt modelId="{A211E056-7356-4215-BC8D-DF4957D50C7F}" type="pres">
      <dgm:prSet presAssocID="{0649ED11-4A3B-4B58-824B-D7BB5F3240F0}" presName="parTx" presStyleLbl="alignNode1" presStyleIdx="3" presStyleCnt="4" custLinFactX="-17390" custLinFactNeighborX="-100000" custLinFactNeighborY="-13364">
        <dgm:presLayoutVars>
          <dgm:chMax val="0"/>
          <dgm:chPref val="0"/>
          <dgm:bulletEnabled val="1"/>
        </dgm:presLayoutVars>
      </dgm:prSet>
      <dgm:spPr/>
    </dgm:pt>
    <dgm:pt modelId="{81FD2B44-0FFA-4ABE-9D13-7AD161FB673C}" type="pres">
      <dgm:prSet presAssocID="{0649ED11-4A3B-4B58-824B-D7BB5F3240F0}" presName="desTx" presStyleLbl="alignAccFollowNode1" presStyleIdx="3" presStyleCnt="4" custLinFactX="-14327" custLinFactNeighborX="-100000" custLinFactNeighborY="1406">
        <dgm:presLayoutVars>
          <dgm:bulletEnabled val="1"/>
        </dgm:presLayoutVars>
      </dgm:prSet>
      <dgm:spPr/>
    </dgm:pt>
  </dgm:ptLst>
  <dgm:cxnLst>
    <dgm:cxn modelId="{E9516603-8444-40E1-9A75-C6EB8EB91066}" srcId="{96742440-8F6F-4F0A-9287-2A6DCB0E908C}" destId="{18AAA488-399A-4756-875F-FB8DF4E7C744}" srcOrd="7" destOrd="0" parTransId="{421D5B97-9113-4E64-A7DA-A4712B30D571}" sibTransId="{E563540E-8EA6-48AB-BFD1-76D3ECD8F55C}"/>
    <dgm:cxn modelId="{43A2A703-4661-446D-9F87-0F22539DCB53}" type="presOf" srcId="{59C1ACF7-14E4-4F33-8592-883B49DB9D6E}" destId="{9167BAAE-714D-49C9-A702-C547B75D803B}" srcOrd="0" destOrd="2" presId="urn:microsoft.com/office/officeart/2005/8/layout/hList1"/>
    <dgm:cxn modelId="{C5C7A60A-8021-4662-802B-E70F83EA2AB9}" type="presOf" srcId="{05259E35-0FA5-40D0-8026-089C4AED3E7D}" destId="{9167BAAE-714D-49C9-A702-C547B75D803B}" srcOrd="0" destOrd="5" presId="urn:microsoft.com/office/officeart/2005/8/layout/hList1"/>
    <dgm:cxn modelId="{08C3AC0A-4E2A-4E23-BE6B-D44DF7977BD8}" srcId="{AA1FD5C1-1B70-41A4-8DCC-368D455455DC}" destId="{49090807-8FB3-489A-931C-3C40BFB6950B}" srcOrd="1" destOrd="0" parTransId="{3EB5D69A-93AA-4CDC-B10D-8CB31710F5AB}" sibTransId="{C7544B94-4D72-40FD-BB01-32967D092D9B}"/>
    <dgm:cxn modelId="{33DDB20B-B1E9-4B6A-9C34-19380539E6CE}" type="presOf" srcId="{85FBAA8C-AAE5-4328-A717-702B0949F51C}" destId="{17E02070-1350-445B-B809-F5DBE57E03A7}" srcOrd="0" destOrd="8" presId="urn:microsoft.com/office/officeart/2005/8/layout/hList1"/>
    <dgm:cxn modelId="{AC09DD0D-80C6-46A1-A017-2A947DB733F7}" type="presOf" srcId="{878A7B67-92B0-4473-8FD0-D3860DB011F4}" destId="{9167BAAE-714D-49C9-A702-C547B75D803B}" srcOrd="0" destOrd="17" presId="urn:microsoft.com/office/officeart/2005/8/layout/hList1"/>
    <dgm:cxn modelId="{18F2A912-02B8-44BF-98DA-294553332D8A}" type="presOf" srcId="{5CC4A413-C944-4D8E-B5EB-EE7AD84EB5BE}" destId="{81FD2B44-0FFA-4ABE-9D13-7AD161FB673C}" srcOrd="0" destOrd="4" presId="urn:microsoft.com/office/officeart/2005/8/layout/hList1"/>
    <dgm:cxn modelId="{571FEF14-ECA4-42D3-B56E-F229B189162F}" type="presOf" srcId="{8152707E-9D49-4D47-A846-665270F4435E}" destId="{17E02070-1350-445B-B809-F5DBE57E03A7}" srcOrd="0" destOrd="0" presId="urn:microsoft.com/office/officeart/2005/8/layout/hList1"/>
    <dgm:cxn modelId="{C083061D-041F-4C2C-B6D9-5CE482BAFDA8}" srcId="{49090807-8FB3-489A-931C-3C40BFB6950B}" destId="{68BDA677-6830-480E-B69E-2914AB408B9F}" srcOrd="6" destOrd="0" parTransId="{DE0EC0ED-2262-4A57-9580-71969474FA24}" sibTransId="{56CD45AE-EF3F-41D6-811A-0E5A699DC747}"/>
    <dgm:cxn modelId="{CC5C0028-AF52-42DA-A940-97D65EEE10EA}" srcId="{49090807-8FB3-489A-931C-3C40BFB6950B}" destId="{DC6FA3A8-6907-45C6-84ED-DFE4F1C177B5}" srcOrd="8" destOrd="0" parTransId="{C7335800-3AD5-479C-A910-2DAE3572CAEA}" sibTransId="{375CCC95-96B4-4982-BB67-41A1262E3CD7}"/>
    <dgm:cxn modelId="{AD785228-FF60-40CC-A588-D030E68EA7DD}" type="presOf" srcId="{A32EB944-2B2C-4757-AAB2-525F5ECA0827}" destId="{9167BAAE-714D-49C9-A702-C547B75D803B}" srcOrd="0" destOrd="0" presId="urn:microsoft.com/office/officeart/2005/8/layout/hList1"/>
    <dgm:cxn modelId="{868E422A-5FC6-4B73-AAE1-24CAB07D599E}" type="presOf" srcId="{9DF0F39E-5620-4E7F-ACA3-411756C82E38}" destId="{9167BAAE-714D-49C9-A702-C547B75D803B}" srcOrd="0" destOrd="13" presId="urn:microsoft.com/office/officeart/2005/8/layout/hList1"/>
    <dgm:cxn modelId="{7FD47C2B-5F23-426F-B268-CC110E6F9094}" type="presOf" srcId="{E733BA19-AA8F-4A92-9963-B14832E3984F}" destId="{9167BAAE-714D-49C9-A702-C547B75D803B}" srcOrd="0" destOrd="16" presId="urn:microsoft.com/office/officeart/2005/8/layout/hList1"/>
    <dgm:cxn modelId="{7538512D-E11A-417B-8542-9F078F73673E}" srcId="{565D7158-371B-477F-9EA8-5055C7E31B45}" destId="{7E9B2BBB-5DA7-4BCF-A1CE-E084520F0ECC}" srcOrd="7" destOrd="0" parTransId="{D6F1872F-AE88-41A4-BDBF-CD38899118B6}" sibTransId="{80651158-4E39-46A6-9628-AB2E989D955E}"/>
    <dgm:cxn modelId="{DD4D022F-1BF3-4F46-9A92-5CDEB6CA62BE}" srcId="{0649ED11-4A3B-4B58-824B-D7BB5F3240F0}" destId="{3E47549C-1CFB-4692-A212-F435581C609E}" srcOrd="3" destOrd="0" parTransId="{5ED236BB-0BF1-460C-A809-7EDC912B3D90}" sibTransId="{9A5BA321-BDD5-40DF-B27A-332FFC209629}"/>
    <dgm:cxn modelId="{97FE5C31-3C0D-4D91-B657-69E0FE3C872E}" type="presOf" srcId="{E34B6A8E-3686-42BA-8AF6-171E9BC2C910}" destId="{9167BAAE-714D-49C9-A702-C547B75D803B}" srcOrd="0" destOrd="18" presId="urn:microsoft.com/office/officeart/2005/8/layout/hList1"/>
    <dgm:cxn modelId="{E7308831-BD29-4C7F-A154-24CE0CF107A6}" srcId="{49090807-8FB3-489A-931C-3C40BFB6950B}" destId="{DDCDA7DC-1490-496C-B6B8-A95DC913EFAB}" srcOrd="1" destOrd="0" parTransId="{4909F6B8-EFB4-4B02-8FCA-E64B598C8D82}" sibTransId="{BAEDDA2D-FD00-4A99-9547-CACE4DFF3A5D}"/>
    <dgm:cxn modelId="{E666A433-FF0E-4DA7-A363-3DF0778DBCBA}" srcId="{0649ED11-4A3B-4B58-824B-D7BB5F3240F0}" destId="{27CFE205-1A92-4FFD-ADDD-DDA6CB7B19FB}" srcOrd="6" destOrd="0" parTransId="{DA13A6C7-3E97-470E-BBD9-8A120A0A2CFA}" sibTransId="{D0DDC148-49B4-44F6-8A2E-831C29E4C371}"/>
    <dgm:cxn modelId="{43C1C333-13A5-4210-86EE-5527540EAB73}" type="presOf" srcId="{3E47549C-1CFB-4692-A212-F435581C609E}" destId="{81FD2B44-0FFA-4ABE-9D13-7AD161FB673C}" srcOrd="0" destOrd="3" presId="urn:microsoft.com/office/officeart/2005/8/layout/hList1"/>
    <dgm:cxn modelId="{5E655F38-2C94-426A-A719-9493AFF101D6}" srcId="{96742440-8F6F-4F0A-9287-2A6DCB0E908C}" destId="{EE4FAA61-E92D-4847-A24F-F4A5BF2BB50F}" srcOrd="3" destOrd="0" parTransId="{C0059224-12FC-4431-ADA3-A29D1CC33EFF}" sibTransId="{AED0D148-B822-45DC-BBC0-49668C2A3769}"/>
    <dgm:cxn modelId="{02A2B938-69DB-4028-BBED-960ED07EAF94}" srcId="{565D7158-371B-477F-9EA8-5055C7E31B45}" destId="{7E28563E-A573-4E20-A3ED-FCF62FB29A76}" srcOrd="4" destOrd="0" parTransId="{41E17ED4-B3C6-4FD6-80FC-1EF280CADC00}" sibTransId="{0DCC2355-340D-44D8-B0F1-6D4216450C79}"/>
    <dgm:cxn modelId="{A488873D-2B97-42CB-93D2-FDE529895660}" type="presOf" srcId="{D0945223-F0CF-49DF-B230-DEC1764BE3F8}" destId="{9167BAAE-714D-49C9-A702-C547B75D803B}" srcOrd="0" destOrd="14" presId="urn:microsoft.com/office/officeart/2005/8/layout/hList1"/>
    <dgm:cxn modelId="{82BA853F-368E-475B-9A12-3776DEE8A37D}" type="presOf" srcId="{C0D61377-8982-42C1-98B4-E59F952697CC}" destId="{9167BAAE-714D-49C9-A702-C547B75D803B}" srcOrd="0" destOrd="9" presId="urn:microsoft.com/office/officeart/2005/8/layout/hList1"/>
    <dgm:cxn modelId="{CD12AF5F-3413-4AD6-9FE8-B5119D669649}" srcId="{96742440-8F6F-4F0A-9287-2A6DCB0E908C}" destId="{2AE15DC0-179D-4B57-83AB-C74DE7C97CE7}" srcOrd="6" destOrd="0" parTransId="{327B1C04-B7BB-44B1-8062-A2BC9EDC6E9F}" sibTransId="{2B148A4F-0FCA-46BA-B805-7313A7E50160}"/>
    <dgm:cxn modelId="{97AD4662-EEED-4355-9C83-047BBF3075C7}" srcId="{49090807-8FB3-489A-931C-3C40BFB6950B}" destId="{C0D61377-8982-42C1-98B4-E59F952697CC}" srcOrd="9" destOrd="0" parTransId="{2AFA2E6D-7B7D-4EEE-BB79-E748AEB2F965}" sibTransId="{BEC11819-6B93-41B3-B217-2E333005F299}"/>
    <dgm:cxn modelId="{A7C1DA42-72AB-4961-8D73-578296725428}" srcId="{49090807-8FB3-489A-931C-3C40BFB6950B}" destId="{31DFFC0E-8E41-4FF2-95A0-272A596E9882}" srcOrd="3" destOrd="0" parTransId="{9FAFA2E5-3628-499D-A204-9D76A82C7549}" sibTransId="{520DEB84-3592-4673-B36F-E69D24681355}"/>
    <dgm:cxn modelId="{A5810165-2F66-4C25-8DBD-DE9A028D6F84}" srcId="{AA1FD5C1-1B70-41A4-8DCC-368D455455DC}" destId="{0649ED11-4A3B-4B58-824B-D7BB5F3240F0}" srcOrd="3" destOrd="0" parTransId="{3C2D0D07-1A94-4786-91C7-F0B0C10D6E3D}" sibTransId="{B64AC976-3A82-4584-B447-4959876602B7}"/>
    <dgm:cxn modelId="{45EE3466-C093-429C-9517-785CF69D3A87}" type="presOf" srcId="{DC56465C-03AC-4E4B-943E-BD55E821CEC1}" destId="{814D68DA-76B8-41FB-B1F7-15BA4E48895C}" srcOrd="0" destOrd="6" presId="urn:microsoft.com/office/officeart/2005/8/layout/hList1"/>
    <dgm:cxn modelId="{DCEC3E67-5714-407A-847F-0F72C24EEF1A}" srcId="{96742440-8F6F-4F0A-9287-2A6DCB0E908C}" destId="{8152707E-9D49-4D47-A846-665270F4435E}" srcOrd="0" destOrd="0" parTransId="{018CBC8B-8166-4442-BDE6-9973225574B9}" sibTransId="{9DB89EB4-BC9F-41D2-A462-52B80DA51784}"/>
    <dgm:cxn modelId="{DA338647-858C-44FA-9E24-9A05A2B08FE9}" type="presOf" srcId="{18AAA488-399A-4756-875F-FB8DF4E7C744}" destId="{17E02070-1350-445B-B809-F5DBE57E03A7}" srcOrd="0" destOrd="7" presId="urn:microsoft.com/office/officeart/2005/8/layout/hList1"/>
    <dgm:cxn modelId="{081B9B48-636A-4359-AA6A-327D3BF08C62}" srcId="{AA1FD5C1-1B70-41A4-8DCC-368D455455DC}" destId="{565D7158-371B-477F-9EA8-5055C7E31B45}" srcOrd="0" destOrd="0" parTransId="{4BEFA055-0D40-4967-9E0E-CA610491164E}" sibTransId="{5E9DD97C-AE89-42CC-B35D-D80801831FEB}"/>
    <dgm:cxn modelId="{BAE41569-3D6E-42FF-8BE7-EB5A0B1787F9}" srcId="{96742440-8F6F-4F0A-9287-2A6DCB0E908C}" destId="{F2CF9D47-53DD-4353-97B1-C1FBADBEE7F0}" srcOrd="4" destOrd="0" parTransId="{A2FE633D-6DC2-4F0F-930A-5FA0A10C07F6}" sibTransId="{AF50203D-0E17-45DE-85EE-C4B29FB8AD0E}"/>
    <dgm:cxn modelId="{1E4D1E49-3025-480E-9614-13C34C751598}" type="presOf" srcId="{68BDA677-6830-480E-B69E-2914AB408B9F}" destId="{9167BAAE-714D-49C9-A702-C547B75D803B}" srcOrd="0" destOrd="6" presId="urn:microsoft.com/office/officeart/2005/8/layout/hList1"/>
    <dgm:cxn modelId="{AE77174B-9425-42BD-A80B-8C73ABB70516}" type="presOf" srcId="{683FFD04-A1A8-45BF-B5D9-CFEAD3C42484}" destId="{9167BAAE-714D-49C9-A702-C547B75D803B}" srcOrd="0" destOrd="10" presId="urn:microsoft.com/office/officeart/2005/8/layout/hList1"/>
    <dgm:cxn modelId="{67285B6E-1F96-45D7-826F-C7CCC6A11547}" srcId="{96742440-8F6F-4F0A-9287-2A6DCB0E908C}" destId="{0765B780-4D55-43FF-B018-062774BBA293}" srcOrd="5" destOrd="0" parTransId="{20D7EFE7-B4D0-4355-AAC6-76D08791E21B}" sibTransId="{CC813E7C-856B-44E9-949B-64B9FC6D320C}"/>
    <dgm:cxn modelId="{CA042470-3655-488C-90FA-0F6BFB39F07F}" srcId="{49090807-8FB3-489A-931C-3C40BFB6950B}" destId="{D0945223-F0CF-49DF-B230-DEC1764BE3F8}" srcOrd="14" destOrd="0" parTransId="{475ECEFB-2D3F-43B8-9B82-6800A0207349}" sibTransId="{0C0AD27B-46DD-47FD-99C7-287C288A25EB}"/>
    <dgm:cxn modelId="{A20C3270-7074-4044-918B-88108B7097B2}" type="presOf" srcId="{0DD7F188-B755-4CC1-A475-0A0B20A2F33E}" destId="{81FD2B44-0FFA-4ABE-9D13-7AD161FB673C}" srcOrd="0" destOrd="2" presId="urn:microsoft.com/office/officeart/2005/8/layout/hList1"/>
    <dgm:cxn modelId="{A8F8D952-BFB2-41DE-B93F-60D4633813D0}" type="presOf" srcId="{DEFC62E6-80C6-45C6-BD39-2595C8D6499B}" destId="{17E02070-1350-445B-B809-F5DBE57E03A7}" srcOrd="0" destOrd="1" presId="urn:microsoft.com/office/officeart/2005/8/layout/hList1"/>
    <dgm:cxn modelId="{488F5B53-B07F-4FE1-B0E9-AFD53478CBC8}" type="presOf" srcId="{27CFE205-1A92-4FFD-ADDD-DDA6CB7B19FB}" destId="{81FD2B44-0FFA-4ABE-9D13-7AD161FB673C}" srcOrd="0" destOrd="6" presId="urn:microsoft.com/office/officeart/2005/8/layout/hList1"/>
    <dgm:cxn modelId="{F4686E53-03CE-4C14-94FC-81D00D997139}" srcId="{49090807-8FB3-489A-931C-3C40BFB6950B}" destId="{05259E35-0FA5-40D0-8026-089C4AED3E7D}" srcOrd="5" destOrd="0" parTransId="{9F1C4A8F-5918-4ED4-A741-62C038898D11}" sibTransId="{1A567C2B-B4D4-42F6-8FE0-1EF09C6C90DE}"/>
    <dgm:cxn modelId="{9514CB73-74D7-40A4-B5BE-361097EBDD26}" srcId="{565D7158-371B-477F-9EA8-5055C7E31B45}" destId="{DC56465C-03AC-4E4B-943E-BD55E821CEC1}" srcOrd="6" destOrd="0" parTransId="{ECA83B5A-A6FF-4B31-9CA6-E6C10066F2CB}" sibTransId="{4A824DA9-A777-4053-9DA9-287B177C1071}"/>
    <dgm:cxn modelId="{738D6B75-D53C-48A6-9E96-D5307C854C23}" srcId="{0649ED11-4A3B-4B58-824B-D7BB5F3240F0}" destId="{2E1E16FE-CAA0-438C-97A1-826BFED13805}" srcOrd="1" destOrd="0" parTransId="{39C9F105-81E0-46D8-BF89-B124A4788644}" sibTransId="{79BB0308-D2BD-478D-A767-0447B4CB2677}"/>
    <dgm:cxn modelId="{80CC2957-F203-479A-A8B7-F8071BC3BABC}" srcId="{49090807-8FB3-489A-931C-3C40BFB6950B}" destId="{E34B6A8E-3686-42BA-8AF6-171E9BC2C910}" srcOrd="18" destOrd="0" parTransId="{D32921F5-D6B2-4156-AEC0-E5761B656349}" sibTransId="{71008777-3ABD-4ED0-846B-5C6E34475150}"/>
    <dgm:cxn modelId="{2C76FC58-7B9D-447D-BA36-88EDEF881E94}" type="presOf" srcId="{0F9DDC91-16B9-484F-B65C-A60A762FA4F2}" destId="{9167BAAE-714D-49C9-A702-C547B75D803B}" srcOrd="0" destOrd="12" presId="urn:microsoft.com/office/officeart/2005/8/layout/hList1"/>
    <dgm:cxn modelId="{3EDB027C-602F-4326-A6CB-97C616A22F91}" srcId="{49090807-8FB3-489A-931C-3C40BFB6950B}" destId="{18376F79-3763-4DA6-97B1-F66CE344FAAF}" srcOrd="11" destOrd="0" parTransId="{7DD6E71D-B17E-4240-BE03-512E872B7415}" sibTransId="{23BAD324-2F71-4ABC-8343-B31ECC78889E}"/>
    <dgm:cxn modelId="{984AE07C-99FB-4F69-A749-AA89B9549CA7}" srcId="{96742440-8F6F-4F0A-9287-2A6DCB0E908C}" destId="{85FBAA8C-AAE5-4328-A717-702B0949F51C}" srcOrd="8" destOrd="0" parTransId="{5C3B64F0-2060-424E-B58C-9CA8DB44A984}" sibTransId="{BFB55B25-C43D-42DB-B0D2-67B29915AAE2}"/>
    <dgm:cxn modelId="{18E09A7D-2D0A-4E2E-87FB-D360AF3F8B93}" srcId="{49090807-8FB3-489A-931C-3C40BFB6950B}" destId="{2AAF6A6B-B71F-4A31-9C28-6AFCB16506CA}" srcOrd="19" destOrd="0" parTransId="{05BA9C49-4CAF-4050-8765-678BF8EBA0CB}" sibTransId="{26E8B245-CC38-4020-8F54-F9144B33C346}"/>
    <dgm:cxn modelId="{2A275F7E-A509-4046-BA31-DE6D4EE936AC}" srcId="{49090807-8FB3-489A-931C-3C40BFB6950B}" destId="{6D26C8D3-A512-4423-B365-41A5D0C653C3}" srcOrd="4" destOrd="0" parTransId="{77030ECB-E93A-44E3-9C6F-894E3D630179}" sibTransId="{B228F5BF-874D-43BF-B8E4-6E4667F8431D}"/>
    <dgm:cxn modelId="{F42AB880-4C58-45C2-9AED-9C18CA119021}" type="presOf" srcId="{0649ED11-4A3B-4B58-824B-D7BB5F3240F0}" destId="{A211E056-7356-4215-BC8D-DF4957D50C7F}" srcOrd="0" destOrd="0" presId="urn:microsoft.com/office/officeart/2005/8/layout/hList1"/>
    <dgm:cxn modelId="{BA75CD85-457B-4504-945E-9D5310F641B0}" type="presOf" srcId="{E2A77BDD-CCF3-40AF-A042-46FDBF78B0B8}" destId="{17E02070-1350-445B-B809-F5DBE57E03A7}" srcOrd="0" destOrd="2" presId="urn:microsoft.com/office/officeart/2005/8/layout/hList1"/>
    <dgm:cxn modelId="{98BAE485-69C7-443B-BC87-5B729C8FCA1C}" type="presOf" srcId="{6063F590-77F2-4836-87D2-C09D50FF37EF}" destId="{814D68DA-76B8-41FB-B1F7-15BA4E48895C}" srcOrd="0" destOrd="0" presId="urn:microsoft.com/office/officeart/2005/8/layout/hList1"/>
    <dgm:cxn modelId="{D90B4A86-352C-41D0-9FE4-C654D904926F}" srcId="{49090807-8FB3-489A-931C-3C40BFB6950B}" destId="{683FFD04-A1A8-45BF-B5D9-CFEAD3C42484}" srcOrd="10" destOrd="0" parTransId="{0CCBAE52-9A34-47F4-91F9-977D08F60F6F}" sibTransId="{251944A1-364A-48FC-B6EE-BFB8B17CD18E}"/>
    <dgm:cxn modelId="{CE091192-70B6-4606-B3E4-E0EF2ADB8B1B}" type="presOf" srcId="{6D26C8D3-A512-4423-B365-41A5D0C653C3}" destId="{9167BAAE-714D-49C9-A702-C547B75D803B}" srcOrd="0" destOrd="4" presId="urn:microsoft.com/office/officeart/2005/8/layout/hList1"/>
    <dgm:cxn modelId="{3E7B5593-D362-428E-BB79-91A1B4A32D55}" srcId="{49090807-8FB3-489A-931C-3C40BFB6950B}" destId="{0FA6CFAE-E8EF-474A-81CB-CB1F2DEB8231}" srcOrd="15" destOrd="0" parTransId="{F3E9CE14-4A91-4010-ABE5-4716ABDDCB6E}" sibTransId="{F8E24300-787F-4392-A16E-7ED70C901FE3}"/>
    <dgm:cxn modelId="{400F5394-C1C6-4264-8242-09C4EEABE6F0}" srcId="{49090807-8FB3-489A-931C-3C40BFB6950B}" destId="{878A7B67-92B0-4473-8FD0-D3860DB011F4}" srcOrd="17" destOrd="0" parTransId="{01122FE6-FCD3-4E4D-AE9E-1AC05FBD999B}" sibTransId="{D4DA2E98-1A47-4507-84E7-5830BDA6B804}"/>
    <dgm:cxn modelId="{4543419F-D662-441C-AAA9-E2793C0E9478}" srcId="{49090807-8FB3-489A-931C-3C40BFB6950B}" destId="{59C1ACF7-14E4-4F33-8592-883B49DB9D6E}" srcOrd="2" destOrd="0" parTransId="{E9E7D599-126F-4F55-A897-B465FFDA2264}" sibTransId="{C7D00D35-0A92-4B74-B618-6196AF98457F}"/>
    <dgm:cxn modelId="{4174DBA4-DCD2-4AC1-9211-B46C9E053141}" type="presOf" srcId="{9F9F7AD2-AAEE-4F37-9621-31B2634D001B}" destId="{81FD2B44-0FFA-4ABE-9D13-7AD161FB673C}" srcOrd="0" destOrd="5" presId="urn:microsoft.com/office/officeart/2005/8/layout/hList1"/>
    <dgm:cxn modelId="{B4C45CA5-9239-4144-81C6-764B5C049C1A}" type="presOf" srcId="{679169ED-6402-449C-9C16-C48C435E3E3E}" destId="{81FD2B44-0FFA-4ABE-9D13-7AD161FB673C}" srcOrd="0" destOrd="0" presId="urn:microsoft.com/office/officeart/2005/8/layout/hList1"/>
    <dgm:cxn modelId="{917665A9-5989-40AE-9C68-E95853B9EB11}" srcId="{49090807-8FB3-489A-931C-3C40BFB6950B}" destId="{A32EB944-2B2C-4757-AAB2-525F5ECA0827}" srcOrd="0" destOrd="0" parTransId="{BEC4A5EB-267D-4196-AD59-25B8828060D0}" sibTransId="{6E0298C1-C520-4D8F-AD6B-E363BA2FE781}"/>
    <dgm:cxn modelId="{4EA715AA-A64A-4524-9269-42168EE15FF1}" srcId="{49090807-8FB3-489A-931C-3C40BFB6950B}" destId="{9DF0F39E-5620-4E7F-ACA3-411756C82E38}" srcOrd="13" destOrd="0" parTransId="{6A9D9193-E2FF-4EEC-961F-54C5551DC885}" sibTransId="{6659D603-9C17-4CAE-8E53-D9EB11011CE4}"/>
    <dgm:cxn modelId="{243E58AA-6693-4322-B72C-9A6A5A068161}" type="presOf" srcId="{E3A34338-A533-4CCB-A517-18D0BAF8A75C}" destId="{9167BAAE-714D-49C9-A702-C547B75D803B}" srcOrd="0" destOrd="7" presId="urn:microsoft.com/office/officeart/2005/8/layout/hList1"/>
    <dgm:cxn modelId="{FAF8D0AA-33B9-4F34-8D8A-A9A9AD39BE88}" type="presOf" srcId="{EE4FAA61-E92D-4847-A24F-F4A5BF2BB50F}" destId="{17E02070-1350-445B-B809-F5DBE57E03A7}" srcOrd="0" destOrd="3" presId="urn:microsoft.com/office/officeart/2005/8/layout/hList1"/>
    <dgm:cxn modelId="{EE9E5EB7-83E5-41AF-859E-4E9F512172D5}" type="presOf" srcId="{BC6E6443-A97E-4830-B19B-F3ED729D3902}" destId="{814D68DA-76B8-41FB-B1F7-15BA4E48895C}" srcOrd="0" destOrd="3" presId="urn:microsoft.com/office/officeart/2005/8/layout/hList1"/>
    <dgm:cxn modelId="{5D8FBAC4-50F2-4601-937B-A70AB6DBFB3E}" srcId="{96742440-8F6F-4F0A-9287-2A6DCB0E908C}" destId="{E2A77BDD-CCF3-40AF-A042-46FDBF78B0B8}" srcOrd="2" destOrd="0" parTransId="{DD9ECBA7-32FE-41B9-8FBB-0B08916A595E}" sibTransId="{6E821889-12AB-4D4E-A8B4-5E58E402B81E}"/>
    <dgm:cxn modelId="{2DC5EDC6-0208-4F6C-A245-42DA4816B761}" srcId="{565D7158-371B-477F-9EA8-5055C7E31B45}" destId="{F0C1F3B8-DDFB-48F8-AB1A-61C23512EF22}" srcOrd="1" destOrd="0" parTransId="{786C92A5-DDFA-4754-AB40-F30D749E9043}" sibTransId="{DDCB376A-5CA7-4173-A349-DD6A2874D820}"/>
    <dgm:cxn modelId="{574DBAC7-8731-4D3C-8567-777E3FFD1296}" srcId="{565D7158-371B-477F-9EA8-5055C7E31B45}" destId="{6063F590-77F2-4836-87D2-C09D50FF37EF}" srcOrd="0" destOrd="0" parTransId="{364F31DB-E92C-4E96-9A93-02EF0471E6DB}" sibTransId="{17389728-2ABB-42F2-9A48-E8BB11AB37AB}"/>
    <dgm:cxn modelId="{77F7D8CB-11BD-49E7-A815-FC09025EEBD0}" srcId="{0649ED11-4A3B-4B58-824B-D7BB5F3240F0}" destId="{679169ED-6402-449C-9C16-C48C435E3E3E}" srcOrd="0" destOrd="0" parTransId="{DED66FE9-7CB0-4286-AD29-665D0DD1F4FA}" sibTransId="{380E6267-EF59-4A0D-8AA8-9B1DB1AF76C6}"/>
    <dgm:cxn modelId="{06151ACC-8A42-4572-ADD7-305E62639618}" type="presOf" srcId="{18376F79-3763-4DA6-97B1-F66CE344FAAF}" destId="{9167BAAE-714D-49C9-A702-C547B75D803B}" srcOrd="0" destOrd="11" presId="urn:microsoft.com/office/officeart/2005/8/layout/hList1"/>
    <dgm:cxn modelId="{9EAB69CC-0412-454A-BC09-6D4AFA52666E}" type="presOf" srcId="{2AE15DC0-179D-4B57-83AB-C74DE7C97CE7}" destId="{17E02070-1350-445B-B809-F5DBE57E03A7}" srcOrd="0" destOrd="6" presId="urn:microsoft.com/office/officeart/2005/8/layout/hList1"/>
    <dgm:cxn modelId="{B89F85CC-881E-4A37-9354-86BA243C5194}" srcId="{49090807-8FB3-489A-931C-3C40BFB6950B}" destId="{E733BA19-AA8F-4A92-9963-B14832E3984F}" srcOrd="16" destOrd="0" parTransId="{5ACEF91B-83C0-4DA6-BFC0-2B4329C2AAEE}" sibTransId="{2D5E38D2-6284-4288-86B4-E260BC601156}"/>
    <dgm:cxn modelId="{AECF31CF-BD70-4812-958A-6A36B7F7F6AB}" type="presOf" srcId="{BAFCBA85-B203-4AD4-8ACB-FD7EE24A403D}" destId="{814D68DA-76B8-41FB-B1F7-15BA4E48895C}" srcOrd="0" destOrd="2" presId="urn:microsoft.com/office/officeart/2005/8/layout/hList1"/>
    <dgm:cxn modelId="{3A3FDECF-CD4A-4C22-BB20-1B8E024E7995}" srcId="{565D7158-371B-477F-9EA8-5055C7E31B45}" destId="{BAFCBA85-B203-4AD4-8ACB-FD7EE24A403D}" srcOrd="2" destOrd="0" parTransId="{215BF316-B5FD-46A5-AE98-8B5E521D30FD}" sibTransId="{F429778F-3AF0-4D47-851C-73CC2704300F}"/>
    <dgm:cxn modelId="{933967D5-DB20-46FE-A066-9D1F6BF025C5}" srcId="{565D7158-371B-477F-9EA8-5055C7E31B45}" destId="{9CAA9437-82F4-479B-B6FC-9F6100EEBE83}" srcOrd="5" destOrd="0" parTransId="{063DDD9B-ED2E-453C-9345-954ECB939E36}" sibTransId="{39EF005D-F4E9-4DEA-82B2-02DDA3A9AC51}"/>
    <dgm:cxn modelId="{23CF62D6-53C2-4599-9BFD-CC9C3FDDF1F9}" type="presOf" srcId="{49090807-8FB3-489A-931C-3C40BFB6950B}" destId="{A11F2EF3-6237-486E-B3AF-04BA6EFFC2C0}" srcOrd="0" destOrd="0" presId="urn:microsoft.com/office/officeart/2005/8/layout/hList1"/>
    <dgm:cxn modelId="{18CC06D9-0D29-460C-A242-762B5D31F3CD}" type="presOf" srcId="{DC6FA3A8-6907-45C6-84ED-DFE4F1C177B5}" destId="{9167BAAE-714D-49C9-A702-C547B75D803B}" srcOrd="0" destOrd="8" presId="urn:microsoft.com/office/officeart/2005/8/layout/hList1"/>
    <dgm:cxn modelId="{064270DA-093F-42AA-82BA-3B330E64B833}" type="presOf" srcId="{AA1FD5C1-1B70-41A4-8DCC-368D455455DC}" destId="{6638D132-319E-4626-A838-73FA7F48F501}" srcOrd="0" destOrd="0" presId="urn:microsoft.com/office/officeart/2005/8/layout/hList1"/>
    <dgm:cxn modelId="{B88060DB-533B-4E29-AB44-B238FF369869}" type="presOf" srcId="{0FA6CFAE-E8EF-474A-81CB-CB1F2DEB8231}" destId="{9167BAAE-714D-49C9-A702-C547B75D803B}" srcOrd="0" destOrd="15" presId="urn:microsoft.com/office/officeart/2005/8/layout/hList1"/>
    <dgm:cxn modelId="{A04905DD-5A4A-4AB4-A88F-33A0B3C32FB1}" srcId="{96742440-8F6F-4F0A-9287-2A6DCB0E908C}" destId="{DEFC62E6-80C6-45C6-BD39-2595C8D6499B}" srcOrd="1" destOrd="0" parTransId="{CF1D02F2-9DD4-459D-AF14-4536AE8F803B}" sibTransId="{17CEDA1C-A61C-4542-B4DB-0E68C161041F}"/>
    <dgm:cxn modelId="{F091E0E1-D083-4808-BAA9-8E86DB917B59}" type="presOf" srcId="{96742440-8F6F-4F0A-9287-2A6DCB0E908C}" destId="{E9FE78F1-1DBE-4405-8875-D51C24D455B6}" srcOrd="0" destOrd="0" presId="urn:microsoft.com/office/officeart/2005/8/layout/hList1"/>
    <dgm:cxn modelId="{D601E1E1-77AF-43B1-820D-C780EEA2EC62}" type="presOf" srcId="{31DFFC0E-8E41-4FF2-95A0-272A596E9882}" destId="{9167BAAE-714D-49C9-A702-C547B75D803B}" srcOrd="0" destOrd="3" presId="urn:microsoft.com/office/officeart/2005/8/layout/hList1"/>
    <dgm:cxn modelId="{F09275E2-73EC-4886-93D2-72E7318B909B}" srcId="{0649ED11-4A3B-4B58-824B-D7BB5F3240F0}" destId="{9F9F7AD2-AAEE-4F37-9621-31B2634D001B}" srcOrd="5" destOrd="0" parTransId="{97C2FAB0-DD67-4E58-AA5D-6317B340E904}" sibTransId="{3124AA84-5004-4CEE-A9C2-D5EE351E4E76}"/>
    <dgm:cxn modelId="{B50CBAE3-FC84-42EA-92A6-C2CF3FBDAD0C}" srcId="{0649ED11-4A3B-4B58-824B-D7BB5F3240F0}" destId="{0DD7F188-B755-4CC1-A475-0A0B20A2F33E}" srcOrd="2" destOrd="0" parTransId="{252A1DC8-E7C9-40F8-ACA4-3B8AA72B9289}" sibTransId="{E4F5AF73-529B-4644-9E06-4CB8FCFB3467}"/>
    <dgm:cxn modelId="{E85912E5-1E1D-47DC-9CC9-0FF4E2E85DBB}" type="presOf" srcId="{565D7158-371B-477F-9EA8-5055C7E31B45}" destId="{5900253A-E214-4346-B99F-560C0A5267E6}" srcOrd="0" destOrd="0" presId="urn:microsoft.com/office/officeart/2005/8/layout/hList1"/>
    <dgm:cxn modelId="{8DD7CEE8-E3D0-4C7E-A90E-DEDF22B599C0}" type="presOf" srcId="{7E9B2BBB-5DA7-4BCF-A1CE-E084520F0ECC}" destId="{814D68DA-76B8-41FB-B1F7-15BA4E48895C}" srcOrd="0" destOrd="7" presId="urn:microsoft.com/office/officeart/2005/8/layout/hList1"/>
    <dgm:cxn modelId="{5B4E73E9-C037-4454-BD57-BD4651435842}" srcId="{AA1FD5C1-1B70-41A4-8DCC-368D455455DC}" destId="{96742440-8F6F-4F0A-9287-2A6DCB0E908C}" srcOrd="2" destOrd="0" parTransId="{01294E10-7675-4D09-B89B-9A95B27363CF}" sibTransId="{8657E836-3B55-4383-8C58-D111355DFC13}"/>
    <dgm:cxn modelId="{50D830EA-1013-47B3-B948-08E76F85696B}" type="presOf" srcId="{0765B780-4D55-43FF-B018-062774BBA293}" destId="{17E02070-1350-445B-B809-F5DBE57E03A7}" srcOrd="0" destOrd="5" presId="urn:microsoft.com/office/officeart/2005/8/layout/hList1"/>
    <dgm:cxn modelId="{6B9102EB-A2A0-4880-9891-C87EC4FE90AF}" srcId="{49090807-8FB3-489A-931C-3C40BFB6950B}" destId="{0F9DDC91-16B9-484F-B65C-A60A762FA4F2}" srcOrd="12" destOrd="0" parTransId="{0D4D3FE5-715D-4569-8E60-3AE8CDB862C1}" sibTransId="{93A54F10-F539-43D0-A298-93483C33EB24}"/>
    <dgm:cxn modelId="{56E979ED-6041-4AF6-9272-1745372089B2}" type="presOf" srcId="{F0C1F3B8-DDFB-48F8-AB1A-61C23512EF22}" destId="{814D68DA-76B8-41FB-B1F7-15BA4E48895C}" srcOrd="0" destOrd="1" presId="urn:microsoft.com/office/officeart/2005/8/layout/hList1"/>
    <dgm:cxn modelId="{48A2DCF0-7BA2-4DB3-9CD7-CEE6EBE3F73F}" type="presOf" srcId="{2E1E16FE-CAA0-438C-97A1-826BFED13805}" destId="{81FD2B44-0FFA-4ABE-9D13-7AD161FB673C}" srcOrd="0" destOrd="1" presId="urn:microsoft.com/office/officeart/2005/8/layout/hList1"/>
    <dgm:cxn modelId="{5DE1A0F1-3DB7-4035-9150-01AC3B9D0FC8}" type="presOf" srcId="{2AAF6A6B-B71F-4A31-9C28-6AFCB16506CA}" destId="{9167BAAE-714D-49C9-A702-C547B75D803B}" srcOrd="0" destOrd="19" presId="urn:microsoft.com/office/officeart/2005/8/layout/hList1"/>
    <dgm:cxn modelId="{C97FF9F1-A254-4DFF-95EE-8ED885F190B2}" srcId="{565D7158-371B-477F-9EA8-5055C7E31B45}" destId="{BC6E6443-A97E-4830-B19B-F3ED729D3902}" srcOrd="3" destOrd="0" parTransId="{DB9EE027-F46D-4D35-81DC-90FC80588700}" sibTransId="{B2C5600E-5CE6-4756-B794-0950B26ED1EE}"/>
    <dgm:cxn modelId="{DE01C3F4-2924-4F13-8E2E-1E816DFC4024}" type="presOf" srcId="{F2CF9D47-53DD-4353-97B1-C1FBADBEE7F0}" destId="{17E02070-1350-445B-B809-F5DBE57E03A7}" srcOrd="0" destOrd="4" presId="urn:microsoft.com/office/officeart/2005/8/layout/hList1"/>
    <dgm:cxn modelId="{23CDD9F4-E3EC-49CC-92A5-D7986A1ACC0D}" type="presOf" srcId="{9CAA9437-82F4-479B-B6FC-9F6100EEBE83}" destId="{814D68DA-76B8-41FB-B1F7-15BA4E48895C}" srcOrd="0" destOrd="5" presId="urn:microsoft.com/office/officeart/2005/8/layout/hList1"/>
    <dgm:cxn modelId="{8AB8B1F5-2CF9-4084-9630-DDB327583DD9}" type="presOf" srcId="{DDCDA7DC-1490-496C-B6B8-A95DC913EFAB}" destId="{9167BAAE-714D-49C9-A702-C547B75D803B}" srcOrd="0" destOrd="1" presId="urn:microsoft.com/office/officeart/2005/8/layout/hList1"/>
    <dgm:cxn modelId="{8AFC1CFB-C253-42C6-BEC3-CB4D0897DAFA}" srcId="{49090807-8FB3-489A-931C-3C40BFB6950B}" destId="{E3A34338-A533-4CCB-A517-18D0BAF8A75C}" srcOrd="7" destOrd="0" parTransId="{42EDCA5C-0069-4408-B0B0-D40DFBE546BE}" sibTransId="{406DFF57-3561-4A1A-9973-320F27BF54DB}"/>
    <dgm:cxn modelId="{0DC487FC-52ED-49B7-A38C-E6C0C7B66225}" srcId="{0649ED11-4A3B-4B58-824B-D7BB5F3240F0}" destId="{5CC4A413-C944-4D8E-B5EB-EE7AD84EB5BE}" srcOrd="4" destOrd="0" parTransId="{C2CAC543-833F-46B0-873D-82CCBFB0CF9C}" sibTransId="{4AD8F827-A6D5-47CB-BEC1-3BB2936FEF62}"/>
    <dgm:cxn modelId="{582520FD-CAC0-4659-A072-B7B74BEB8131}" type="presOf" srcId="{7E28563E-A573-4E20-A3ED-FCF62FB29A76}" destId="{814D68DA-76B8-41FB-B1F7-15BA4E48895C}" srcOrd="0" destOrd="4" presId="urn:microsoft.com/office/officeart/2005/8/layout/hList1"/>
    <dgm:cxn modelId="{C8115ED7-BEB0-44F6-970B-15265CF5984A}" type="presParOf" srcId="{6638D132-319E-4626-A838-73FA7F48F501}" destId="{704BB635-C5F5-4A6A-BE94-8227353B8167}" srcOrd="0" destOrd="0" presId="urn:microsoft.com/office/officeart/2005/8/layout/hList1"/>
    <dgm:cxn modelId="{FE255AAE-0DDC-4472-A5D8-5AFFFA58CC58}" type="presParOf" srcId="{704BB635-C5F5-4A6A-BE94-8227353B8167}" destId="{5900253A-E214-4346-B99F-560C0A5267E6}" srcOrd="0" destOrd="0" presId="urn:microsoft.com/office/officeart/2005/8/layout/hList1"/>
    <dgm:cxn modelId="{A6ECD6A1-7CDA-4E2C-9C30-65880A3A8769}" type="presParOf" srcId="{704BB635-C5F5-4A6A-BE94-8227353B8167}" destId="{814D68DA-76B8-41FB-B1F7-15BA4E48895C}" srcOrd="1" destOrd="0" presId="urn:microsoft.com/office/officeart/2005/8/layout/hList1"/>
    <dgm:cxn modelId="{1AA2BD0C-00F4-499F-AABE-0043446A7153}" type="presParOf" srcId="{6638D132-319E-4626-A838-73FA7F48F501}" destId="{9AC971A5-83B2-49BB-8FCE-D638175467FC}" srcOrd="1" destOrd="0" presId="urn:microsoft.com/office/officeart/2005/8/layout/hList1"/>
    <dgm:cxn modelId="{390F399B-D43D-4AE9-9F6C-DFE245E6C2E8}" type="presParOf" srcId="{6638D132-319E-4626-A838-73FA7F48F501}" destId="{D31AA066-436A-470C-A28E-2488A2FC13C1}" srcOrd="2" destOrd="0" presId="urn:microsoft.com/office/officeart/2005/8/layout/hList1"/>
    <dgm:cxn modelId="{3E13BD10-F471-4238-BA4E-4D3C7135E4D6}" type="presParOf" srcId="{D31AA066-436A-470C-A28E-2488A2FC13C1}" destId="{A11F2EF3-6237-486E-B3AF-04BA6EFFC2C0}" srcOrd="0" destOrd="0" presId="urn:microsoft.com/office/officeart/2005/8/layout/hList1"/>
    <dgm:cxn modelId="{03E62631-699F-4B36-ACE0-14E89866FD6E}" type="presParOf" srcId="{D31AA066-436A-470C-A28E-2488A2FC13C1}" destId="{9167BAAE-714D-49C9-A702-C547B75D803B}" srcOrd="1" destOrd="0" presId="urn:microsoft.com/office/officeart/2005/8/layout/hList1"/>
    <dgm:cxn modelId="{A3561749-275F-4581-BCF0-F7DFA05042CF}" type="presParOf" srcId="{6638D132-319E-4626-A838-73FA7F48F501}" destId="{85024772-72D8-4246-B5B6-B1381B594530}" srcOrd="3" destOrd="0" presId="urn:microsoft.com/office/officeart/2005/8/layout/hList1"/>
    <dgm:cxn modelId="{6471C14A-6704-4A10-BE01-696B067C3FEE}" type="presParOf" srcId="{6638D132-319E-4626-A838-73FA7F48F501}" destId="{AF9C2C2E-BC96-429E-ABD0-4265F507CBE5}" srcOrd="4" destOrd="0" presId="urn:microsoft.com/office/officeart/2005/8/layout/hList1"/>
    <dgm:cxn modelId="{F0173FAF-26B9-4A56-A35D-16ED4872AA48}" type="presParOf" srcId="{AF9C2C2E-BC96-429E-ABD0-4265F507CBE5}" destId="{E9FE78F1-1DBE-4405-8875-D51C24D455B6}" srcOrd="0" destOrd="0" presId="urn:microsoft.com/office/officeart/2005/8/layout/hList1"/>
    <dgm:cxn modelId="{E4D23C60-56A0-436D-903E-F525FA9E3EFE}" type="presParOf" srcId="{AF9C2C2E-BC96-429E-ABD0-4265F507CBE5}" destId="{17E02070-1350-445B-B809-F5DBE57E03A7}" srcOrd="1" destOrd="0" presId="urn:microsoft.com/office/officeart/2005/8/layout/hList1"/>
    <dgm:cxn modelId="{4D9DD2CE-F3FB-404A-A826-043F86A70170}" type="presParOf" srcId="{6638D132-319E-4626-A838-73FA7F48F501}" destId="{53C29CF1-7323-4382-BDC1-8D84FC549ADB}" srcOrd="5" destOrd="0" presId="urn:microsoft.com/office/officeart/2005/8/layout/hList1"/>
    <dgm:cxn modelId="{F18A326D-8EEE-4814-BD98-59F8D2CC421B}" type="presParOf" srcId="{6638D132-319E-4626-A838-73FA7F48F501}" destId="{FFFABB6C-FE78-42CA-8553-9D225FC36967}" srcOrd="6" destOrd="0" presId="urn:microsoft.com/office/officeart/2005/8/layout/hList1"/>
    <dgm:cxn modelId="{9A11CD60-046D-4938-831B-9EE896EFBEC7}" type="presParOf" srcId="{FFFABB6C-FE78-42CA-8553-9D225FC36967}" destId="{A211E056-7356-4215-BC8D-DF4957D50C7F}" srcOrd="0" destOrd="0" presId="urn:microsoft.com/office/officeart/2005/8/layout/hList1"/>
    <dgm:cxn modelId="{A5FD0EE9-3BED-41F3-BF95-DB5B1173F0CB}" type="presParOf" srcId="{FFFABB6C-FE78-42CA-8553-9D225FC36967}" destId="{81FD2B44-0FFA-4ABE-9D13-7AD161FB67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F0FE6-6079-4B18-91C2-A39D44ACAB66}">
      <dsp:nvSpPr>
        <dsp:cNvPr id="0" name=""/>
        <dsp:cNvSpPr/>
      </dsp:nvSpPr>
      <dsp:spPr>
        <a:xfrm>
          <a:off x="0" y="531"/>
          <a:ext cx="497031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A9DE6-B8DF-45F9-81B7-84205082A83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489F27-8C7B-43B0-BBEB-9DF6E3690245}">
      <dsp:nvSpPr>
        <dsp:cNvPr id="0" name=""/>
        <dsp:cNvSpPr/>
      </dsp:nvSpPr>
      <dsp:spPr>
        <a:xfrm>
          <a:off x="1435590" y="531"/>
          <a:ext cx="35347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Entity Class – A Table in Code</a:t>
          </a:r>
        </a:p>
      </dsp:txBody>
      <dsp:txXfrm>
        <a:off x="1435590" y="531"/>
        <a:ext cx="3534727" cy="1242935"/>
      </dsp:txXfrm>
    </dsp:sp>
    <dsp:sp modelId="{FC5F05A6-D93D-4443-8BB2-3E42EA3869DF}">
      <dsp:nvSpPr>
        <dsp:cNvPr id="0" name=""/>
        <dsp:cNvSpPr/>
      </dsp:nvSpPr>
      <dsp:spPr>
        <a:xfrm>
          <a:off x="0" y="1554201"/>
          <a:ext cx="497031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D139E-9C26-441F-8F45-3F65D3F4A1D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CAAB3-1233-4AA6-B963-6C422433B490}">
      <dsp:nvSpPr>
        <dsp:cNvPr id="0" name=""/>
        <dsp:cNvSpPr/>
      </dsp:nvSpPr>
      <dsp:spPr>
        <a:xfrm>
          <a:off x="1435590" y="1554201"/>
          <a:ext cx="35347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</a:t>
          </a:r>
          <a:r>
            <a:rPr lang="en-US" sz="2000" b="1" kern="1200"/>
            <a:t>POCO class (Plain Old CLR Object)</a:t>
          </a:r>
          <a:r>
            <a:rPr lang="en-US" sz="2000" kern="1200"/>
            <a:t> that represents a </a:t>
          </a:r>
          <a:r>
            <a:rPr lang="en-US" sz="2000" b="1" kern="1200"/>
            <a:t>table</a:t>
          </a:r>
          <a:r>
            <a:rPr lang="en-US" sz="2000" kern="1200"/>
            <a:t> in your database.</a:t>
          </a:r>
        </a:p>
      </dsp:txBody>
      <dsp:txXfrm>
        <a:off x="1435590" y="1554201"/>
        <a:ext cx="3534727" cy="1242935"/>
      </dsp:txXfrm>
    </dsp:sp>
    <dsp:sp modelId="{CC3361A1-8E3D-4ADC-BA0C-EB54E3E9DB38}">
      <dsp:nvSpPr>
        <dsp:cNvPr id="0" name=""/>
        <dsp:cNvSpPr/>
      </dsp:nvSpPr>
      <dsp:spPr>
        <a:xfrm>
          <a:off x="0" y="3107870"/>
          <a:ext cx="4970318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F08E9-27F8-4792-97C0-7A67712DA8E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F3597-77E7-40ED-B7DF-8AC004CE5CFC}">
      <dsp:nvSpPr>
        <dsp:cNvPr id="0" name=""/>
        <dsp:cNvSpPr/>
      </dsp:nvSpPr>
      <dsp:spPr>
        <a:xfrm>
          <a:off x="1435590" y="3107870"/>
          <a:ext cx="353472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</a:t>
          </a:r>
          <a:r>
            <a:rPr lang="en-US" sz="2000" b="1" kern="1200"/>
            <a:t>property = column</a:t>
          </a:r>
          <a:r>
            <a:rPr lang="en-US" sz="2000" kern="1200"/>
            <a:t>, each </a:t>
          </a:r>
          <a:r>
            <a:rPr lang="en-US" sz="2000" b="1" kern="1200"/>
            <a:t>class = table</a:t>
          </a:r>
          <a:endParaRPr lang="en-US" sz="2000" kern="1200"/>
        </a:p>
      </dsp:txBody>
      <dsp:txXfrm>
        <a:off x="1435590" y="3107870"/>
        <a:ext cx="3534727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96BDF-AA54-423C-95CA-0710DBB9A7A0}">
      <dsp:nvSpPr>
        <dsp:cNvPr id="0" name=""/>
        <dsp:cNvSpPr/>
      </dsp:nvSpPr>
      <dsp:spPr>
        <a:xfrm>
          <a:off x="0" y="0"/>
          <a:ext cx="2590167" cy="9570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Define Entity Class</a:t>
          </a:r>
        </a:p>
      </dsp:txBody>
      <dsp:txXfrm>
        <a:off x="28032" y="28032"/>
        <a:ext cx="1476515" cy="901028"/>
      </dsp:txXfrm>
    </dsp:sp>
    <dsp:sp modelId="{945CB835-5BC8-4193-95CF-FF02E8B2E9CA}">
      <dsp:nvSpPr>
        <dsp:cNvPr id="0" name=""/>
        <dsp:cNvSpPr/>
      </dsp:nvSpPr>
      <dsp:spPr>
        <a:xfrm>
          <a:off x="216926" y="1131109"/>
          <a:ext cx="2590167" cy="9570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Create a </a:t>
          </a:r>
          <a:r>
            <a:rPr lang="en-IN" sz="1800" kern="1200" dirty="0" err="1"/>
            <a:t>DbConext</a:t>
          </a:r>
          <a:endParaRPr lang="en-IN" sz="1800" kern="1200" dirty="0"/>
        </a:p>
      </dsp:txBody>
      <dsp:txXfrm>
        <a:off x="244958" y="1159141"/>
        <a:ext cx="1695066" cy="901028"/>
      </dsp:txXfrm>
    </dsp:sp>
    <dsp:sp modelId="{FC9C8580-8C76-435B-B7A3-FAF912006601}">
      <dsp:nvSpPr>
        <dsp:cNvPr id="0" name=""/>
        <dsp:cNvSpPr/>
      </dsp:nvSpPr>
      <dsp:spPr>
        <a:xfrm>
          <a:off x="430615" y="2262219"/>
          <a:ext cx="2590167" cy="9570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Register </a:t>
          </a:r>
          <a:r>
            <a:rPr lang="en-IN" sz="1800" kern="1200" dirty="0" err="1"/>
            <a:t>DbContext</a:t>
          </a:r>
          <a:r>
            <a:rPr lang="en-IN" sz="1800" kern="1200" dirty="0"/>
            <a:t>  using DI</a:t>
          </a:r>
        </a:p>
      </dsp:txBody>
      <dsp:txXfrm>
        <a:off x="458647" y="2290251"/>
        <a:ext cx="1698304" cy="901028"/>
      </dsp:txXfrm>
    </dsp:sp>
    <dsp:sp modelId="{E0E64390-478B-4D25-AB83-F7BF65C9AFE1}">
      <dsp:nvSpPr>
        <dsp:cNvPr id="0" name=""/>
        <dsp:cNvSpPr/>
      </dsp:nvSpPr>
      <dsp:spPr>
        <a:xfrm>
          <a:off x="647541" y="3393329"/>
          <a:ext cx="2590167" cy="9570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Run migrations and apply</a:t>
          </a:r>
        </a:p>
      </dsp:txBody>
      <dsp:txXfrm>
        <a:off x="675573" y="3421361"/>
        <a:ext cx="1695066" cy="901028"/>
      </dsp:txXfrm>
    </dsp:sp>
    <dsp:sp modelId="{5891AED7-7A7C-4A85-9C42-DFD685B25FC1}">
      <dsp:nvSpPr>
        <dsp:cNvPr id="0" name=""/>
        <dsp:cNvSpPr/>
      </dsp:nvSpPr>
      <dsp:spPr>
        <a:xfrm>
          <a:off x="1968056" y="733046"/>
          <a:ext cx="622110" cy="622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2108031" y="733046"/>
        <a:ext cx="342160" cy="468138"/>
      </dsp:txXfrm>
    </dsp:sp>
    <dsp:sp modelId="{EB49BC3F-EE61-4C86-A3CC-AFD5F5DB2CF2}">
      <dsp:nvSpPr>
        <dsp:cNvPr id="0" name=""/>
        <dsp:cNvSpPr/>
      </dsp:nvSpPr>
      <dsp:spPr>
        <a:xfrm>
          <a:off x="2184983" y="1864155"/>
          <a:ext cx="622110" cy="622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2324958" y="1864155"/>
        <a:ext cx="342160" cy="468138"/>
      </dsp:txXfrm>
    </dsp:sp>
    <dsp:sp modelId="{315A3111-5325-4EA5-991B-AFD8C3560F29}">
      <dsp:nvSpPr>
        <dsp:cNvPr id="0" name=""/>
        <dsp:cNvSpPr/>
      </dsp:nvSpPr>
      <dsp:spPr>
        <a:xfrm>
          <a:off x="2398672" y="2995265"/>
          <a:ext cx="622110" cy="622110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/>
        </a:p>
      </dsp:txBody>
      <dsp:txXfrm>
        <a:off x="2538647" y="2995265"/>
        <a:ext cx="342160" cy="468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0253A-E214-4346-B99F-560C0A5267E6}">
      <dsp:nvSpPr>
        <dsp:cNvPr id="0" name=""/>
        <dsp:cNvSpPr/>
      </dsp:nvSpPr>
      <dsp:spPr>
        <a:xfrm>
          <a:off x="2820" y="203970"/>
          <a:ext cx="1696001" cy="288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Filtering</a:t>
          </a:r>
        </a:p>
      </dsp:txBody>
      <dsp:txXfrm>
        <a:off x="2820" y="203970"/>
        <a:ext cx="1696001" cy="288000"/>
      </dsp:txXfrm>
    </dsp:sp>
    <dsp:sp modelId="{814D68DA-76B8-41FB-B1F7-15BA4E48895C}">
      <dsp:nvSpPr>
        <dsp:cNvPr id="0" name=""/>
        <dsp:cNvSpPr/>
      </dsp:nvSpPr>
      <dsp:spPr>
        <a:xfrm>
          <a:off x="1073" y="458248"/>
          <a:ext cx="1696001" cy="48174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050" kern="1200" dirty="0"/>
            <a:t>var </a:t>
          </a:r>
          <a:r>
            <a:rPr lang="en-IN" sz="1050" kern="1200" dirty="0" err="1"/>
            <a:t>techBlogs</a:t>
          </a:r>
          <a:r>
            <a:rPr lang="en-IN" sz="1050" kern="1200" dirty="0"/>
            <a:t> = </a:t>
          </a:r>
          <a:r>
            <a:rPr lang="en-IN" sz="1050" kern="1200" dirty="0" err="1"/>
            <a:t>context.Blogs</a:t>
          </a: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50" kern="1200" dirty="0"/>
            <a:t> .Where(b =&gt; </a:t>
          </a:r>
          <a:r>
            <a:rPr lang="en-US" sz="1050" kern="1200" dirty="0" err="1"/>
            <a:t>b.Title.Contains</a:t>
          </a:r>
          <a:r>
            <a:rPr lang="en-US" sz="1050" kern="1200" dirty="0"/>
            <a:t>("Tech"))</a:t>
          </a: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1050" kern="1200" dirty="0"/>
            <a:t> .</a:t>
          </a:r>
          <a:r>
            <a:rPr lang="en-IN" sz="1050" kern="1200" dirty="0" err="1"/>
            <a:t>ToList</a:t>
          </a:r>
          <a:r>
            <a:rPr lang="en-IN" sz="1050" kern="1200" dirty="0"/>
            <a:t>();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50" kern="1200" dirty="0"/>
            <a:t>var blog = </a:t>
          </a:r>
          <a:r>
            <a:rPr lang="en-IN" sz="1050" kern="1200" dirty="0" err="1"/>
            <a:t>context.Blogs</a:t>
          </a: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50" kern="1200" dirty="0"/>
            <a:t> .FirstOrDefault(b =&gt; b.Id == 1);</a:t>
          </a:r>
          <a:endParaRPr lang="en-IN" sz="105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/>
        </a:p>
      </dsp:txBody>
      <dsp:txXfrm>
        <a:off x="1073" y="458248"/>
        <a:ext cx="1696001" cy="4817475"/>
      </dsp:txXfrm>
    </dsp:sp>
    <dsp:sp modelId="{A11F2EF3-6237-486E-B3AF-04BA6EFFC2C0}">
      <dsp:nvSpPr>
        <dsp:cNvPr id="0" name=""/>
        <dsp:cNvSpPr/>
      </dsp:nvSpPr>
      <dsp:spPr>
        <a:xfrm>
          <a:off x="5743616" y="165482"/>
          <a:ext cx="1696001" cy="288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Aggregation</a:t>
          </a:r>
        </a:p>
      </dsp:txBody>
      <dsp:txXfrm>
        <a:off x="5743616" y="165482"/>
        <a:ext cx="1696001" cy="288000"/>
      </dsp:txXfrm>
    </dsp:sp>
    <dsp:sp modelId="{9167BAAE-714D-49C9-A702-C547B75D803B}">
      <dsp:nvSpPr>
        <dsp:cNvPr id="0" name=""/>
        <dsp:cNvSpPr/>
      </dsp:nvSpPr>
      <dsp:spPr>
        <a:xfrm>
          <a:off x="5747109" y="559704"/>
          <a:ext cx="1696001" cy="48174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// Count posts per blog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var </a:t>
          </a:r>
          <a:r>
            <a:rPr lang="en-IN" sz="1000" kern="1200" dirty="0" err="1"/>
            <a:t>postCounts</a:t>
          </a:r>
          <a:r>
            <a:rPr lang="en-IN" sz="1000" kern="1200" dirty="0"/>
            <a:t> = </a:t>
          </a:r>
          <a:r>
            <a:rPr lang="en-IN" sz="1000" kern="1200" dirty="0" err="1"/>
            <a:t>context.Blogs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   .Select(b =&gt; new {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       b.Title,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       </a:t>
          </a:r>
          <a:r>
            <a:rPr lang="en-IN" sz="1000" kern="1200" dirty="0" err="1"/>
            <a:t>PostCount</a:t>
          </a:r>
          <a:r>
            <a:rPr lang="en-IN" sz="1000" kern="1200" dirty="0"/>
            <a:t> = </a:t>
          </a:r>
          <a:r>
            <a:rPr lang="en-IN" sz="1000" kern="1200" dirty="0" err="1"/>
            <a:t>b.Posts.Count</a:t>
          </a:r>
          <a:r>
            <a:rPr lang="en-IN" sz="1000" kern="1200" dirty="0"/>
            <a:t>()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   })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   .ToList();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// Sum of post views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var </a:t>
          </a:r>
          <a:r>
            <a:rPr lang="en-IN" sz="1000" kern="1200" dirty="0" err="1"/>
            <a:t>totalViews</a:t>
          </a:r>
          <a:r>
            <a:rPr lang="en-IN" sz="1000" kern="1200" dirty="0"/>
            <a:t> = </a:t>
          </a:r>
          <a:r>
            <a:rPr lang="en-IN" sz="1000" kern="1200" dirty="0" err="1"/>
            <a:t>context.Posts.Sum</a:t>
          </a:r>
          <a:r>
            <a:rPr lang="en-IN" sz="1000" kern="1200" dirty="0"/>
            <a:t>(p =&gt; </a:t>
          </a:r>
          <a:r>
            <a:rPr lang="en-IN" sz="1000" kern="1200" dirty="0" err="1"/>
            <a:t>p.ViewCount</a:t>
          </a:r>
          <a:r>
            <a:rPr lang="en-IN" sz="100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// Average rating of posts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var </a:t>
          </a:r>
          <a:r>
            <a:rPr lang="en-IN" sz="1000" kern="1200" dirty="0" err="1"/>
            <a:t>avgRating</a:t>
          </a:r>
          <a:r>
            <a:rPr lang="en-IN" sz="1000" kern="1200" dirty="0"/>
            <a:t> = </a:t>
          </a:r>
          <a:r>
            <a:rPr lang="en-IN" sz="1000" kern="1200" dirty="0" err="1"/>
            <a:t>context.Posts.Average</a:t>
          </a:r>
          <a:r>
            <a:rPr lang="en-IN" sz="1000" kern="1200" dirty="0"/>
            <a:t>(p =&gt; </a:t>
          </a:r>
          <a:r>
            <a:rPr lang="en-IN" sz="1000" kern="1200" dirty="0" err="1"/>
            <a:t>p.Rating</a:t>
          </a:r>
          <a:r>
            <a:rPr lang="en-IN" sz="1000" kern="1200" dirty="0"/>
            <a:t>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/>
            <a:t>// Max views on a post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var maxViews = context.Posts.Max(p =&gt; p.ViewCount);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/>
            <a:t>// Min views on a post</a:t>
          </a:r>
          <a:endParaRPr lang="en-IN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var minViews = context.Posts.Min(p =&gt; p.ViewCount);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5747109" y="559704"/>
        <a:ext cx="1696001" cy="4817475"/>
      </dsp:txXfrm>
    </dsp:sp>
    <dsp:sp modelId="{E9FE78F1-1DBE-4405-8875-D51C24D455B6}">
      <dsp:nvSpPr>
        <dsp:cNvPr id="0" name=""/>
        <dsp:cNvSpPr/>
      </dsp:nvSpPr>
      <dsp:spPr>
        <a:xfrm>
          <a:off x="1887349" y="165482"/>
          <a:ext cx="1696001" cy="288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Sorting</a:t>
          </a:r>
        </a:p>
      </dsp:txBody>
      <dsp:txXfrm>
        <a:off x="1887349" y="165482"/>
        <a:ext cx="1696001" cy="288000"/>
      </dsp:txXfrm>
    </dsp:sp>
    <dsp:sp modelId="{17E02070-1350-445B-B809-F5DBE57E03A7}">
      <dsp:nvSpPr>
        <dsp:cNvPr id="0" name=""/>
        <dsp:cNvSpPr/>
      </dsp:nvSpPr>
      <dsp:spPr>
        <a:xfrm>
          <a:off x="1887349" y="559704"/>
          <a:ext cx="1696001" cy="48174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var blogs = </a:t>
          </a:r>
          <a:r>
            <a:rPr lang="en-IN" sz="1000" kern="1200" dirty="0" err="1"/>
            <a:t>context.Blogs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.OrderBy(b =&gt; b.Title)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.ToList();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var </a:t>
          </a:r>
          <a:r>
            <a:rPr lang="en-IN" sz="1000" kern="1200" dirty="0" err="1"/>
            <a:t>recentPosts</a:t>
          </a:r>
          <a:r>
            <a:rPr lang="en-IN" sz="1000" kern="1200" dirty="0"/>
            <a:t> = </a:t>
          </a:r>
          <a:r>
            <a:rPr lang="en-IN" sz="1000" kern="1200" dirty="0" err="1"/>
            <a:t>context.Posts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.OrderByDescending(p =&gt; p.CreatedAt)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.ToList();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1887349" y="559704"/>
        <a:ext cx="1696001" cy="4817475"/>
      </dsp:txXfrm>
    </dsp:sp>
    <dsp:sp modelId="{A211E056-7356-4215-BC8D-DF4957D50C7F}">
      <dsp:nvSpPr>
        <dsp:cNvPr id="0" name=""/>
        <dsp:cNvSpPr/>
      </dsp:nvSpPr>
      <dsp:spPr>
        <a:xfrm>
          <a:off x="3812209" y="165482"/>
          <a:ext cx="1696001" cy="2880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Joins</a:t>
          </a:r>
        </a:p>
      </dsp:txBody>
      <dsp:txXfrm>
        <a:off x="3812209" y="165482"/>
        <a:ext cx="1696001" cy="288000"/>
      </dsp:txXfrm>
    </dsp:sp>
    <dsp:sp modelId="{81FD2B44-0FFA-4ABE-9D13-7AD161FB673C}">
      <dsp:nvSpPr>
        <dsp:cNvPr id="0" name=""/>
        <dsp:cNvSpPr/>
      </dsp:nvSpPr>
      <dsp:spPr>
        <a:xfrm>
          <a:off x="3864158" y="559704"/>
          <a:ext cx="1696001" cy="4817475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var query = from p in </a:t>
          </a:r>
          <a:r>
            <a:rPr lang="en-US" sz="1000" kern="1200" dirty="0" err="1"/>
            <a:t>context.Posts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/>
            <a:t> join b in </a:t>
          </a:r>
          <a:r>
            <a:rPr lang="en-US" sz="1000" kern="1200" dirty="0" err="1"/>
            <a:t>context.Blogs</a:t>
          </a:r>
          <a:r>
            <a:rPr lang="en-US" sz="1000" kern="1200" dirty="0"/>
            <a:t> on </a:t>
          </a:r>
          <a:r>
            <a:rPr lang="en-US" sz="1000" kern="1200" dirty="0" err="1"/>
            <a:t>p.BlogId</a:t>
          </a:r>
          <a:r>
            <a:rPr lang="en-US" sz="1000" kern="1200" dirty="0"/>
            <a:t> equals </a:t>
          </a:r>
          <a:r>
            <a:rPr lang="en-US" sz="1000" kern="1200" dirty="0" err="1"/>
            <a:t>b.Id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select new {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</a:t>
          </a:r>
          <a:r>
            <a:rPr lang="en-IN" sz="1000" kern="1200" dirty="0" err="1"/>
            <a:t>PostTitle</a:t>
          </a:r>
          <a:r>
            <a:rPr lang="en-IN" sz="1000" kern="1200" dirty="0"/>
            <a:t> = </a:t>
          </a:r>
          <a:r>
            <a:rPr lang="en-IN" sz="1000" kern="1200" dirty="0" err="1"/>
            <a:t>p.Title</a:t>
          </a:r>
          <a:r>
            <a:rPr lang="en-IN" sz="1000" kern="1200" dirty="0"/>
            <a:t>,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/>
            <a:t> BlogTitle = b.Title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1000" kern="1200" dirty="0"/>
            <a:t> };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/>
        </a:p>
      </dsp:txBody>
      <dsp:txXfrm>
        <a:off x="3864158" y="559704"/>
        <a:ext cx="1696001" cy="4817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DCD87-6159-454E-966C-32DE0CE2EB32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5E9B7-827A-4501-8C0A-ED5C65D2C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4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5E9B7-827A-4501-8C0A-ED5C65D2CAB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755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1064-CB46-02CA-78E0-128B3BB9E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4F2D3-9786-3474-75EF-AB40B9C1A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A533-7F1C-7134-118D-04DFCBCC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66F-7A8D-A885-FC07-0250A4A6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196A-ECBD-F42A-FB6D-54CAEEE7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6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5E86-C5F6-5E40-E75D-862C8252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6EF23-A3E3-37CF-400D-5582B5F0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2612-9C5C-B5F8-F537-74F5D0CE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5EF1-83FC-BF44-CB53-85F86341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6A3B8-46A1-33E4-471F-8148A505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9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905B-DD25-905F-4704-0B0EDCDEC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9F1B2-E2E8-3922-9BC0-00D741B8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C852-F012-7FF5-658A-7748B14A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FA59-BB6A-C29D-AE99-8794D745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904E-9DDA-155F-48B0-A81DC90B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1636-5306-4E53-6B49-76723F47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1B19-8A0E-E2D3-A880-6D1BB136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44666-65FA-39B1-C616-9B3E2AA6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F2F6-F960-9F10-0839-E99711D3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1B18-C822-6BCD-2FAD-8EE45183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2E15-AE0B-A2B3-5036-0BAD11EB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3CA92-4CDA-AC0A-4BF2-7986F9D1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4301-6B84-015F-60CC-B1C15812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C05-2749-CD10-F1DA-0B30422C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7CAD-723B-EDAC-112A-9097C5D3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98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8CFD-1159-90EB-B65C-41F8A399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0717-684B-C3B9-7731-6503E0D6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B6735-236D-604B-80B6-73D76F08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DC8F0-8CF8-B4D6-B11D-A9C2C610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454A7-D009-CE9F-C42A-315FC03D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A5BE7-CC0B-D11B-58D2-3BE03DDA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135F-F9E2-5A2D-5911-C97C9293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7B11-C08F-B2B6-AE82-01C0C707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39EF3-823F-6295-6278-890A7F013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CE74D-7B34-9BD7-8AC3-3FD312D9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00851-627C-CD7D-CFDF-A851B9C93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12DD-FADA-1942-532D-4A79850F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E7FD3-DEA1-96B7-4A9C-0ABE07B0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7DF94-4843-0297-EB70-FD8DB229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9CA7-7E3C-C3A6-F21B-200A8E7D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8EA39-A9F8-421F-9B49-FBDBED71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1A8F6-3F7E-551D-3EAE-8F425326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961D4-9530-C8DC-9152-F7AD98CA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9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7773-F9E2-E815-4286-1AF3E507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BAF2-3097-2812-BD0C-CA2CED8D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48647-1BA3-C615-D547-CBAF41C9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B6AA-8FA2-D21E-3632-8434D5E1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D4C3-DCB9-7CAC-5ECB-600D956B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E959B-0019-31E5-FEA4-B91D76BB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7400-3BC6-CBED-DFC0-8BD59507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32CC-94C3-1B90-5DED-680C3896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2ACB3-E609-D2B5-3131-66CBFC39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8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B26F-47CA-5319-C10E-36B42586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1FF3-233D-CED0-0C00-19979F1C1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459C-5C37-609C-1CCD-38A409F03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ABD82-9B88-A9E0-B837-2F399F2B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7216B-EFDA-B385-89F4-B42722C9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AC629-DCB6-F36E-B21D-6246E262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4CEA8-E27A-5132-3F67-BE83E9DAD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B79B1-F63D-9130-C723-E2B9B801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3DFB4-C7C5-79E8-D58E-6F96CBE6E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4F5DA-534E-4529-B204-CC971DAB39D3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7488-B09B-05D2-8033-FA8AD6E3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64824-6D9C-138E-CBA0-ACA91C34B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55C2B-3721-4245-8BC3-79DE0FEBA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1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BA36-E0BF-6BA7-6ACB-8CA0B9AA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Week 7 –  Model Binding and Entity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A46BA-C2B9-8CC7-3358-33266E68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endParaRPr lang="en-IN" sz="2000">
              <a:solidFill>
                <a:schemeClr val="bg1"/>
              </a:solidFill>
            </a:endParaRPr>
          </a:p>
          <a:p>
            <a:r>
              <a:rPr lang="en-IN" sz="2000">
                <a:solidFill>
                  <a:schemeClr val="bg1"/>
                </a:solidFill>
              </a:rPr>
              <a:t>- Saptaparnee Saha</a:t>
            </a:r>
          </a:p>
        </p:txBody>
      </p:sp>
      <p:sp>
        <p:nvSpPr>
          <p:cNvPr id="5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89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90186-8102-E967-5FE6-7DCCA670D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D0576-608B-B168-598B-DE2CC0889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2311EA-16E6-1B85-D9ED-6BC69F9AD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1252" y="365125"/>
            <a:ext cx="5181600" cy="2806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public IActionResult Register(User model)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if (!</a:t>
            </a:r>
            <a:r>
              <a:rPr lang="en-US" sz="1600" dirty="0" err="1">
                <a:solidFill>
                  <a:schemeClr val="tx1"/>
                </a:solidFill>
              </a:rPr>
              <a:t>ModelState.IsValid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return View(model); // show errors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// Proceed if valid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return </a:t>
            </a:r>
            <a:r>
              <a:rPr lang="en-US" sz="1600" dirty="0" err="1">
                <a:solidFill>
                  <a:schemeClr val="tx1"/>
                </a:solidFill>
              </a:rPr>
              <a:t>RedirectToAction</a:t>
            </a:r>
            <a:r>
              <a:rPr lang="en-US" sz="1600" dirty="0">
                <a:solidFill>
                  <a:schemeClr val="tx1"/>
                </a:solidFill>
              </a:rPr>
              <a:t>("Success");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 marL="0"/>
            <a:endParaRPr lang="en-US" sz="1600" dirty="0">
              <a:solidFill>
                <a:schemeClr val="tx1"/>
              </a:solidFill>
            </a:endParaRPr>
          </a:p>
          <a:p>
            <a:pPr marL="0"/>
            <a:endParaRPr lang="en-US" sz="1600" dirty="0">
              <a:solidFill>
                <a:schemeClr val="tx1"/>
              </a:solidFill>
            </a:endParaRPr>
          </a:p>
          <a:p>
            <a:pPr marL="0"/>
            <a:endParaRPr lang="en-US" sz="1600" dirty="0">
              <a:solidFill>
                <a:schemeClr val="tx1"/>
              </a:solidFill>
            </a:endParaRPr>
          </a:p>
          <a:p>
            <a:pPr marL="0"/>
            <a:endParaRPr lang="en-US" sz="1600" dirty="0">
              <a:solidFill>
                <a:schemeClr val="tx1"/>
              </a:solidFill>
            </a:endParaRPr>
          </a:p>
          <a:p>
            <a:pPr marL="0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ED37E-250E-52F6-231A-673762C88E54}"/>
              </a:ext>
            </a:extLst>
          </p:cNvPr>
          <p:cNvSpPr txBox="1"/>
          <p:nvPr/>
        </p:nvSpPr>
        <p:spPr>
          <a:xfrm>
            <a:off x="6191252" y="3322790"/>
            <a:ext cx="5181600" cy="32858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                      Example to Create a Custom Validation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public class </a:t>
            </a:r>
            <a:r>
              <a:rPr lang="en-US" sz="1400" dirty="0" err="1">
                <a:solidFill>
                  <a:schemeClr val="tx1"/>
                </a:solidFill>
              </a:rPr>
              <a:t>NoSpecialCharsAttribute</a:t>
            </a:r>
            <a:r>
              <a:rPr lang="en-US" sz="1400" dirty="0">
                <a:solidFill>
                  <a:schemeClr val="tx1"/>
                </a:solidFill>
              </a:rPr>
              <a:t> : </a:t>
            </a:r>
            <a:r>
              <a:rPr lang="en-US" sz="1400" dirty="0" err="1">
                <a:solidFill>
                  <a:schemeClr val="tx1"/>
                </a:solidFill>
              </a:rPr>
              <a:t>ValidationAttribute</a:t>
            </a:r>
            <a:r>
              <a:rPr lang="en-US" sz="14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public override bool </a:t>
            </a:r>
            <a:r>
              <a:rPr lang="en-US" sz="1400" dirty="0" err="1">
                <a:solidFill>
                  <a:schemeClr val="tx1"/>
                </a:solidFill>
              </a:rPr>
              <a:t>IsValid</a:t>
            </a:r>
            <a:r>
              <a:rPr lang="en-US" sz="1400" dirty="0">
                <a:solidFill>
                  <a:schemeClr val="tx1"/>
                </a:solidFill>
              </a:rPr>
              <a:t>(object value)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    var str = value as string;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    return str != null &amp;&amp; !</a:t>
            </a:r>
            <a:r>
              <a:rPr lang="en-US" sz="1400" dirty="0" err="1">
                <a:solidFill>
                  <a:schemeClr val="tx1"/>
                </a:solidFill>
              </a:rPr>
              <a:t>str.Any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char.IsPunctuation</a:t>
            </a:r>
            <a:r>
              <a:rPr lang="en-US" sz="14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public class User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[</a:t>
            </a:r>
            <a:r>
              <a:rPr lang="en-US" sz="1400" dirty="0" err="1">
                <a:solidFill>
                  <a:schemeClr val="tx1"/>
                </a:solidFill>
              </a:rPr>
              <a:t>NoSpecialChars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ErrorMessage</a:t>
            </a:r>
            <a:r>
              <a:rPr lang="en-US" sz="1400" dirty="0">
                <a:solidFill>
                  <a:schemeClr val="tx1"/>
                </a:solidFill>
              </a:rPr>
              <a:t> = "No special characters allowed.")]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    public string Username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}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26E2A3E-32DC-90F5-576C-A160248B4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45" y="47267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4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37FBA-7814-81FD-D638-71B0607C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527772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IN" sz="3600" dirty="0"/>
              <a:t>            Model Binding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93BCBA-3AD6-6CB3-C8C1-84DE47094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527772"/>
            <a:ext cx="5183188" cy="823912"/>
          </a:xfrm>
        </p:spPr>
        <p:txBody>
          <a:bodyPr>
            <a:normAutofit fontScale="92500"/>
          </a:bodyPr>
          <a:lstStyle/>
          <a:p>
            <a:r>
              <a:rPr lang="en-IN" sz="3600" dirty="0"/>
              <a:t>                 Model Validation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D8DFB24-7ACD-678F-2867-DAC86B16124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6614" y="1453000"/>
            <a:ext cx="4982296" cy="4801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HTTP request data into C# types or objects.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 Happens: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the action method executes.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values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strings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fields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body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Headers, cookies, etc.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Mechanism: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providers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binders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Effect: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Leaves properties as default values or null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error unless validation is applied.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1896E9C-C3D4-E34E-7B66-C8F29E16692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7396450" y="1472055"/>
            <a:ext cx="4177145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meets specific business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data integrity rules.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 Happens: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model binding is completed.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Using: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Data Annotations Custom validation attributes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Property-level and cross-property rules.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Effect: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errors to Model State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E38A8248-6624-1156-00B9-2884DC8E8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11204865" cy="2308324"/>
          </a:xfrm>
        </p:spPr>
        <p:txBody>
          <a:bodyPr>
            <a:normAutofit/>
          </a:bodyPr>
          <a:lstStyle/>
          <a:p>
            <a:pPr algn="l"/>
            <a:r>
              <a:rPr lang="en-IN" sz="7200" dirty="0">
                <a:solidFill>
                  <a:schemeClr val="bg1"/>
                </a:solidFill>
              </a:rPr>
              <a:t>Entity Framework </a:t>
            </a:r>
            <a:r>
              <a:rPr lang="en-US" sz="7200" dirty="0">
                <a:solidFill>
                  <a:srgbClr val="FFFFFF"/>
                </a:solidFill>
              </a:rPr>
              <a:t>in ASP.NET Core</a:t>
            </a:r>
            <a:r>
              <a:rPr lang="en-IN" sz="7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8428723-6AEB-78FC-5F7B-CFD460ED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3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8D8F2-BA55-7014-6881-B3FBFF5D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87FD4-BFCD-88E5-63C7-24EA9C6AF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u="sng" kern="1200" dirty="0">
                <a:latin typeface="+mj-lt"/>
                <a:ea typeface="+mj-ea"/>
                <a:cs typeface="+mj-cs"/>
              </a:rPr>
              <a:t>ORM (Object Relational Mapping)</a:t>
            </a:r>
            <a:br>
              <a:rPr lang="en-US" sz="3700" u="sng" kern="1200" dirty="0">
                <a:latin typeface="+mj-lt"/>
                <a:ea typeface="+mj-ea"/>
                <a:cs typeface="+mj-cs"/>
              </a:rPr>
            </a:br>
            <a:endParaRPr lang="en-US" sz="3700" u="sng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CCE75-0D05-7577-155F-70B2B4CC9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409568"/>
            <a:ext cx="5981278" cy="36905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900" b="1" dirty="0"/>
              <a:t>Definition:</a:t>
            </a:r>
            <a:endParaRPr lang="en-US" sz="1900" dirty="0"/>
          </a:p>
          <a:p>
            <a:r>
              <a:rPr lang="en-US" sz="1900" dirty="0"/>
              <a:t>A programming technique that allows you to </a:t>
            </a:r>
            <a:r>
              <a:rPr lang="en-US" sz="1900" b="1" dirty="0"/>
              <a:t>interact with a database using objects</a:t>
            </a:r>
            <a:r>
              <a:rPr lang="en-US" sz="1900" dirty="0"/>
              <a:t>, rather than writing raw SQL.</a:t>
            </a:r>
          </a:p>
          <a:p>
            <a:pPr marL="0" indent="0">
              <a:buNone/>
            </a:pPr>
            <a:r>
              <a:rPr lang="en-US" sz="1900" b="1" dirty="0"/>
              <a:t>Key Idea:</a:t>
            </a:r>
            <a:endParaRPr lang="en-US" sz="1900" dirty="0"/>
          </a:p>
          <a:p>
            <a:r>
              <a:rPr lang="en-US" sz="1900" dirty="0"/>
              <a:t>Maps </a:t>
            </a:r>
            <a:r>
              <a:rPr lang="en-US" sz="1900" b="1" dirty="0"/>
              <a:t>classes to tables</a:t>
            </a:r>
            <a:r>
              <a:rPr lang="en-US" sz="1900" dirty="0"/>
              <a:t>, and </a:t>
            </a:r>
            <a:r>
              <a:rPr lang="en-US" sz="1900" b="1" dirty="0"/>
              <a:t>properties to columns</a:t>
            </a: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Why Use ORM?</a:t>
            </a:r>
            <a:endParaRPr lang="en-US" sz="1900" dirty="0"/>
          </a:p>
          <a:p>
            <a:r>
              <a:rPr lang="en-US" sz="1900" dirty="0"/>
              <a:t>Simplifies database interaction</a:t>
            </a:r>
          </a:p>
          <a:p>
            <a:r>
              <a:rPr lang="en-US" sz="1900" dirty="0"/>
              <a:t>Promotes clean, maintainable code</a:t>
            </a:r>
          </a:p>
          <a:p>
            <a:r>
              <a:rPr lang="en-US" sz="1900" dirty="0"/>
              <a:t>Reduces boilerplate SQL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 descr="A drawing of a toolbox&#10;&#10;AI-generated content may be incorrect.">
            <a:extLst>
              <a:ext uri="{FF2B5EF4-FFF2-40B4-BE49-F238E27FC236}">
                <a16:creationId xmlns:a16="http://schemas.microsoft.com/office/drawing/2014/main" id="{E19058B9-B54B-AE27-7E2F-809A6E15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24" y="444519"/>
            <a:ext cx="4810874" cy="208070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A96E36A-4448-D619-DD14-79E563F7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169" y="2705725"/>
            <a:ext cx="7136614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ORM Tools: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31B189-38E4-6450-6DEE-CB9BFE62B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926266"/>
              </p:ext>
            </p:extLst>
          </p:nvPr>
        </p:nvGraphicFramePr>
        <p:xfrm>
          <a:off x="7187519" y="3251422"/>
          <a:ext cx="4810874" cy="2558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8280">
                  <a:extLst>
                    <a:ext uri="{9D8B030D-6E8A-4147-A177-3AD203B41FA5}">
                      <a16:colId xmlns:a16="http://schemas.microsoft.com/office/drawing/2014/main" val="2493554140"/>
                    </a:ext>
                  </a:extLst>
                </a:gridCol>
                <a:gridCol w="2402594">
                  <a:extLst>
                    <a:ext uri="{9D8B030D-6E8A-4147-A177-3AD203B41FA5}">
                      <a16:colId xmlns:a16="http://schemas.microsoft.com/office/drawing/2014/main" val="2779325805"/>
                    </a:ext>
                  </a:extLst>
                </a:gridCol>
              </a:tblGrid>
              <a:tr h="382947">
                <a:tc>
                  <a:txBody>
                    <a:bodyPr/>
                    <a:lstStyle/>
                    <a:p>
                      <a:r>
                        <a:rPr lang="en-IN" sz="1700"/>
                        <a:t>Tool</a:t>
                      </a:r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Language / Platform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1940924361"/>
                  </a:ext>
                </a:extLst>
              </a:tr>
              <a:tr h="644047">
                <a:tc>
                  <a:txBody>
                    <a:bodyPr/>
                    <a:lstStyle/>
                    <a:p>
                      <a:r>
                        <a:rPr lang="en-IN" sz="1700" b="1"/>
                        <a:t>Entity Framework Core</a:t>
                      </a:r>
                      <a:endParaRPr lang="en-IN" sz="1700"/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.NET (C#)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3116224758"/>
                  </a:ext>
                </a:extLst>
              </a:tr>
              <a:tr h="382947">
                <a:tc>
                  <a:txBody>
                    <a:bodyPr/>
                    <a:lstStyle/>
                    <a:p>
                      <a:r>
                        <a:rPr lang="en-IN" sz="1700" b="1"/>
                        <a:t>Hibernate</a:t>
                      </a:r>
                      <a:endParaRPr lang="en-IN" sz="1700"/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Java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643818499"/>
                  </a:ext>
                </a:extLst>
              </a:tr>
              <a:tr h="382947">
                <a:tc>
                  <a:txBody>
                    <a:bodyPr/>
                    <a:lstStyle/>
                    <a:p>
                      <a:r>
                        <a:rPr lang="en-IN" sz="1700" b="1"/>
                        <a:t>Dapper</a:t>
                      </a:r>
                      <a:endParaRPr lang="en-IN" sz="1700"/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.NET (micro ORM)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1302290511"/>
                  </a:ext>
                </a:extLst>
              </a:tr>
              <a:tr h="382947">
                <a:tc>
                  <a:txBody>
                    <a:bodyPr/>
                    <a:lstStyle/>
                    <a:p>
                      <a:r>
                        <a:rPr lang="en-IN" sz="1700" b="1"/>
                        <a:t>TypeORM</a:t>
                      </a:r>
                      <a:endParaRPr lang="en-IN" sz="1700"/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Node.js / TypeScript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128463822"/>
                  </a:ext>
                </a:extLst>
              </a:tr>
              <a:tr h="382947">
                <a:tc>
                  <a:txBody>
                    <a:bodyPr/>
                    <a:lstStyle/>
                    <a:p>
                      <a:r>
                        <a:rPr lang="en-IN" sz="1700" b="1"/>
                        <a:t>SQLAlchemy</a:t>
                      </a:r>
                      <a:endParaRPr lang="en-IN" sz="1700"/>
                    </a:p>
                  </a:txBody>
                  <a:tcPr marL="87033" marR="87033" marT="43517" marB="4351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Python</a:t>
                      </a:r>
                    </a:p>
                  </a:txBody>
                  <a:tcPr marL="87033" marR="87033" marT="43517" marB="43517" anchor="ctr"/>
                </a:tc>
                <a:extLst>
                  <a:ext uri="{0D108BD9-81ED-4DB2-BD59-A6C34878D82A}">
                    <a16:rowId xmlns:a16="http://schemas.microsoft.com/office/drawing/2014/main" val="1837138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75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165D04-0598-28DB-47BA-112F9D48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A815B2E-B747-6E54-3B1A-7D0934821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7C4A7-25DA-556F-2EAE-74A2AB8A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689" y="400050"/>
            <a:ext cx="3103543" cy="60578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br>
              <a:rPr lang="en-IN" sz="1400" b="1" dirty="0"/>
            </a:br>
            <a:r>
              <a:rPr lang="en-IN" sz="1400" b="1" dirty="0"/>
              <a:t>What is EF Core?</a:t>
            </a:r>
            <a:br>
              <a:rPr lang="en-IN" sz="1400" dirty="0"/>
            </a:br>
            <a:r>
              <a:rPr lang="en-IN" sz="1400" dirty="0"/>
              <a:t>Microsoft’s official, lightweight, cross-platform </a:t>
            </a:r>
            <a:r>
              <a:rPr lang="en-IN" sz="1400" b="1" dirty="0"/>
              <a:t>ORM for .NET</a:t>
            </a:r>
            <a:br>
              <a:rPr lang="en-IN" sz="1400" dirty="0"/>
            </a:br>
            <a:r>
              <a:rPr lang="en-IN" sz="1400" dirty="0"/>
              <a:t>Successor to Entity Framework (classic)</a:t>
            </a:r>
            <a:br>
              <a:rPr lang="en-IN" sz="1400" dirty="0"/>
            </a:br>
            <a:r>
              <a:rPr lang="en-IN" sz="1400" dirty="0"/>
              <a:t>Actively developed and open-source</a:t>
            </a: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1400" b="1" dirty="0"/>
              <a:t>Why Choose EF Core?</a:t>
            </a:r>
            <a:br>
              <a:rPr lang="en-IN" sz="1400" dirty="0"/>
            </a:br>
            <a:r>
              <a:rPr lang="en-IN" sz="1400" dirty="0"/>
              <a:t>✅ Deep </a:t>
            </a:r>
            <a:r>
              <a:rPr lang="en-IN" sz="1400" b="1" dirty="0"/>
              <a:t>.NET integration</a:t>
            </a:r>
            <a:r>
              <a:rPr lang="en-IN" sz="1400" dirty="0"/>
              <a:t> (works with ASP.NET Core, LINQ, dependency injection)</a:t>
            </a:r>
            <a:br>
              <a:rPr lang="en-IN" sz="1400" dirty="0"/>
            </a:br>
            <a:r>
              <a:rPr lang="en-IN" sz="1400" dirty="0"/>
              <a:t>✅ Cross-platform (Windows, Linux, macOS)</a:t>
            </a:r>
            <a:br>
              <a:rPr lang="en-IN" sz="1400" dirty="0"/>
            </a:br>
            <a:r>
              <a:rPr lang="en-IN" sz="1400" dirty="0"/>
              <a:t>✅ Supports </a:t>
            </a:r>
            <a:r>
              <a:rPr lang="en-IN" sz="1400" b="1" dirty="0"/>
              <a:t>code-first</a:t>
            </a:r>
            <a:r>
              <a:rPr lang="en-IN" sz="1400" dirty="0"/>
              <a:t>, </a:t>
            </a:r>
            <a:r>
              <a:rPr lang="en-IN" sz="1400" b="1" dirty="0"/>
              <a:t>database-first</a:t>
            </a:r>
            <a:r>
              <a:rPr lang="en-IN" sz="1400" dirty="0"/>
              <a:t>, and </a:t>
            </a:r>
            <a:r>
              <a:rPr lang="en-IN" sz="1400" b="1" dirty="0"/>
              <a:t>migrations</a:t>
            </a:r>
            <a:br>
              <a:rPr lang="en-IN" sz="1400" dirty="0"/>
            </a:br>
            <a:r>
              <a:rPr lang="en-IN" sz="1400" dirty="0"/>
              <a:t>✅ Rich </a:t>
            </a:r>
            <a:r>
              <a:rPr lang="en-IN" sz="1400" b="1" dirty="0"/>
              <a:t>LINQ support</a:t>
            </a:r>
            <a:r>
              <a:rPr lang="en-IN" sz="1400" dirty="0"/>
              <a:t> — query using C# syntax</a:t>
            </a:r>
            <a:br>
              <a:rPr lang="en-IN" sz="1400" dirty="0"/>
            </a:br>
            <a:r>
              <a:rPr lang="en-IN" sz="1400" dirty="0"/>
              <a:t>✅ Pluggable architecture — supports custom conventions, logging, and providers</a:t>
            </a:r>
            <a:br>
              <a:rPr lang="en-IN" sz="1400" dirty="0"/>
            </a:br>
            <a:r>
              <a:rPr lang="en-IN" sz="1400" dirty="0"/>
              <a:t>✅ Wide database provider support:</a:t>
            </a:r>
            <a:br>
              <a:rPr lang="en-IN" sz="1400" dirty="0"/>
            </a:br>
            <a:r>
              <a:rPr lang="en-IN" sz="1400" dirty="0"/>
              <a:t>SQL Server</a:t>
            </a:r>
            <a:br>
              <a:rPr lang="en-IN" sz="1400" dirty="0"/>
            </a:br>
            <a:r>
              <a:rPr lang="en-IN" sz="1400" dirty="0"/>
              <a:t>SQLite</a:t>
            </a:r>
            <a:br>
              <a:rPr lang="en-IN" sz="1400" dirty="0"/>
            </a:br>
            <a:r>
              <a:rPr lang="en-IN" sz="1400" dirty="0"/>
              <a:t>PostgreSQL</a:t>
            </a:r>
            <a:br>
              <a:rPr lang="en-IN" sz="1400" dirty="0"/>
            </a:br>
            <a:r>
              <a:rPr lang="en-IN" sz="1400" dirty="0"/>
              <a:t>MySQL</a:t>
            </a:r>
            <a:br>
              <a:rPr lang="en-IN" sz="1400" dirty="0"/>
            </a:br>
            <a:r>
              <a:rPr lang="en-IN" sz="1400" dirty="0"/>
              <a:t>Cosmos DB, etc.</a:t>
            </a:r>
            <a:br>
              <a:rPr lang="en-IN" sz="1400" dirty="0"/>
            </a:br>
            <a:endParaRPr lang="en-US" sz="14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02C258-E5AF-B110-12A9-D7D646F0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40C28CE-C44E-36F0-34DD-1D4AE329C7EA}"/>
              </a:ext>
            </a:extLst>
          </p:cNvPr>
          <p:cNvSpPr txBox="1">
            <a:spLocks/>
          </p:cNvSpPr>
          <p:nvPr/>
        </p:nvSpPr>
        <p:spPr>
          <a:xfrm>
            <a:off x="290945" y="400050"/>
            <a:ext cx="3470564" cy="141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u="sng" dirty="0">
                <a:solidFill>
                  <a:schemeClr val="bg1"/>
                </a:solidFill>
              </a:rPr>
              <a:t>Entity Framework Core</a:t>
            </a:r>
            <a:br>
              <a:rPr lang="en-US" sz="3700" u="sng" dirty="0"/>
            </a:br>
            <a:endParaRPr lang="en-US" sz="3700" u="sng" dirty="0"/>
          </a:p>
        </p:txBody>
      </p:sp>
      <p:pic>
        <p:nvPicPr>
          <p:cNvPr id="7" name="Picture 6" descr="A diagram of a entity framework&#10;&#10;AI-generated content may be incorrect.">
            <a:extLst>
              <a:ext uri="{FF2B5EF4-FFF2-40B4-BE49-F238E27FC236}">
                <a16:creationId xmlns:a16="http://schemas.microsoft.com/office/drawing/2014/main" id="{4C3D71D3-A10A-CAD6-3873-7CF27D88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5" y="1963881"/>
            <a:ext cx="3391624" cy="3210791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93826E5-CFC4-8FB1-91E8-D6FE7C6E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026" y="197346"/>
            <a:ext cx="3424029" cy="64633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 Core Architecture &amp;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 Classes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tables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= columns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DbContext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class to manage data access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changes, executes queries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DbSet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TEntity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Provider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Server, PostgreSQL, SQLite,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Pluggable backend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LINQ Queries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written in C#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Translated to SQL by EF 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0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5916-B0C0-7D36-FD19-119D5DF6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2" y="559210"/>
            <a:ext cx="5078506" cy="10548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What is </a:t>
            </a:r>
            <a:r>
              <a:rPr lang="en-US" b="1" dirty="0" err="1"/>
              <a:t>DbContext</a:t>
            </a:r>
            <a:r>
              <a:rPr lang="en-US" b="1" dirty="0"/>
              <a:t>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B7F5-1181-CF41-8EB9-761E2FB6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420010"/>
            <a:ext cx="3905922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main EF Core class</a:t>
            </a:r>
            <a:r>
              <a:rPr lang="en-US" sz="2000" dirty="0"/>
              <a:t> for database operations</a:t>
            </a:r>
          </a:p>
          <a:p>
            <a:r>
              <a:rPr lang="en-US" sz="2000" dirty="0"/>
              <a:t>Acts as a </a:t>
            </a:r>
            <a:r>
              <a:rPr lang="en-US" sz="2000" b="1" dirty="0"/>
              <a:t>session/bridge</a:t>
            </a:r>
            <a:r>
              <a:rPr lang="en-US" sz="2000" dirty="0"/>
              <a:t> between your app and the database</a:t>
            </a:r>
          </a:p>
          <a:p>
            <a:r>
              <a:rPr lang="en-US" sz="2000" dirty="0"/>
              <a:t>Manages:</a:t>
            </a:r>
          </a:p>
          <a:p>
            <a:pPr lvl="1"/>
            <a:r>
              <a:rPr lang="en-US" sz="1800" dirty="0"/>
              <a:t>Connection</a:t>
            </a:r>
          </a:p>
          <a:p>
            <a:pPr lvl="1"/>
            <a:r>
              <a:rPr lang="en-US" sz="1800" dirty="0"/>
              <a:t>Change tracking</a:t>
            </a:r>
          </a:p>
          <a:p>
            <a:pPr lvl="1"/>
            <a:r>
              <a:rPr lang="en-US" sz="1800" dirty="0"/>
              <a:t>Query translation</a:t>
            </a:r>
          </a:p>
          <a:p>
            <a:pPr lvl="1"/>
            <a:r>
              <a:rPr lang="en-US" sz="1800" dirty="0"/>
              <a:t>Saving changes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07C6C-4B63-66DF-F86F-017435EE80D8}"/>
              </a:ext>
            </a:extLst>
          </p:cNvPr>
          <p:cNvSpPr txBox="1"/>
          <p:nvPr/>
        </p:nvSpPr>
        <p:spPr>
          <a:xfrm>
            <a:off x="5609870" y="1271318"/>
            <a:ext cx="624391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AppDbContext</a:t>
            </a:r>
            <a:r>
              <a:rPr lang="en-IN" dirty="0"/>
              <a:t> : </a:t>
            </a:r>
            <a:r>
              <a:rPr lang="en-IN" dirty="0" err="1"/>
              <a:t>DbContext</a:t>
            </a:r>
            <a:r>
              <a:rPr lang="en-IN" dirty="0"/>
              <a:t> {</a:t>
            </a:r>
          </a:p>
          <a:p>
            <a:r>
              <a:rPr lang="en-IN" dirty="0"/>
              <a:t>    public </a:t>
            </a:r>
            <a:r>
              <a:rPr lang="en-IN" dirty="0" err="1"/>
              <a:t>DbSet</a:t>
            </a:r>
            <a:r>
              <a:rPr lang="en-IN" dirty="0"/>
              <a:t>&lt;Product&gt; Products { get; set; }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AppDbContext</a:t>
            </a:r>
            <a:r>
              <a:rPr lang="en-IN" dirty="0"/>
              <a:t>(</a:t>
            </a:r>
            <a:r>
              <a:rPr lang="en-IN" dirty="0" err="1"/>
              <a:t>DbContextOptions</a:t>
            </a:r>
            <a:r>
              <a:rPr lang="en-IN" dirty="0"/>
              <a:t>&lt;</a:t>
            </a:r>
            <a:r>
              <a:rPr lang="en-IN" dirty="0" err="1"/>
              <a:t>AppDbContext</a:t>
            </a:r>
            <a:r>
              <a:rPr lang="en-IN" dirty="0"/>
              <a:t>&gt; options)</a:t>
            </a:r>
          </a:p>
          <a:p>
            <a:r>
              <a:rPr lang="en-IN" dirty="0"/>
              <a:t>        : base(options) { }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94116-7CE0-D7F4-C7E9-83164817E53A}"/>
              </a:ext>
            </a:extLst>
          </p:cNvPr>
          <p:cNvSpPr txBox="1"/>
          <p:nvPr/>
        </p:nvSpPr>
        <p:spPr>
          <a:xfrm>
            <a:off x="5682606" y="4294020"/>
            <a:ext cx="6243916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                                   </a:t>
            </a:r>
            <a:r>
              <a:rPr lang="en-IN" u="sng" dirty="0"/>
              <a:t>Use Case :</a:t>
            </a:r>
          </a:p>
          <a:p>
            <a:endParaRPr lang="en-IN" dirty="0"/>
          </a:p>
          <a:p>
            <a:r>
              <a:rPr lang="en-IN" dirty="0"/>
              <a:t>var product = new Product { Name = "Phone", Price = 699 };</a:t>
            </a:r>
          </a:p>
          <a:p>
            <a:r>
              <a:rPr lang="en-IN" dirty="0"/>
              <a:t>_</a:t>
            </a:r>
            <a:r>
              <a:rPr lang="en-IN" dirty="0" err="1"/>
              <a:t>context.Products.Add</a:t>
            </a:r>
            <a:r>
              <a:rPr lang="en-IN" dirty="0"/>
              <a:t>(product);</a:t>
            </a:r>
          </a:p>
          <a:p>
            <a:r>
              <a:rPr lang="en-IN" dirty="0"/>
              <a:t>_</a:t>
            </a:r>
            <a:r>
              <a:rPr lang="en-IN" dirty="0" err="1"/>
              <a:t>context.SaveChanges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1322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D75D-65E8-0A88-2978-1CD277F6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90" y="186902"/>
            <a:ext cx="4159827" cy="1325563"/>
          </a:xfrm>
        </p:spPr>
        <p:txBody>
          <a:bodyPr/>
          <a:lstStyle/>
          <a:p>
            <a:r>
              <a:rPr lang="en-IN" dirty="0"/>
              <a:t>     Entity Class 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5B547B9F-3FCC-A82D-6770-B8FC081FC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361735"/>
              </p:ext>
            </p:extLst>
          </p:nvPr>
        </p:nvGraphicFramePr>
        <p:xfrm>
          <a:off x="256309" y="1597025"/>
          <a:ext cx="49703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Rectangle 4">
            <a:extLst>
              <a:ext uri="{FF2B5EF4-FFF2-40B4-BE49-F238E27FC236}">
                <a16:creationId xmlns:a16="http://schemas.microsoft.com/office/drawing/2014/main" id="{A4B6D673-D5B4-EA76-8CA6-12D00ECC8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865" y="765438"/>
            <a:ext cx="6064826" cy="19389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Program.cs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builder.Services.AddDbContext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AppDbContext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&gt;(options =&gt;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options.UseSqlServer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builder.Configuration.GetConnectionString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("Default")));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0080423-294C-65A3-EC92-C34EE6539994}"/>
              </a:ext>
            </a:extLst>
          </p:cNvPr>
          <p:cNvSpPr txBox="1">
            <a:spLocks/>
          </p:cNvSpPr>
          <p:nvPr/>
        </p:nvSpPr>
        <p:spPr>
          <a:xfrm>
            <a:off x="4966855" y="-291213"/>
            <a:ext cx="6896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</a:t>
            </a:r>
            <a:r>
              <a:rPr lang="en-IN" sz="2400" dirty="0"/>
              <a:t>Configuring </a:t>
            </a:r>
            <a:r>
              <a:rPr lang="en-IN" sz="2400" dirty="0" err="1"/>
              <a:t>DbContext</a:t>
            </a:r>
            <a:r>
              <a:rPr lang="en-IN" sz="2400" dirty="0"/>
              <a:t> with Dependency Injection 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97876-52BD-0314-9775-F5E404042EC6}"/>
              </a:ext>
            </a:extLst>
          </p:cNvPr>
          <p:cNvSpPr txBox="1"/>
          <p:nvPr/>
        </p:nvSpPr>
        <p:spPr>
          <a:xfrm>
            <a:off x="5870865" y="2885098"/>
            <a:ext cx="609426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// In </a:t>
            </a:r>
            <a:r>
              <a:rPr lang="en-IN" b="1" dirty="0" err="1"/>
              <a:t>appsettings.json</a:t>
            </a:r>
            <a:endParaRPr lang="en-IN" b="1" dirty="0"/>
          </a:p>
          <a:p>
            <a:r>
              <a:rPr lang="en-IN" dirty="0"/>
              <a:t>"</a:t>
            </a:r>
            <a:r>
              <a:rPr lang="en-IN" dirty="0" err="1"/>
              <a:t>ConnectionStrings</a:t>
            </a:r>
            <a:r>
              <a:rPr lang="en-IN" dirty="0"/>
              <a:t>": {</a:t>
            </a:r>
          </a:p>
          <a:p>
            <a:r>
              <a:rPr lang="en-IN" dirty="0"/>
              <a:t>  "Default": "Server=.;Database=</a:t>
            </a:r>
            <a:r>
              <a:rPr lang="en-IN" dirty="0" err="1"/>
              <a:t>MyAppDb;Trusted_Connection</a:t>
            </a:r>
            <a:r>
              <a:rPr lang="en-IN" dirty="0"/>
              <a:t>=True;"</a:t>
            </a:r>
          </a:p>
          <a:p>
            <a:r>
              <a:rPr lang="en-IN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9560A-A94D-E7C2-1D4E-5099211F7A70}"/>
              </a:ext>
            </a:extLst>
          </p:cNvPr>
          <p:cNvSpPr txBox="1"/>
          <p:nvPr/>
        </p:nvSpPr>
        <p:spPr>
          <a:xfrm>
            <a:off x="5870865" y="4543094"/>
            <a:ext cx="60942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// Injecting into constructor</a:t>
            </a:r>
          </a:p>
          <a:p>
            <a:r>
              <a:rPr lang="en-IN" dirty="0"/>
              <a:t>public class </a:t>
            </a:r>
            <a:r>
              <a:rPr lang="en-IN" dirty="0" err="1"/>
              <a:t>ProductService</a:t>
            </a:r>
            <a:r>
              <a:rPr lang="en-IN" dirty="0"/>
              <a:t> {</a:t>
            </a:r>
          </a:p>
          <a:p>
            <a:r>
              <a:rPr lang="en-IN" dirty="0"/>
              <a:t>    private </a:t>
            </a:r>
            <a:r>
              <a:rPr lang="en-IN" dirty="0" err="1"/>
              <a:t>readonly</a:t>
            </a:r>
            <a:r>
              <a:rPr lang="en-IN" dirty="0"/>
              <a:t> </a:t>
            </a:r>
            <a:r>
              <a:rPr lang="en-IN" dirty="0" err="1"/>
              <a:t>AppDbContext</a:t>
            </a:r>
            <a:r>
              <a:rPr lang="en-IN" dirty="0"/>
              <a:t> _context;</a:t>
            </a:r>
          </a:p>
          <a:p>
            <a:endParaRPr lang="en-IN" dirty="0"/>
          </a:p>
          <a:p>
            <a:r>
              <a:rPr lang="en-IN" dirty="0"/>
              <a:t>    public </a:t>
            </a:r>
            <a:r>
              <a:rPr lang="en-IN" dirty="0" err="1"/>
              <a:t>ProductService</a:t>
            </a:r>
            <a:r>
              <a:rPr lang="en-IN" dirty="0"/>
              <a:t>(</a:t>
            </a:r>
            <a:r>
              <a:rPr lang="en-IN" dirty="0" err="1"/>
              <a:t>AppDbContext</a:t>
            </a:r>
            <a:r>
              <a:rPr lang="en-IN" dirty="0"/>
              <a:t> context) {</a:t>
            </a:r>
          </a:p>
          <a:p>
            <a:r>
              <a:rPr lang="en-IN" dirty="0"/>
              <a:t>        _context = context;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5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6E705-168A-933F-73EC-3D115E2A4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5E0F2-C978-3913-104F-D381D523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454E6-EBE7-BA0D-494A-D790ED8C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049" y="0"/>
            <a:ext cx="379082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br>
              <a:rPr lang="en-US" sz="2000" b="1" dirty="0"/>
            </a:br>
            <a:r>
              <a:rPr lang="en-US" sz="2000" b="1" dirty="0"/>
              <a:t>Steps in Code-First Approach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14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6BA0BF-D093-10FE-716B-DAED880B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89E4E3F-3032-F5B0-C859-4CC327DE86F5}"/>
              </a:ext>
            </a:extLst>
          </p:cNvPr>
          <p:cNvSpPr txBox="1">
            <a:spLocks/>
          </p:cNvSpPr>
          <p:nvPr/>
        </p:nvSpPr>
        <p:spPr>
          <a:xfrm>
            <a:off x="290945" y="400050"/>
            <a:ext cx="3470564" cy="141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u="sng" dirty="0">
                <a:solidFill>
                  <a:schemeClr val="bg1"/>
                </a:solidFill>
              </a:rPr>
              <a:t>Code First Approach</a:t>
            </a:r>
            <a:br>
              <a:rPr lang="en-US" sz="3700" u="sng" dirty="0"/>
            </a:br>
            <a:endParaRPr lang="en-US" sz="37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95E3-6C2C-7C5F-1814-69FC55002187}"/>
              </a:ext>
            </a:extLst>
          </p:cNvPr>
          <p:cNvSpPr txBox="1"/>
          <p:nvPr/>
        </p:nvSpPr>
        <p:spPr>
          <a:xfrm>
            <a:off x="241331" y="1721708"/>
            <a:ext cx="34705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What is Code-First?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by writing </a:t>
            </a:r>
            <a:r>
              <a:rPr lang="en-US" b="1" dirty="0">
                <a:solidFill>
                  <a:schemeClr val="bg1"/>
                </a:solidFill>
              </a:rPr>
              <a:t>C# classes</a:t>
            </a:r>
            <a:r>
              <a:rPr lang="en-US" dirty="0">
                <a:solidFill>
                  <a:schemeClr val="bg1"/>
                </a:solidFill>
              </a:rPr>
              <a:t> (entities), and EF Core generates the </a:t>
            </a:r>
            <a:r>
              <a:rPr lang="en-US" b="1" dirty="0">
                <a:solidFill>
                  <a:schemeClr val="bg1"/>
                </a:solidFill>
              </a:rPr>
              <a:t>database schema</a:t>
            </a:r>
            <a:r>
              <a:rPr lang="en-US" dirty="0">
                <a:solidFill>
                  <a:schemeClr val="bg1"/>
                </a:solidFill>
              </a:rPr>
              <a:t> from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need to design tables manually in the database</a:t>
            </a:r>
            <a:r>
              <a:rPr lang="en-US" dirty="0"/>
              <a:t>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8FA184C-C27C-A4C8-85F0-A86D87011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191117"/>
              </p:ext>
            </p:extLst>
          </p:nvPr>
        </p:nvGraphicFramePr>
        <p:xfrm>
          <a:off x="4300381" y="1253789"/>
          <a:ext cx="3237709" cy="4350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99AE764-79B7-7FEC-D073-A215DC278201}"/>
              </a:ext>
            </a:extLst>
          </p:cNvPr>
          <p:cNvSpPr txBox="1"/>
          <p:nvPr/>
        </p:nvSpPr>
        <p:spPr>
          <a:xfrm>
            <a:off x="8236674" y="221958"/>
            <a:ext cx="380985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🛠️ Migrations – Managing Schema Changes in Code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What are Migrations?</a:t>
            </a:r>
            <a:endParaRPr lang="en-US" dirty="0"/>
          </a:p>
          <a:p>
            <a:r>
              <a:rPr lang="en-US" dirty="0"/>
              <a:t>Migrations </a:t>
            </a:r>
            <a:r>
              <a:rPr lang="en-US" b="1" dirty="0"/>
              <a:t>track model changes</a:t>
            </a:r>
            <a:r>
              <a:rPr lang="en-US" dirty="0"/>
              <a:t> and keep the database schema in sync with your C# code.</a:t>
            </a:r>
          </a:p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Components: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migration generates: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MigrationName.cs</a:t>
            </a:r>
            <a:r>
              <a:rPr lang="en-US" altLang="en-US" sz="1400" dirty="0"/>
              <a:t> → Contains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Up()</a:t>
            </a:r>
            <a:r>
              <a:rPr lang="en-US" altLang="en-US" sz="1400" dirty="0"/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Down()</a:t>
            </a:r>
            <a:r>
              <a:rPr lang="en-US" altLang="en-US" sz="1400" dirty="0"/>
              <a:t> methods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Snapshot.cs</a:t>
            </a:r>
            <a:r>
              <a:rPr lang="en-US" altLang="en-US" sz="1400" dirty="0"/>
              <a:t> → Represents the latest model state (used for diffing)</a:t>
            </a:r>
            <a:endParaRPr lang="en-US" dirty="0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795F0B-7ACD-5A4F-C92E-51462836F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4655803"/>
            <a:ext cx="3817308" cy="15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65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9B98-DA56-3B29-18A1-EF9CE566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027"/>
            <a:ext cx="5257800" cy="623455"/>
          </a:xfrm>
        </p:spPr>
        <p:txBody>
          <a:bodyPr>
            <a:noAutofit/>
          </a:bodyPr>
          <a:lstStyle/>
          <a:p>
            <a:r>
              <a:rPr lang="en-IN" sz="3200" u="sng" dirty="0"/>
              <a:t>CRUD Operations in EF 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24EA40-100B-357F-A0C3-CD00F6730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54307"/>
              </p:ext>
            </p:extLst>
          </p:nvPr>
        </p:nvGraphicFramePr>
        <p:xfrm>
          <a:off x="945721" y="1503507"/>
          <a:ext cx="5150279" cy="3236427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1257362">
                  <a:extLst>
                    <a:ext uri="{9D8B030D-6E8A-4147-A177-3AD203B41FA5}">
                      <a16:colId xmlns:a16="http://schemas.microsoft.com/office/drawing/2014/main" val="869035975"/>
                    </a:ext>
                  </a:extLst>
                </a:gridCol>
                <a:gridCol w="1865887">
                  <a:extLst>
                    <a:ext uri="{9D8B030D-6E8A-4147-A177-3AD203B41FA5}">
                      <a16:colId xmlns:a16="http://schemas.microsoft.com/office/drawing/2014/main" val="3899741250"/>
                    </a:ext>
                  </a:extLst>
                </a:gridCol>
                <a:gridCol w="2027030">
                  <a:extLst>
                    <a:ext uri="{9D8B030D-6E8A-4147-A177-3AD203B41FA5}">
                      <a16:colId xmlns:a16="http://schemas.microsoft.com/office/drawing/2014/main" val="2903133772"/>
                    </a:ext>
                  </a:extLst>
                </a:gridCol>
              </a:tblGrid>
              <a:tr h="500730"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 marL="85490" marR="132499" marT="24426" marB="18319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EF Core Method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588835"/>
                  </a:ext>
                </a:extLst>
              </a:tr>
              <a:tr h="500730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reate</a:t>
                      </a:r>
                    </a:p>
                  </a:txBody>
                  <a:tcPr marL="85490" marR="132499" marT="24426" marB="18319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Add new data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Add(), </a:t>
                      </a:r>
                      <a:r>
                        <a:rPr lang="en-IN" sz="1600" cap="none" spc="0" err="1">
                          <a:solidFill>
                            <a:schemeClr val="bg1"/>
                          </a:solidFill>
                        </a:rPr>
                        <a:t>AddAsync</a:t>
                      </a:r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29147"/>
                  </a:ext>
                </a:extLst>
              </a:tr>
              <a:tr h="744989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ead</a:t>
                      </a:r>
                    </a:p>
                  </a:txBody>
                  <a:tcPr marL="85490" marR="132499" marT="24426" marB="18319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Fetch existing data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Find(), ToList(), LINQ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9320"/>
                  </a:ext>
                </a:extLst>
              </a:tr>
              <a:tr h="744989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bg1"/>
                          </a:solidFill>
                        </a:rPr>
                        <a:t>U</a:t>
                      </a:r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pdate</a:t>
                      </a:r>
                    </a:p>
                  </a:txBody>
                  <a:tcPr marL="85490" marR="132499" marT="24426" marB="18319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Modify existing data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Update() + SaveChanges()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25390"/>
                  </a:ext>
                </a:extLst>
              </a:tr>
              <a:tr h="744989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elete</a:t>
                      </a:r>
                    </a:p>
                  </a:txBody>
                  <a:tcPr marL="85490" marR="132499" marT="24426" marB="183194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Remove existing data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Remove() + </a:t>
                      </a:r>
                      <a:r>
                        <a:rPr lang="en-IN" sz="1600" cap="none" spc="0" dirty="0" err="1">
                          <a:solidFill>
                            <a:schemeClr val="bg1"/>
                          </a:solidFill>
                        </a:rPr>
                        <a:t>SaveChanges</a:t>
                      </a:r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()</a:t>
                      </a:r>
                    </a:p>
                  </a:txBody>
                  <a:tcPr marL="85490" marR="132499" marT="24426" marB="183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4443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2B3962-0FB0-E803-2551-DE43E705C877}"/>
              </a:ext>
            </a:extLst>
          </p:cNvPr>
          <p:cNvSpPr txBox="1"/>
          <p:nvPr/>
        </p:nvSpPr>
        <p:spPr>
          <a:xfrm>
            <a:off x="945721" y="5035126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Usage Context:</a:t>
            </a:r>
            <a:br>
              <a:rPr lang="en-US" dirty="0"/>
            </a:br>
            <a:r>
              <a:rPr lang="en-US" dirty="0"/>
              <a:t>All operations are performed through the </a:t>
            </a:r>
            <a:r>
              <a:rPr lang="en-US" b="1" dirty="0" err="1"/>
              <a:t>DbContext</a:t>
            </a:r>
            <a:r>
              <a:rPr lang="en-US" dirty="0"/>
              <a:t> using </a:t>
            </a:r>
            <a:r>
              <a:rPr lang="en-US" b="1" dirty="0" err="1"/>
              <a:t>DbSet</a:t>
            </a:r>
            <a:r>
              <a:rPr lang="en-US" b="1" dirty="0"/>
              <a:t>&lt;</a:t>
            </a:r>
            <a:r>
              <a:rPr lang="en-US" b="1" dirty="0" err="1"/>
              <a:t>TEntity</a:t>
            </a:r>
            <a:r>
              <a:rPr lang="en-US" b="1" dirty="0"/>
              <a:t>&gt;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7951-6D2F-F3A1-9800-CA54361490AE}"/>
              </a:ext>
            </a:extLst>
          </p:cNvPr>
          <p:cNvSpPr txBox="1"/>
          <p:nvPr/>
        </p:nvSpPr>
        <p:spPr>
          <a:xfrm>
            <a:off x="7193106" y="1692810"/>
            <a:ext cx="46629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Asynchronous CRUD in EF Core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 use async?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Non-blocking I/O — improves scalability in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Frees up threads while waiting on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in </a:t>
            </a:r>
            <a:r>
              <a:rPr lang="en-US" b="1" dirty="0"/>
              <a:t>ASP.NET Core</a:t>
            </a:r>
            <a:r>
              <a:rPr lang="en-US" dirty="0"/>
              <a:t> for responsive APIs</a:t>
            </a:r>
          </a:p>
        </p:txBody>
      </p:sp>
    </p:spTree>
    <p:extLst>
      <p:ext uri="{BB962C8B-B14F-4D97-AF65-F5344CB8AC3E}">
        <p14:creationId xmlns:p14="http://schemas.microsoft.com/office/powerpoint/2010/main" val="1813372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5090B-EC73-5F24-F3A8-5152D6F9D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545"/>
            <a:ext cx="10515600" cy="56574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// CREATE (async)</a:t>
            </a:r>
          </a:p>
          <a:p>
            <a:pPr marL="0" indent="0">
              <a:buNone/>
            </a:pPr>
            <a:r>
              <a:rPr lang="en-IN" dirty="0"/>
              <a:t>var product = new Product { Name = "Phone", Price = 799 };</a:t>
            </a:r>
          </a:p>
          <a:p>
            <a:pPr marL="0" indent="0">
              <a:buNone/>
            </a:pPr>
            <a:r>
              <a:rPr lang="en-IN" dirty="0"/>
              <a:t>await _</a:t>
            </a:r>
            <a:r>
              <a:rPr lang="en-IN" dirty="0" err="1"/>
              <a:t>context.Products.AddAsync</a:t>
            </a:r>
            <a:r>
              <a:rPr lang="en-IN" dirty="0"/>
              <a:t>(product);</a:t>
            </a:r>
          </a:p>
          <a:p>
            <a:pPr marL="0" indent="0">
              <a:buNone/>
            </a:pPr>
            <a:r>
              <a:rPr lang="en-IN" dirty="0"/>
              <a:t>await _</a:t>
            </a:r>
            <a:r>
              <a:rPr lang="en-IN" dirty="0" err="1"/>
              <a:t>context.SaveChangesAsync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READ (async)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allProducts</a:t>
            </a:r>
            <a:r>
              <a:rPr lang="en-IN" dirty="0"/>
              <a:t> = await _</a:t>
            </a:r>
            <a:r>
              <a:rPr lang="en-IN" dirty="0" err="1"/>
              <a:t>context.Products.ToListAsync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oneProduct</a:t>
            </a:r>
            <a:r>
              <a:rPr lang="en-IN" dirty="0"/>
              <a:t> = await _</a:t>
            </a:r>
            <a:r>
              <a:rPr lang="en-IN" dirty="0" err="1"/>
              <a:t>context.Products.FindAsync</a:t>
            </a:r>
            <a:r>
              <a:rPr lang="en-IN" dirty="0"/>
              <a:t>(1);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UPDATE (async-style pattern)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productToUpdate</a:t>
            </a:r>
            <a:r>
              <a:rPr lang="en-IN" dirty="0"/>
              <a:t> = await _</a:t>
            </a:r>
            <a:r>
              <a:rPr lang="en-IN" dirty="0" err="1"/>
              <a:t>context.Products.FindAsync</a:t>
            </a:r>
            <a:r>
              <a:rPr lang="en-IN" dirty="0"/>
              <a:t>(1);</a:t>
            </a:r>
          </a:p>
          <a:p>
            <a:pPr marL="0" indent="0">
              <a:buNone/>
            </a:pPr>
            <a:r>
              <a:rPr lang="en-IN" dirty="0" err="1"/>
              <a:t>productToUpdate.Price</a:t>
            </a:r>
            <a:r>
              <a:rPr lang="en-IN" dirty="0"/>
              <a:t> = 699;</a:t>
            </a:r>
          </a:p>
          <a:p>
            <a:pPr marL="0" indent="0">
              <a:buNone/>
            </a:pPr>
            <a:r>
              <a:rPr lang="en-IN" dirty="0"/>
              <a:t>await _</a:t>
            </a:r>
            <a:r>
              <a:rPr lang="en-IN" dirty="0" err="1"/>
              <a:t>context.SaveChangesAsync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// DELETE (async)</a:t>
            </a:r>
          </a:p>
          <a:p>
            <a:pPr marL="0" indent="0">
              <a:buNone/>
            </a:pPr>
            <a:r>
              <a:rPr lang="en-IN" dirty="0"/>
              <a:t>var </a:t>
            </a:r>
            <a:r>
              <a:rPr lang="en-IN" dirty="0" err="1"/>
              <a:t>productToDelete</a:t>
            </a:r>
            <a:r>
              <a:rPr lang="en-IN" dirty="0"/>
              <a:t> = await _</a:t>
            </a:r>
            <a:r>
              <a:rPr lang="en-IN" dirty="0" err="1"/>
              <a:t>context.Products.FindAsync</a:t>
            </a:r>
            <a:r>
              <a:rPr lang="en-IN" dirty="0"/>
              <a:t>(1);</a:t>
            </a:r>
          </a:p>
          <a:p>
            <a:pPr marL="0" indent="0">
              <a:buNone/>
            </a:pPr>
            <a:r>
              <a:rPr lang="en-IN" dirty="0"/>
              <a:t>_</a:t>
            </a:r>
            <a:r>
              <a:rPr lang="en-IN" dirty="0" err="1"/>
              <a:t>context.Products.Remove</a:t>
            </a:r>
            <a:r>
              <a:rPr lang="en-IN" dirty="0"/>
              <a:t>(</a:t>
            </a:r>
            <a:r>
              <a:rPr lang="en-IN" dirty="0" err="1"/>
              <a:t>productToDelete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await _</a:t>
            </a:r>
            <a:r>
              <a:rPr lang="en-IN" dirty="0" err="1"/>
              <a:t>context.SaveChangesAsync</a:t>
            </a:r>
            <a:r>
              <a:rPr lang="en-IN" dirty="0"/>
              <a:t>();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64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10BBD-A471-BFD2-BF94-0608CEBF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Model Binding in ASP.NET Core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55EEB1-01A4-2E4E-5D4C-4A5FAE290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855" y="1412489"/>
            <a:ext cx="3427283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Automatically maps HTTP request data to action method parameters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.</a:t>
            </a:r>
            <a:endParaRPr lang="en-US" altLang="en-US" sz="1900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Works with data from: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Query strings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Form data</a:t>
            </a: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Headers and body (JSON/XML)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1900"/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</a:rPr>
              <a:t>Eliminates need to manually parse request data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9028-0F1C-9DA3-954D-14425E3516BB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HTTP Request (Form, Query, Route, Body, Headers)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            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    ASP.NET Core Model Binder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            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+----------------------------------+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|      Action Parameters             |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|  public IActionResult Post(  |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|      [</a:t>
            </a:r>
            <a:r>
              <a:rPr lang="en-US" sz="2000" dirty="0" err="1">
                <a:solidFill>
                  <a:schemeClr val="tx1"/>
                </a:solidFill>
              </a:rPr>
              <a:t>FromBody</a:t>
            </a:r>
            <a:r>
              <a:rPr lang="en-US" sz="2000" dirty="0">
                <a:solidFill>
                  <a:schemeClr val="tx1"/>
                </a:solidFill>
              </a:rPr>
              <a:t>] </a:t>
            </a:r>
            <a:r>
              <a:rPr lang="en-US" sz="2000" dirty="0" err="1">
                <a:solidFill>
                  <a:schemeClr val="tx1"/>
                </a:solidFill>
              </a:rPr>
              <a:t>PostDto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dto</a:t>
            </a:r>
            <a:r>
              <a:rPr lang="en-US" sz="2000" dirty="0">
                <a:solidFill>
                  <a:schemeClr val="tx1"/>
                </a:solidFill>
              </a:rPr>
              <a:t>) |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+----------------------------------+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            ↓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           Controller Logic</a:t>
            </a:r>
          </a:p>
        </p:txBody>
      </p:sp>
      <p:pic>
        <p:nvPicPr>
          <p:cNvPr id="25" name="Picture 24" descr="A diagram of a system&#10;&#10;AI-generated content may be incorrect.">
            <a:extLst>
              <a:ext uri="{FF2B5EF4-FFF2-40B4-BE49-F238E27FC236}">
                <a16:creationId xmlns:a16="http://schemas.microsoft.com/office/drawing/2014/main" id="{774C761B-2884-D36E-9A60-EF0F1419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" y="3964706"/>
            <a:ext cx="3933119" cy="22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19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1943B-465F-CDBB-A230-D048B84E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6165F89-C7E8-83A2-687F-AB0CE73AE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1EEBA-13FA-E734-A528-0F9E0367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248" y="5113763"/>
            <a:ext cx="7230211" cy="5870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br>
              <a:rPr lang="en-IN" sz="1400" b="1" dirty="0"/>
            </a:br>
            <a:r>
              <a:rPr lang="en-IN" sz="1800" b="1" dirty="0"/>
              <a:t>Entity Specific Scaffolding</a:t>
            </a:r>
            <a:br>
              <a:rPr lang="en-IN" sz="18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endParaRPr lang="en-US" sz="14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26C463-853D-3579-FF65-8D640321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69D84AF-A371-8139-3E85-A28897FB72B3}"/>
              </a:ext>
            </a:extLst>
          </p:cNvPr>
          <p:cNvSpPr txBox="1">
            <a:spLocks/>
          </p:cNvSpPr>
          <p:nvPr/>
        </p:nvSpPr>
        <p:spPr>
          <a:xfrm>
            <a:off x="72736" y="400050"/>
            <a:ext cx="3688773" cy="141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u="sng" dirty="0">
                <a:solidFill>
                  <a:schemeClr val="bg1"/>
                </a:solidFill>
              </a:rPr>
              <a:t>DB – First Approach</a:t>
            </a:r>
            <a:br>
              <a:rPr lang="en-US" sz="3700" u="sng" dirty="0"/>
            </a:br>
            <a:endParaRPr lang="en-US" sz="3700" u="sng" dirty="0"/>
          </a:p>
        </p:txBody>
      </p:sp>
      <p:pic>
        <p:nvPicPr>
          <p:cNvPr id="4" name="Picture 3" descr="A diagram of a database&#10;&#10;AI-generated content may be incorrect.">
            <a:extLst>
              <a:ext uri="{FF2B5EF4-FFF2-40B4-BE49-F238E27FC236}">
                <a16:creationId xmlns:a16="http://schemas.microsoft.com/office/drawing/2014/main" id="{E03DC756-7C38-79C5-7E18-53D450C6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1" y="3254862"/>
            <a:ext cx="3687967" cy="1978363"/>
          </a:xfrm>
          <a:prstGeom prst="rect">
            <a:avLst/>
          </a:prstGeom>
        </p:spPr>
      </p:pic>
      <p:sp>
        <p:nvSpPr>
          <p:cNvPr id="14" name="Rectangle 7">
            <a:extLst>
              <a:ext uri="{FF2B5EF4-FFF2-40B4-BE49-F238E27FC236}">
                <a16:creationId xmlns:a16="http://schemas.microsoft.com/office/drawing/2014/main" id="{BD7A377E-4E3A-144E-8564-1710A4B5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4" y="1436453"/>
            <a:ext cx="37118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start with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existing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EF Core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generates C# entity 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DbContext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it.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BFBF7E-C15C-8EDB-FD60-CE634345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087" y="979154"/>
            <a:ext cx="7030431" cy="3764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369FD00-6D68-77C5-DF77-146E46C6EF64}"/>
              </a:ext>
            </a:extLst>
          </p:cNvPr>
          <p:cNvSpPr txBox="1">
            <a:spLocks/>
          </p:cNvSpPr>
          <p:nvPr/>
        </p:nvSpPr>
        <p:spPr>
          <a:xfrm>
            <a:off x="4595198" y="188769"/>
            <a:ext cx="7230211" cy="587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IN" sz="1400" b="1"/>
            </a:br>
            <a:r>
              <a:rPr lang="en-IN" sz="1800" b="1"/>
              <a:t>Scaffold from Existing Db using Scaffold DbContext</a:t>
            </a:r>
            <a:br>
              <a:rPr lang="en-IN" sz="1800"/>
            </a:br>
            <a:br>
              <a:rPr lang="en-IN" sz="1400"/>
            </a:br>
            <a:br>
              <a:rPr lang="en-IN" sz="1400"/>
            </a:br>
            <a:br>
              <a:rPr lang="en-IN" sz="1400"/>
            </a:br>
            <a:endParaRPr lang="en-US" sz="1400" u="sng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49DD93B9-9F95-882B-4609-10AE24895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47" y="5752946"/>
            <a:ext cx="7230211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3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B7AFB-1735-27F9-065A-3525CE38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1106006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7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Code-First vs. Database-First – EF Core Approaches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37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9F009F-AA6C-9B0A-BE04-3D46D16C4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01172"/>
              </p:ext>
            </p:extLst>
          </p:nvPr>
        </p:nvGraphicFramePr>
        <p:xfrm>
          <a:off x="432225" y="2190027"/>
          <a:ext cx="11327550" cy="400469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379634">
                  <a:extLst>
                    <a:ext uri="{9D8B030D-6E8A-4147-A177-3AD203B41FA5}">
                      <a16:colId xmlns:a16="http://schemas.microsoft.com/office/drawing/2014/main" val="1673812985"/>
                    </a:ext>
                  </a:extLst>
                </a:gridCol>
                <a:gridCol w="3990519">
                  <a:extLst>
                    <a:ext uri="{9D8B030D-6E8A-4147-A177-3AD203B41FA5}">
                      <a16:colId xmlns:a16="http://schemas.microsoft.com/office/drawing/2014/main" val="1266937239"/>
                    </a:ext>
                  </a:extLst>
                </a:gridCol>
                <a:gridCol w="3957397">
                  <a:extLst>
                    <a:ext uri="{9D8B030D-6E8A-4147-A177-3AD203B41FA5}">
                      <a16:colId xmlns:a16="http://schemas.microsoft.com/office/drawing/2014/main" val="1411947951"/>
                    </a:ext>
                  </a:extLst>
                </a:gridCol>
              </a:tblGrid>
              <a:tr h="471531"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Feature / Factor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Code-First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Database-First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530114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Starting Point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C# entity classes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Existing database schema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470024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Model Generation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Developer writes models manually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EF Core scaffolds models from DB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3416"/>
                  </a:ext>
                </a:extLst>
              </a:tr>
              <a:tr h="703976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Schema Generation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Schema created from C# models (via migration)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Models generated from existing schema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563401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Migrations Support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✅ Fully supported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⚠️ Manual after initial scaffold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653311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Best For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New projects, agile workflows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Legacy DBs, database-first orgs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30724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Customization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Full control via code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Customizations require partial classes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809111"/>
                  </a:ext>
                </a:extLst>
              </a:tr>
              <a:tr h="471531">
                <a:tc>
                  <a:txBody>
                    <a:bodyPr/>
                    <a:lstStyle/>
                    <a:p>
                      <a:r>
                        <a:rPr lang="en-IN" sz="1500" b="1" cap="none" spc="0">
                          <a:solidFill>
                            <a:schemeClr val="tx1"/>
                          </a:solidFill>
                        </a:rPr>
                        <a:t>Re-scaffolding Risk</a:t>
                      </a:r>
                      <a:endParaRPr lang="en-IN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cap="none" spc="0" dirty="0">
                          <a:solidFill>
                            <a:schemeClr val="tx1"/>
                          </a:solidFill>
                        </a:rPr>
                        <a:t>⚠️ Can overwrite changes</a:t>
                      </a:r>
                    </a:p>
                  </a:txBody>
                  <a:tcPr marL="129505" marR="103236" marT="99619" marB="9961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081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058E0C-D8DD-67F1-2B38-075EE65C9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631869"/>
              </p:ext>
            </p:extLst>
          </p:nvPr>
        </p:nvGraphicFramePr>
        <p:xfrm>
          <a:off x="755072" y="4121295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803726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82418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07056527"/>
                    </a:ext>
                  </a:extLst>
                </a:gridCol>
              </a:tblGrid>
              <a:tr h="362426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Tracking (Default)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829219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r>
                        <a:rPr lang="en-IN"/>
                        <a:t>Change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72384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r>
                        <a:rPr lang="en-IN"/>
                        <a:t>Use in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🚫 Must re-attach manually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92490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🐢 Slower (more overhead)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⚡ Faster (no tracking logic)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711875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r>
                        <a:rPr lang="en-IN"/>
                        <a:t>Ideal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✏️ Edit forms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📄 Read-only views &amp; APIs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8794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3A10091-4A66-1F98-EF15-EA982C7F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036" y="3553969"/>
            <a:ext cx="5433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 vs. No Tracking – Performance &amp; Purpose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CD7B5B-CA3F-762D-9469-E2294F5E9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986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D38D6D-0E70-CB77-5421-8B662BEA6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72" y="355258"/>
            <a:ext cx="5652655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Change Tracking?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 Core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changes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entities fetched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call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it knows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to 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9A12AAD-FC74-C11A-811E-D9462B74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9298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2A57D-5C4E-E9A2-DC0F-5EC551ADDD75}"/>
              </a:ext>
            </a:extLst>
          </p:cNvPr>
          <p:cNvSpPr txBox="1"/>
          <p:nvPr/>
        </p:nvSpPr>
        <p:spPr>
          <a:xfrm>
            <a:off x="6501245" y="16443"/>
            <a:ext cx="517467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Tracking (default)</a:t>
            </a:r>
          </a:p>
          <a:p>
            <a:r>
              <a:rPr lang="en-IN" dirty="0"/>
              <a:t>var product = await _</a:t>
            </a:r>
            <a:r>
              <a:rPr lang="en-IN" dirty="0" err="1"/>
              <a:t>context.Products.FirstOrDefaultAsync</a:t>
            </a:r>
            <a:r>
              <a:rPr lang="en-IN" dirty="0"/>
              <a:t>(p =&gt; </a:t>
            </a:r>
            <a:r>
              <a:rPr lang="en-IN" dirty="0" err="1"/>
              <a:t>p.Id</a:t>
            </a:r>
            <a:r>
              <a:rPr lang="en-IN" dirty="0"/>
              <a:t> == 1);</a:t>
            </a:r>
          </a:p>
          <a:p>
            <a:r>
              <a:rPr lang="en-IN" dirty="0" err="1"/>
              <a:t>product.Price</a:t>
            </a:r>
            <a:r>
              <a:rPr lang="en-IN" dirty="0"/>
              <a:t> = 199;</a:t>
            </a:r>
          </a:p>
          <a:p>
            <a:r>
              <a:rPr lang="en-IN" dirty="0"/>
              <a:t>await _</a:t>
            </a:r>
            <a:r>
              <a:rPr lang="en-IN" dirty="0" err="1"/>
              <a:t>context.SaveChangesAsync</a:t>
            </a:r>
            <a:r>
              <a:rPr lang="en-IN" dirty="0"/>
              <a:t>(); // EF Core knows what changed</a:t>
            </a:r>
          </a:p>
          <a:p>
            <a:endParaRPr lang="en-IN" dirty="0"/>
          </a:p>
          <a:p>
            <a:r>
              <a:rPr lang="en-IN" dirty="0"/>
              <a:t>// </a:t>
            </a:r>
            <a:r>
              <a:rPr lang="en-IN" dirty="0" err="1"/>
              <a:t>NoTracking</a:t>
            </a:r>
            <a:r>
              <a:rPr lang="en-IN" dirty="0"/>
              <a:t> (faster, read-only)</a:t>
            </a:r>
          </a:p>
          <a:p>
            <a:r>
              <a:rPr lang="en-IN" dirty="0"/>
              <a:t>var products = await _</a:t>
            </a:r>
            <a:r>
              <a:rPr lang="en-IN" dirty="0" err="1"/>
              <a:t>context.Products</a:t>
            </a:r>
            <a:endParaRPr lang="en-IN" dirty="0"/>
          </a:p>
          <a:p>
            <a:r>
              <a:rPr lang="en-IN" dirty="0"/>
              <a:t>    .</a:t>
            </a:r>
            <a:r>
              <a:rPr lang="en-IN" dirty="0" err="1"/>
              <a:t>AsNoTracking</a:t>
            </a:r>
            <a:r>
              <a:rPr lang="en-IN" dirty="0"/>
              <a:t>()</a:t>
            </a:r>
          </a:p>
          <a:p>
            <a:r>
              <a:rPr lang="en-IN" dirty="0"/>
              <a:t>    .</a:t>
            </a:r>
            <a:r>
              <a:rPr lang="en-IN" dirty="0" err="1"/>
              <a:t>ToListAsync</a:t>
            </a:r>
            <a:r>
              <a:rPr lang="en-IN" dirty="0"/>
              <a:t>(); // Better for read-only scenarios</a:t>
            </a:r>
          </a:p>
        </p:txBody>
      </p:sp>
    </p:spTree>
    <p:extLst>
      <p:ext uri="{BB962C8B-B14F-4D97-AF65-F5344CB8AC3E}">
        <p14:creationId xmlns:p14="http://schemas.microsoft.com/office/powerpoint/2010/main" val="3648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6323AA-D486-C91B-A7F3-2E5635ED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5BEBE94-372D-E294-E6A6-E37CE5065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BA19C-277A-6A98-25F7-A71F7808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" y="352615"/>
            <a:ext cx="2899189" cy="12475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Relations in EF Core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138DA7-B738-6C7D-354A-C03E9A23D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89F90BE-9175-3A54-F490-B73EB8A40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205" y="1952815"/>
            <a:ext cx="342663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 Core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types of relationships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One-to-One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One-to-Many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Many-to-Many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Relationships are typically defined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Navigation properties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Foreign keys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Fluent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9F823-9A72-82D5-B623-FC7E3F8A06D3}"/>
              </a:ext>
            </a:extLst>
          </p:cNvPr>
          <p:cNvSpPr txBox="1"/>
          <p:nvPr/>
        </p:nvSpPr>
        <p:spPr>
          <a:xfrm>
            <a:off x="4375255" y="352615"/>
            <a:ext cx="32828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Navigation Properties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navigation property</a:t>
            </a:r>
            <a:r>
              <a:rPr lang="en-US" dirty="0"/>
              <a:t> is a reference to a related entity or a collection of related entities.</a:t>
            </a:r>
          </a:p>
          <a:p>
            <a:r>
              <a:rPr lang="en-US" dirty="0"/>
              <a:t>Enables EF Core to </a:t>
            </a:r>
            <a:r>
              <a:rPr lang="en-US" b="1" dirty="0"/>
              <a:t>navigate relationships</a:t>
            </a:r>
            <a:r>
              <a:rPr lang="en-US" dirty="0"/>
              <a:t> when querying.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846EE-4368-4D78-80F2-68B204A4E32E}"/>
              </a:ext>
            </a:extLst>
          </p:cNvPr>
          <p:cNvSpPr txBox="1"/>
          <p:nvPr/>
        </p:nvSpPr>
        <p:spPr>
          <a:xfrm>
            <a:off x="4462898" y="2535067"/>
            <a:ext cx="331406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// One-to-Many</a:t>
            </a:r>
          </a:p>
          <a:p>
            <a:r>
              <a:rPr lang="en-IN" dirty="0"/>
              <a:t>public class Blog {</a:t>
            </a:r>
          </a:p>
          <a:p>
            <a:r>
              <a:rPr lang="en-IN" dirty="0"/>
              <a:t>    public int Id { get; set; }</a:t>
            </a:r>
          </a:p>
          <a:p>
            <a:r>
              <a:rPr lang="en-IN" dirty="0"/>
              <a:t>    public string Title { get; set; }</a:t>
            </a:r>
          </a:p>
          <a:p>
            <a:r>
              <a:rPr lang="en-IN" dirty="0"/>
              <a:t>    public List&lt;Post&gt;?  Posts { get; set; }  // Navigation property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Post {</a:t>
            </a:r>
          </a:p>
          <a:p>
            <a:r>
              <a:rPr lang="en-IN" dirty="0"/>
              <a:t>    public int Id { get; set; }</a:t>
            </a:r>
          </a:p>
          <a:p>
            <a:r>
              <a:rPr lang="en-IN" dirty="0"/>
              <a:t>    public int </a:t>
            </a:r>
            <a:r>
              <a:rPr lang="en-IN" dirty="0" err="1"/>
              <a:t>BlogId</a:t>
            </a:r>
            <a:r>
              <a:rPr lang="en-IN" dirty="0"/>
              <a:t> { get; set; }</a:t>
            </a:r>
          </a:p>
          <a:p>
            <a:r>
              <a:rPr lang="en-IN" dirty="0"/>
              <a:t>    public Blog? </a:t>
            </a:r>
            <a:r>
              <a:rPr lang="en-IN" dirty="0" err="1"/>
              <a:t>Blog</a:t>
            </a:r>
            <a:r>
              <a:rPr lang="en-IN" dirty="0"/>
              <a:t> { get; set; }         // Navigation property</a:t>
            </a:r>
          </a:p>
          <a:p>
            <a:r>
              <a:rPr lang="en-IN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55E2A-FEB3-E61D-10F1-F75579EC7085}"/>
              </a:ext>
            </a:extLst>
          </p:cNvPr>
          <p:cNvSpPr txBox="1"/>
          <p:nvPr/>
        </p:nvSpPr>
        <p:spPr>
          <a:xfrm>
            <a:off x="8129871" y="1256129"/>
            <a:ext cx="379990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One-to-One</a:t>
            </a:r>
          </a:p>
          <a:p>
            <a:r>
              <a:rPr lang="en-IN" dirty="0"/>
              <a:t>+--------+    1 — 1    +----------+</a:t>
            </a:r>
          </a:p>
          <a:p>
            <a:r>
              <a:rPr lang="en-IN" dirty="0"/>
              <a:t>| Person |◄──────────►| Passport |</a:t>
            </a:r>
          </a:p>
          <a:p>
            <a:r>
              <a:rPr lang="en-IN" dirty="0"/>
              <a:t>+--------+            +----------+</a:t>
            </a:r>
          </a:p>
          <a:p>
            <a:endParaRPr lang="en-IN" dirty="0"/>
          </a:p>
          <a:p>
            <a:r>
              <a:rPr lang="en-IN" dirty="0"/>
              <a:t>One-to-Many</a:t>
            </a:r>
          </a:p>
          <a:p>
            <a:r>
              <a:rPr lang="en-IN" dirty="0"/>
              <a:t>+------+     1 — *     +------+</a:t>
            </a:r>
          </a:p>
          <a:p>
            <a:r>
              <a:rPr lang="en-IN" dirty="0"/>
              <a:t>| Blog |◄─────────────| Post |</a:t>
            </a:r>
          </a:p>
          <a:p>
            <a:r>
              <a:rPr lang="en-IN" dirty="0"/>
              <a:t>+------+              +------+</a:t>
            </a:r>
          </a:p>
          <a:p>
            <a:endParaRPr lang="en-IN" dirty="0"/>
          </a:p>
          <a:p>
            <a:r>
              <a:rPr lang="en-IN" dirty="0"/>
              <a:t>Many-to-Many</a:t>
            </a:r>
          </a:p>
          <a:p>
            <a:r>
              <a:rPr lang="en-IN" dirty="0"/>
              <a:t>+---------+   * — *   +--------+</a:t>
            </a:r>
          </a:p>
          <a:p>
            <a:r>
              <a:rPr lang="en-IN" dirty="0"/>
              <a:t>| Student |◄────────►| Course |</a:t>
            </a:r>
          </a:p>
          <a:p>
            <a:r>
              <a:rPr lang="en-IN" dirty="0"/>
              <a:t>+---------+          +--------+</a:t>
            </a:r>
          </a:p>
        </p:txBody>
      </p:sp>
    </p:spTree>
    <p:extLst>
      <p:ext uri="{BB962C8B-B14F-4D97-AF65-F5344CB8AC3E}">
        <p14:creationId xmlns:p14="http://schemas.microsoft.com/office/powerpoint/2010/main" val="30007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2D71-6BC1-A823-62A0-E74C194E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to One Relationship (1-1)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7418-9505-3296-4DBE-05ACA6999C1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public class Person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r>
              <a:rPr lang="en-IN" dirty="0"/>
              <a:t>    public string Name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Passport </a:t>
            </a:r>
            <a:r>
              <a:rPr lang="en-IN" dirty="0" err="1"/>
              <a:t>Passport</a:t>
            </a:r>
            <a:r>
              <a:rPr lang="en-IN" dirty="0"/>
              <a:t>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Passport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int </a:t>
            </a:r>
            <a:r>
              <a:rPr lang="en-IN" dirty="0" err="1"/>
              <a:t>PersonId</a:t>
            </a:r>
            <a:r>
              <a:rPr lang="en-IN" dirty="0"/>
              <a:t> { get; set; }</a:t>
            </a:r>
          </a:p>
          <a:p>
            <a:pPr marL="0" indent="0">
              <a:buNone/>
            </a:pPr>
            <a:r>
              <a:rPr lang="en-IN" dirty="0"/>
              <a:t>    public Person </a:t>
            </a:r>
            <a:r>
              <a:rPr lang="en-IN" dirty="0" err="1"/>
              <a:t>Person</a:t>
            </a:r>
            <a:r>
              <a:rPr lang="en-IN" dirty="0"/>
              <a:t>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80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5567C-B619-403E-1509-B86AF2524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9C39-4BFB-8605-4340-ADF02CAFC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to Many Relationship (1-*)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A85E5-69A2-676E-F20B-AA051D7B340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public class Blog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r>
              <a:rPr lang="en-IN" dirty="0"/>
              <a:t>    public string Title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List&lt;Post&gt; Posts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Post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r>
              <a:rPr lang="en-IN" dirty="0"/>
              <a:t>    public string Content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int </a:t>
            </a:r>
            <a:r>
              <a:rPr lang="en-IN" dirty="0" err="1"/>
              <a:t>BlogId</a:t>
            </a:r>
            <a:r>
              <a:rPr lang="en-IN" dirty="0"/>
              <a:t> { get; set; }</a:t>
            </a:r>
          </a:p>
          <a:p>
            <a:pPr marL="0" indent="0">
              <a:buNone/>
            </a:pPr>
            <a:r>
              <a:rPr lang="en-IN" dirty="0"/>
              <a:t>    public Blog </a:t>
            </a:r>
            <a:r>
              <a:rPr lang="en-IN" dirty="0" err="1"/>
              <a:t>Blog</a:t>
            </a:r>
            <a:r>
              <a:rPr lang="en-IN" dirty="0"/>
              <a:t>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729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D8A-46BB-8F13-0A24-32943B92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9ECB-7DE7-3EC9-2BD0-CC1523EB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Many to Many Relationship (*-*)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1775-53C8-56FA-EB90-B87ADD883A8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public class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r>
              <a:rPr lang="en-IN" dirty="0"/>
              <a:t>    public string Name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List&lt;Course&gt; Courses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Course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public int Id { get; set; }</a:t>
            </a:r>
          </a:p>
          <a:p>
            <a:pPr marL="0" indent="0">
              <a:buNone/>
            </a:pPr>
            <a:r>
              <a:rPr lang="en-IN" dirty="0"/>
              <a:t>    public string Title { get; set;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public List&lt;Student&gt; Students { get; set; } // Navigation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95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28380-2E90-1B8C-AAF9-C2DEC5FE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55" y="600193"/>
            <a:ext cx="2190782" cy="1302179"/>
          </a:xfrm>
        </p:spPr>
        <p:txBody>
          <a:bodyPr anchor="t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LINQ with EF Core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3235FA-F2C5-D2B0-250B-B3E9F8A87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80" y="1832724"/>
            <a:ext cx="262235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LINQ (Language Integrated Query)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lets you write queries directly in C# to interact with databases via EF Core.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Fully integrated with EF 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Converts to SQL under the hood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Supports querying, filtering, projecting, and joining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7E94A4C-2A87-7A17-BEF4-869551C99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1214021"/>
              </p:ext>
            </p:extLst>
          </p:nvPr>
        </p:nvGraphicFramePr>
        <p:xfrm>
          <a:off x="4385232" y="523702"/>
          <a:ext cx="7501968" cy="551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8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26519-77BF-1D2C-6236-D3A3C74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702B26D-2C2D-2797-A265-58BFFFA5B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7D8D67-9E25-C504-A1A6-A578C4288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12B181C-6905-DDDB-1309-802268C276A5}"/>
              </a:ext>
            </a:extLst>
          </p:cNvPr>
          <p:cNvSpPr txBox="1">
            <a:spLocks/>
          </p:cNvSpPr>
          <p:nvPr/>
        </p:nvSpPr>
        <p:spPr>
          <a:xfrm>
            <a:off x="290945" y="400050"/>
            <a:ext cx="3470564" cy="1418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00" u="sng" dirty="0">
                <a:solidFill>
                  <a:schemeClr val="bg1"/>
                </a:solidFill>
              </a:rPr>
              <a:t>Data Loading in EF Core</a:t>
            </a:r>
            <a:br>
              <a:rPr lang="en-US" sz="3700" u="sng" dirty="0"/>
            </a:br>
            <a:endParaRPr lang="en-US" sz="3700" u="sng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CC4418-FC19-F7FD-0E8E-9EE90307B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881"/>
            <a:ext cx="40590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When querying related 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three loading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Eager 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load related data immediately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Lazy 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load related data only when accessed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Explicit Loading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manually load related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F146741-4E6D-4C29-8331-7A1EFF111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781" y="252920"/>
            <a:ext cx="3424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EAGER LOADING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A396C0-AB27-9E70-2E76-3D25CF3A219C}"/>
              </a:ext>
            </a:extLst>
          </p:cNvPr>
          <p:cNvSpPr txBox="1"/>
          <p:nvPr/>
        </p:nvSpPr>
        <p:spPr>
          <a:xfrm>
            <a:off x="4243781" y="925158"/>
            <a:ext cx="3329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Related data is loaded up front with  .Include()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2D7A6F-A712-2BF9-F44D-50D6DA7FD0CE}"/>
              </a:ext>
            </a:extLst>
          </p:cNvPr>
          <p:cNvSpPr txBox="1"/>
          <p:nvPr/>
        </p:nvSpPr>
        <p:spPr>
          <a:xfrm>
            <a:off x="4243781" y="1718047"/>
            <a:ext cx="35885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Single query (fewer round-trips)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Predictable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extra DB hits later</a:t>
            </a:r>
          </a:p>
          <a:p>
            <a:pPr>
              <a:buNone/>
            </a:pPr>
            <a:r>
              <a:rPr lang="en-US" b="1" dirty="0"/>
              <a:t>❌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load more data than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Slower initial query if many relations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24A0E1-20E2-58F0-1573-765559B4CDFC}"/>
              </a:ext>
            </a:extLst>
          </p:cNvPr>
          <p:cNvSpPr txBox="1"/>
          <p:nvPr/>
        </p:nvSpPr>
        <p:spPr>
          <a:xfrm>
            <a:off x="4243781" y="4357595"/>
            <a:ext cx="3538933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var blogs = </a:t>
            </a:r>
            <a:r>
              <a:rPr lang="en-IN" dirty="0" err="1"/>
              <a:t>context.Blogs</a:t>
            </a:r>
            <a:endParaRPr lang="en-IN" dirty="0"/>
          </a:p>
          <a:p>
            <a:r>
              <a:rPr lang="en-IN" dirty="0"/>
              <a:t>    .Include(b =&gt; </a:t>
            </a:r>
            <a:r>
              <a:rPr lang="en-IN" dirty="0" err="1"/>
              <a:t>b.Posts</a:t>
            </a:r>
            <a:r>
              <a:rPr lang="en-IN" dirty="0"/>
              <a:t>)</a:t>
            </a:r>
          </a:p>
          <a:p>
            <a:r>
              <a:rPr lang="en-IN" dirty="0"/>
              <a:t>    .</a:t>
            </a:r>
            <a:r>
              <a:rPr lang="en-IN" dirty="0" err="1"/>
              <a:t>ToList</a:t>
            </a:r>
            <a:r>
              <a:rPr lang="en-IN" dirty="0"/>
              <a:t>();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6443958B-ABE4-153E-D16A-C61AD13B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663" y="252920"/>
            <a:ext cx="34240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LAZY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1C995-F6EC-C6E0-DEC7-D27D63AF8564}"/>
              </a:ext>
            </a:extLst>
          </p:cNvPr>
          <p:cNvSpPr txBox="1"/>
          <p:nvPr/>
        </p:nvSpPr>
        <p:spPr>
          <a:xfrm>
            <a:off x="8388819" y="895079"/>
            <a:ext cx="332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Related data is loaded only when accessed in 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50D35-B4BB-CB7A-A3EF-876D871FE204}"/>
              </a:ext>
            </a:extLst>
          </p:cNvPr>
          <p:cNvSpPr txBox="1"/>
          <p:nvPr/>
        </p:nvSpPr>
        <p:spPr>
          <a:xfrm>
            <a:off x="8253706" y="1579547"/>
            <a:ext cx="34647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Pros: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Loads only what you actually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Cleaner, lazy behavior</a:t>
            </a:r>
          </a:p>
          <a:p>
            <a:pPr>
              <a:buNone/>
            </a:pPr>
            <a:r>
              <a:rPr lang="en-US" b="1" dirty="0"/>
              <a:t>❌ Cons: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hidden queries (N+1 problem)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Harder to 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Slower performance if overused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593062-88EA-700E-DF35-A3F70C33A949}"/>
              </a:ext>
            </a:extLst>
          </p:cNvPr>
          <p:cNvSpPr txBox="1"/>
          <p:nvPr/>
        </p:nvSpPr>
        <p:spPr>
          <a:xfrm>
            <a:off x="8321263" y="4316225"/>
            <a:ext cx="346471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var blog = </a:t>
            </a:r>
            <a:r>
              <a:rPr lang="en-IN" dirty="0" err="1"/>
              <a:t>context.Blogs.First</a:t>
            </a:r>
            <a:r>
              <a:rPr lang="en-IN" dirty="0"/>
              <a:t>();</a:t>
            </a:r>
          </a:p>
          <a:p>
            <a:r>
              <a:rPr lang="en-IN" dirty="0"/>
              <a:t>var posts = </a:t>
            </a:r>
            <a:r>
              <a:rPr lang="en-IN" dirty="0" err="1"/>
              <a:t>blog.Posts</a:t>
            </a:r>
            <a:r>
              <a:rPr lang="en-IN" dirty="0"/>
              <a:t>; // Triggers DB query</a:t>
            </a:r>
          </a:p>
        </p:txBody>
      </p:sp>
    </p:spTree>
    <p:extLst>
      <p:ext uri="{BB962C8B-B14F-4D97-AF65-F5344CB8AC3E}">
        <p14:creationId xmlns:p14="http://schemas.microsoft.com/office/powerpoint/2010/main" val="416209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FE96AB6-A210-ABFA-7D31-2E82AF2CD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970706"/>
              </p:ext>
            </p:extLst>
          </p:nvPr>
        </p:nvGraphicFramePr>
        <p:xfrm>
          <a:off x="1366233" y="643467"/>
          <a:ext cx="9459535" cy="557107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605228">
                  <a:extLst>
                    <a:ext uri="{9D8B030D-6E8A-4147-A177-3AD203B41FA5}">
                      <a16:colId xmlns:a16="http://schemas.microsoft.com/office/drawing/2014/main" val="3543542033"/>
                    </a:ext>
                  </a:extLst>
                </a:gridCol>
                <a:gridCol w="2859704">
                  <a:extLst>
                    <a:ext uri="{9D8B030D-6E8A-4147-A177-3AD203B41FA5}">
                      <a16:colId xmlns:a16="http://schemas.microsoft.com/office/drawing/2014/main" val="3482248336"/>
                    </a:ext>
                  </a:extLst>
                </a:gridCol>
                <a:gridCol w="3994603">
                  <a:extLst>
                    <a:ext uri="{9D8B030D-6E8A-4147-A177-3AD203B41FA5}">
                      <a16:colId xmlns:a16="http://schemas.microsoft.com/office/drawing/2014/main" val="3161040856"/>
                    </a:ext>
                  </a:extLst>
                </a:gridCol>
              </a:tblGrid>
              <a:tr h="797472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Eager Loading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Lazy Loading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402266"/>
                  </a:ext>
                </a:extLst>
              </a:tr>
              <a:tr h="797472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Load timing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At query time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When accessed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302314"/>
                  </a:ext>
                </a:extLst>
              </a:tr>
              <a:tr h="797472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Syntax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.Include()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Virtual props + proxies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78336"/>
                  </a:ext>
                </a:extLst>
              </a:tr>
              <a:tr h="797472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Query count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Usually 1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Can cause many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513010"/>
                  </a:ext>
                </a:extLst>
              </a:tr>
              <a:tr h="1190591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Fast if well-planned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Slower if overused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05706"/>
                  </a:ext>
                </a:extLst>
              </a:tr>
              <a:tr h="1190591"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Known relationships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cap="none" spc="0">
                          <a:solidFill>
                            <a:schemeClr val="tx1"/>
                          </a:solidFill>
                        </a:rPr>
                        <a:t>Optional or large data</a:t>
                      </a:r>
                    </a:p>
                  </a:txBody>
                  <a:tcPr marL="219024" marR="300096" marT="168480" marB="16848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6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85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0A5769-7ED6-BCF8-1E5F-9AF1E36F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3EC70-0D28-5AA3-D97B-4C535657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u="sng"/>
              <a:t>Value Providers — Behind the Scenes of Model Binding</a:t>
            </a:r>
            <a:endParaRPr lang="en-IN" u="sng"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BF7032-2CB7-022A-C06A-B69E12B58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6552" y="557189"/>
            <a:ext cx="6167246" cy="55718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Responsible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fetching raw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from: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Query String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Route Data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Form Data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Headers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Cookie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Value Providers work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a 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during model binding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values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model binders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Examples: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QueryStringValueProvider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RouteValueProvider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FormValueProvider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 Value Providers can be implemented for special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736741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CA64C-A1F5-051D-62E3-84702C7E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Explicit Loading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0D92DE-5C84-6A28-F41E-6D40E14B1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732" y="850052"/>
            <a:ext cx="6390623" cy="23914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Manually load related data when you choose.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 Unicode MS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Useful when: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You want full control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 conditional logic for when to load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90BF8-32BF-85DB-E983-74EB7DE42CD6}"/>
              </a:ext>
            </a:extLst>
          </p:cNvPr>
          <p:cNvSpPr txBox="1"/>
          <p:nvPr/>
        </p:nvSpPr>
        <p:spPr>
          <a:xfrm>
            <a:off x="4654732" y="3616510"/>
            <a:ext cx="6380416" cy="1969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var blog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context.Blogs.First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();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context.Entry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(blog) .Collection(b =&gt;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b.Posts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.Load();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8917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889-0EC3-0AA4-E603-54C4383C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How to Optimize EF Core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34B3-986B-4F45-4905-E5B27F12A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15" y="1790901"/>
            <a:ext cx="4983866" cy="39617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Why optimize EF Core?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Reduce query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Minimize memory usage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Avoid DB bottlenecks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Scale efficiently under load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0E24454-6F26-72B7-B058-834F7714E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061782"/>
              </p:ext>
            </p:extLst>
          </p:nvPr>
        </p:nvGraphicFramePr>
        <p:xfrm>
          <a:off x="5102888" y="1791685"/>
          <a:ext cx="6806497" cy="4229752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</a:tblPr>
              <a:tblGrid>
                <a:gridCol w="3000262">
                  <a:extLst>
                    <a:ext uri="{9D8B030D-6E8A-4147-A177-3AD203B41FA5}">
                      <a16:colId xmlns:a16="http://schemas.microsoft.com/office/drawing/2014/main" val="3114972453"/>
                    </a:ext>
                  </a:extLst>
                </a:gridCol>
                <a:gridCol w="3806235">
                  <a:extLst>
                    <a:ext uri="{9D8B030D-6E8A-4147-A177-3AD203B41FA5}">
                      <a16:colId xmlns:a16="http://schemas.microsoft.com/office/drawing/2014/main" val="1957162749"/>
                    </a:ext>
                  </a:extLst>
                </a:gridCol>
              </a:tblGrid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Optimization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Use Case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951628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AsNoTracking()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Read-only queries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0546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Projection with .Select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Limit data retrieved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58785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.Include() wisely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Avoid N+1 problem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136656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Indexes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Speed up queries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913926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Batching SaveChanges()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Bulk inserts/updates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702355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Paging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Large result sets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991434"/>
                  </a:ext>
                </a:extLst>
              </a:tr>
              <a:tr h="528719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bg1"/>
                          </a:solidFill>
                        </a:rPr>
                        <a:t>Compiled Queries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bg1"/>
                          </a:solidFill>
                        </a:rPr>
                        <a:t>High-frequency access patterns</a:t>
                      </a:r>
                    </a:p>
                  </a:txBody>
                  <a:tcPr marL="124644" marR="124644" marT="124644" marB="6232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65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76EA98-D977-0D0E-9F69-13C1F9B86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IN" sz="6600">
                <a:solidFill>
                  <a:schemeClr val="bg1"/>
                </a:solidFill>
              </a:rPr>
              <a:t>Thank You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BB90F-F1AB-C5C5-0901-9D5259AA8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6EC7-6DDE-BA8C-F410-7D11E654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FROM FORM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FABF-7DE1-6877-CA74-7A16AAFD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// Razor form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&lt;form method="post"&gt;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    &lt;input name="Name" /&gt;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    &lt;input name="Age" /&gt;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    &lt;button type="submit"&gt;Submit&lt;/button&gt;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&lt;/form&gt;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// Controller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[HttpPost]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public IActionResult SubmitForm(UserModel model)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    // model.Name and model.Age are bound from form data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    return View(model);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>
                <a:latin typeface="Arial" panose="020B0604020202020204" pitchFamily="34" charset="0"/>
              </a:rPr>
              <a:t>}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7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D3CB-736D-F1C0-E281-56ECD8F95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B585-B32D-9572-77AD-EACAD965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FROM QUERY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       STRING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9B8E-8090-5BD9-9740-953A2037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    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DA2EC-1B9B-8211-2229-FB33FC194C70}"/>
              </a:ext>
            </a:extLst>
          </p:cNvPr>
          <p:cNvSpPr txBox="1"/>
          <p:nvPr/>
        </p:nvSpPr>
        <p:spPr>
          <a:xfrm>
            <a:off x="5452057" y="1734511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[Http(“Search”)]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public IActionResult Search( string keyword, int page)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// example request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//Search? keyword=ASP,..NET &amp; page=2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return Ok($ “ Searching for keyword {keyword} and page {page}”);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6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F4437-D017-3797-6470-48BA282D7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B31D-1B6E-9186-0C54-B38B0EC4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FROM  ROUTE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    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B725-2A37-B5E3-1DE3-DDE42EFA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654" y="557189"/>
            <a:ext cx="5701143" cy="55718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  </a:t>
            </a:r>
            <a:r>
              <a:rPr lang="en-US" sz="2400" dirty="0"/>
              <a:t>// Route: /products/details/10</a:t>
            </a:r>
          </a:p>
          <a:p>
            <a:pPr marL="0" indent="0">
              <a:buNone/>
            </a:pPr>
            <a:r>
              <a:rPr lang="en-US" sz="2400" dirty="0"/>
              <a:t>[Route("products/details/{id}")]</a:t>
            </a:r>
          </a:p>
          <a:p>
            <a:pPr marL="0" indent="0">
              <a:buNone/>
            </a:pPr>
            <a:r>
              <a:rPr lang="en-US" sz="2400" dirty="0"/>
              <a:t>public IActionResult Details(int id)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// id = 10 from route</a:t>
            </a:r>
          </a:p>
          <a:p>
            <a:pPr marL="0" indent="0">
              <a:buNone/>
            </a:pPr>
            <a:r>
              <a:rPr lang="en-US" sz="2400" dirty="0"/>
              <a:t>    return View();</a:t>
            </a:r>
          </a:p>
          <a:p>
            <a:pPr marL="0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9005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4E0068-D740-D2A1-F42A-7457F75A0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4B735-534D-E635-0A37-6325456A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 Model </a:t>
            </a:r>
            <a:b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0623A3-A47D-DD17-51E4-FA1D0E1F9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9" y="1247078"/>
            <a:ext cx="4220437" cy="436384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Why?</a:t>
            </a:r>
            <a:endParaRPr lang="en-US" sz="1600" dirty="0"/>
          </a:p>
          <a:p>
            <a:r>
              <a:rPr lang="en-US" sz="1600" dirty="0"/>
              <a:t>When default binding can’t handle complex or special formats</a:t>
            </a:r>
          </a:p>
          <a:p>
            <a:r>
              <a:rPr lang="en-US" sz="1600" dirty="0"/>
              <a:t>Custom parsing or transformation needed</a:t>
            </a:r>
          </a:p>
          <a:p>
            <a:endParaRPr 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How?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class implementing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IModelBinder.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BindModelAsync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binder globally or via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ModelBinder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attribute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76C58-DC71-4875-1E80-6D9F209D4383}"/>
              </a:ext>
            </a:extLst>
          </p:cNvPr>
          <p:cNvSpPr txBox="1"/>
          <p:nvPr/>
        </p:nvSpPr>
        <p:spPr>
          <a:xfrm>
            <a:off x="8943103" y="610439"/>
            <a:ext cx="2926080" cy="58583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      </a:t>
            </a:r>
            <a:r>
              <a:rPr lang="en-US" sz="9600" dirty="0">
                <a:solidFill>
                  <a:schemeClr val="bg1"/>
                </a:solidFill>
              </a:rPr>
              <a:t>CODE SNIPPET </a:t>
            </a: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public class </a:t>
            </a:r>
            <a:r>
              <a:rPr lang="en-US" sz="6400" dirty="0" err="1">
                <a:solidFill>
                  <a:schemeClr val="bg1"/>
                </a:solidFill>
              </a:rPr>
              <a:t>DateTimeModelBinder</a:t>
            </a:r>
            <a:r>
              <a:rPr lang="en-US" sz="6400" dirty="0">
                <a:solidFill>
                  <a:schemeClr val="bg1"/>
                </a:solidFill>
              </a:rPr>
              <a:t> : IModelBinder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public Task </a:t>
            </a:r>
            <a:r>
              <a:rPr lang="en-US" sz="6400" dirty="0" err="1">
                <a:solidFill>
                  <a:schemeClr val="bg1"/>
                </a:solidFill>
              </a:rPr>
              <a:t>BindModelAsync</a:t>
            </a:r>
            <a:r>
              <a:rPr lang="en-US" sz="6400" dirty="0">
                <a:solidFill>
                  <a:schemeClr val="bg1"/>
                </a:solidFill>
              </a:rPr>
              <a:t>(</a:t>
            </a:r>
            <a:r>
              <a:rPr lang="en-US" sz="6400" dirty="0" err="1">
                <a:solidFill>
                  <a:schemeClr val="bg1"/>
                </a:solidFill>
              </a:rPr>
              <a:t>ModelBindingContext</a:t>
            </a:r>
            <a:r>
              <a:rPr lang="en-US" sz="6400" dirty="0">
                <a:solidFill>
                  <a:schemeClr val="bg1"/>
                </a:solidFill>
              </a:rPr>
              <a:t> context)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var value = </a:t>
            </a:r>
            <a:r>
              <a:rPr lang="en-US" sz="6400" dirty="0" err="1">
                <a:solidFill>
                  <a:schemeClr val="bg1"/>
                </a:solidFill>
              </a:rPr>
              <a:t>context.ValueProvider.GetValue</a:t>
            </a:r>
            <a:r>
              <a:rPr lang="en-US" sz="6400" dirty="0">
                <a:solidFill>
                  <a:schemeClr val="bg1"/>
                </a:solidFill>
              </a:rPr>
              <a:t>(</a:t>
            </a:r>
            <a:r>
              <a:rPr lang="en-US" sz="6400" dirty="0" err="1">
                <a:solidFill>
                  <a:schemeClr val="bg1"/>
                </a:solidFill>
              </a:rPr>
              <a:t>context.FieldName</a:t>
            </a:r>
            <a:r>
              <a:rPr lang="en-US" sz="6400" dirty="0">
                <a:solidFill>
                  <a:schemeClr val="bg1"/>
                </a:solidFill>
              </a:rPr>
              <a:t>).</a:t>
            </a:r>
            <a:r>
              <a:rPr lang="en-US" sz="6400" dirty="0" err="1">
                <a:solidFill>
                  <a:schemeClr val="bg1"/>
                </a:solidFill>
              </a:rPr>
              <a:t>FirstValue</a:t>
            </a:r>
            <a:r>
              <a:rPr lang="en-US" sz="6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if(</a:t>
            </a:r>
            <a:r>
              <a:rPr lang="en-US" sz="6400" dirty="0" err="1">
                <a:solidFill>
                  <a:schemeClr val="bg1"/>
                </a:solidFill>
              </a:rPr>
              <a:t>DateTime.TryParseExact</a:t>
            </a:r>
            <a:r>
              <a:rPr lang="en-US" sz="6400" dirty="0">
                <a:solidFill>
                  <a:schemeClr val="bg1"/>
                </a:solidFill>
              </a:rPr>
              <a:t>(value, "</a:t>
            </a:r>
            <a:r>
              <a:rPr lang="en-US" sz="6400" dirty="0" err="1">
                <a:solidFill>
                  <a:schemeClr val="bg1"/>
                </a:solidFill>
              </a:rPr>
              <a:t>yyyyMMdd</a:t>
            </a:r>
            <a:r>
              <a:rPr lang="en-US" sz="6400" dirty="0">
                <a:solidFill>
                  <a:schemeClr val="bg1"/>
                </a:solidFill>
              </a:rPr>
              <a:t>", null, out var date))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    </a:t>
            </a:r>
            <a:r>
              <a:rPr lang="en-US" sz="6400" dirty="0" err="1">
                <a:solidFill>
                  <a:schemeClr val="bg1"/>
                </a:solidFill>
              </a:rPr>
              <a:t>context.Result</a:t>
            </a:r>
            <a:r>
              <a:rPr lang="en-US" sz="6400" dirty="0">
                <a:solidFill>
                  <a:schemeClr val="bg1"/>
                </a:solidFill>
              </a:rPr>
              <a:t> = </a:t>
            </a:r>
            <a:r>
              <a:rPr lang="en-US" sz="6400" dirty="0" err="1">
                <a:solidFill>
                  <a:schemeClr val="bg1"/>
                </a:solidFill>
              </a:rPr>
              <a:t>ModelBindingResult.Success</a:t>
            </a:r>
            <a:r>
              <a:rPr lang="en-US" sz="6400" dirty="0">
                <a:solidFill>
                  <a:schemeClr val="bg1"/>
                </a:solidFill>
              </a:rPr>
              <a:t>(date);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} else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    </a:t>
            </a:r>
            <a:r>
              <a:rPr lang="en-US" sz="6400" dirty="0" err="1">
                <a:solidFill>
                  <a:schemeClr val="bg1"/>
                </a:solidFill>
              </a:rPr>
              <a:t>context.Result</a:t>
            </a:r>
            <a:r>
              <a:rPr lang="en-US" sz="6400" dirty="0">
                <a:solidFill>
                  <a:schemeClr val="bg1"/>
                </a:solidFill>
              </a:rPr>
              <a:t> = </a:t>
            </a:r>
            <a:r>
              <a:rPr lang="en-US" sz="6400" dirty="0" err="1">
                <a:solidFill>
                  <a:schemeClr val="bg1"/>
                </a:solidFill>
              </a:rPr>
              <a:t>ModelBindingResult.Failed</a:t>
            </a:r>
            <a:r>
              <a:rPr lang="en-US" sz="6400" dirty="0">
                <a:solidFill>
                  <a:schemeClr val="bg1"/>
                </a:solidFill>
              </a:rPr>
              <a:t>();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    return </a:t>
            </a:r>
            <a:r>
              <a:rPr lang="en-US" sz="6400" dirty="0" err="1">
                <a:solidFill>
                  <a:schemeClr val="bg1"/>
                </a:solidFill>
              </a:rPr>
              <a:t>Task.CompletedTask</a:t>
            </a:r>
            <a:r>
              <a:rPr lang="en-US" sz="6400" dirty="0">
                <a:solidFill>
                  <a:schemeClr val="bg1"/>
                </a:solidFill>
              </a:rPr>
              <a:t>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   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4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64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4AD828-FFD4-D508-5A9D-1DD2E7ADC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7C78B-E0FC-A755-C986-DB2FC63E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8" y="588189"/>
            <a:ext cx="4804064" cy="3855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Binding Nested and Complex Models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803433-7D86-467B-9D48-55D6CAC6D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70" y="1326583"/>
            <a:ext cx="5097780" cy="50638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dirty="0"/>
              <a:t>Supports binding properties of properties, e.g.: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public class Address {</a:t>
            </a:r>
          </a:p>
          <a:p>
            <a:pPr marL="0" indent="0">
              <a:buNone/>
            </a:pPr>
            <a:r>
              <a:rPr lang="en-US" sz="1900" dirty="0"/>
              <a:t>    public string City { get; set; }</a:t>
            </a:r>
          </a:p>
          <a:p>
            <a:pPr marL="0" indent="0">
              <a:buNone/>
            </a:pPr>
            <a:r>
              <a:rPr lang="en-US" sz="1900" dirty="0"/>
              <a:t>    public string Zip { get; set; }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public class User {</a:t>
            </a:r>
          </a:p>
          <a:p>
            <a:pPr marL="0" indent="0">
              <a:buNone/>
            </a:pPr>
            <a:r>
              <a:rPr lang="en-US" sz="1900" dirty="0"/>
              <a:t>    public string Name { get; set; }</a:t>
            </a:r>
          </a:p>
          <a:p>
            <a:pPr marL="0" indent="0">
              <a:buNone/>
            </a:pPr>
            <a:r>
              <a:rPr lang="en-US" sz="1900" dirty="0"/>
              <a:t>    public Address </a:t>
            </a:r>
            <a:r>
              <a:rPr lang="en-US" sz="1900" dirty="0" err="1"/>
              <a:t>HomeAddress</a:t>
            </a:r>
            <a:r>
              <a:rPr lang="en-US" sz="1900" dirty="0"/>
              <a:t> { get; set; }</a:t>
            </a:r>
          </a:p>
          <a:p>
            <a:pPr marL="0" indent="0">
              <a:buNone/>
            </a:pPr>
            <a:r>
              <a:rPr lang="en-US" sz="1900" dirty="0"/>
              <a:t>}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Matches input names using Dot Notation :</a:t>
            </a:r>
          </a:p>
          <a:p>
            <a:r>
              <a:rPr lang="en-US" sz="1900" dirty="0" err="1"/>
              <a:t>HomeAddress.City</a:t>
            </a:r>
            <a:r>
              <a:rPr lang="en-US" sz="1900" dirty="0"/>
              <a:t>=Seattle</a:t>
            </a:r>
          </a:p>
          <a:p>
            <a:r>
              <a:rPr lang="en-US" sz="1900" dirty="0" err="1"/>
              <a:t>HomeAddress.Zip</a:t>
            </a:r>
            <a:r>
              <a:rPr lang="en-US" sz="1900" dirty="0"/>
              <a:t>=98101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E27D4-3F7A-1427-8214-983AFB79F039}"/>
              </a:ext>
            </a:extLst>
          </p:cNvPr>
          <p:cNvSpPr txBox="1"/>
          <p:nvPr/>
        </p:nvSpPr>
        <p:spPr>
          <a:xfrm>
            <a:off x="6256020" y="1326583"/>
            <a:ext cx="5097780" cy="2102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IActionResult Post(List&lt;int&gt; ids, Dictionary&lt;string, string&gt;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// ids and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bound from request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63D930-A23E-E48E-5D79-9B03446DA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28" y="538526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0505E47-067E-AB42-1B29-3B2E8D8C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AFED6C-5DD1-4A91-5983-62051044EF59}"/>
              </a:ext>
            </a:extLst>
          </p:cNvPr>
          <p:cNvSpPr txBox="1">
            <a:spLocks/>
          </p:cNvSpPr>
          <p:nvPr/>
        </p:nvSpPr>
        <p:spPr>
          <a:xfrm>
            <a:off x="6402878" y="588189"/>
            <a:ext cx="4804064" cy="385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Collections and Dictionaries Binding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6597F7-E903-00DD-40BC-CD4C5260261A}"/>
              </a:ext>
            </a:extLst>
          </p:cNvPr>
          <p:cNvSpPr txBox="1"/>
          <p:nvPr/>
        </p:nvSpPr>
        <p:spPr>
          <a:xfrm>
            <a:off x="6256020" y="3503904"/>
            <a:ext cx="5097780" cy="2954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Arrays, Lists, and Dictionaries can be bound automatically: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query string for list: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ids=1&amp;ids=2&amp;ids=3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for dictionary keys: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[key1]=value1&amp;dict[key2]=value2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FromForm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zero-based indexed naming for complex lists: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items[0].Name=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Book&amp;items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[1].Name=Pen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chemeClr val="tx1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625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EA76A-1830-CF7D-E05B-327B1772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5B31C-7CD3-F710-329A-3C31CFB8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430" y="24826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Validation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BB419C-EE47-283A-09C3-9747E5508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430" y="1502047"/>
            <a:ext cx="5097780" cy="215555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Ensures incoming data </a:t>
            </a:r>
            <a:r>
              <a:rPr lang="en-US" sz="2000" b="1" dirty="0"/>
              <a:t>meets expected rules</a:t>
            </a:r>
            <a:endParaRPr lang="en-US" sz="2000" dirty="0"/>
          </a:p>
          <a:p>
            <a:r>
              <a:rPr lang="en-US" sz="2000" dirty="0"/>
              <a:t>Works with </a:t>
            </a:r>
            <a:r>
              <a:rPr lang="en-US" sz="2000" b="1" dirty="0"/>
              <a:t>Data Annotations</a:t>
            </a:r>
            <a:r>
              <a:rPr lang="en-US" sz="2000" dirty="0"/>
              <a:t> or </a:t>
            </a:r>
            <a:r>
              <a:rPr lang="en-US" sz="2000" b="1" dirty="0"/>
              <a:t>custom validation logic</a:t>
            </a:r>
            <a:endParaRPr lang="en-US" sz="2000" dirty="0"/>
          </a:p>
          <a:p>
            <a:r>
              <a:rPr lang="en-US" sz="2000" dirty="0"/>
              <a:t>Occurs </a:t>
            </a:r>
            <a:r>
              <a:rPr lang="en-US" sz="2000" b="1" dirty="0"/>
              <a:t>after model binding</a:t>
            </a:r>
            <a:endParaRPr lang="en-US" sz="2000" dirty="0"/>
          </a:p>
          <a:p>
            <a:endParaRPr lang="en-US" sz="1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F8D65-CD47-A096-810F-CF0C5F85E37B}"/>
              </a:ext>
            </a:extLst>
          </p:cNvPr>
          <p:cNvSpPr txBox="1"/>
          <p:nvPr/>
        </p:nvSpPr>
        <p:spPr>
          <a:xfrm>
            <a:off x="6573082" y="1122218"/>
            <a:ext cx="5097780" cy="515389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</a:rPr>
              <a:t>RegisterViewModel</a:t>
            </a:r>
            <a:r>
              <a:rPr lang="en-US" sz="1600" dirty="0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[Required]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</a:t>
            </a:r>
            <a:r>
              <a:rPr lang="en-US" sz="1600" dirty="0" err="1">
                <a:solidFill>
                  <a:schemeClr val="tx1"/>
                </a:solidFill>
              </a:rPr>
              <a:t>StringLength</a:t>
            </a:r>
            <a:r>
              <a:rPr lang="en-US" sz="1600" dirty="0">
                <a:solidFill>
                  <a:schemeClr val="tx1"/>
                </a:solidFill>
              </a:rPr>
              <a:t>(50)]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public string Username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[Required]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</a:t>
            </a:r>
            <a:r>
              <a:rPr lang="en-US" sz="1600" dirty="0" err="1">
                <a:solidFill>
                  <a:schemeClr val="tx1"/>
                </a:solidFill>
              </a:rPr>
              <a:t>EmailAddress</a:t>
            </a:r>
            <a:r>
              <a:rPr lang="en-US" sz="1600" dirty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public string Email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[Range(18, 100)]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public int Age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[Compare("Password")]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public string </a:t>
            </a:r>
            <a:r>
              <a:rPr lang="en-US" sz="1600" dirty="0" err="1">
                <a:solidFill>
                  <a:schemeClr val="tx1"/>
                </a:solidFill>
              </a:rPr>
              <a:t>ConfirmPassword</a:t>
            </a:r>
            <a:r>
              <a:rPr lang="en-US" sz="1600" dirty="0">
                <a:solidFill>
                  <a:schemeClr val="tx1"/>
                </a:solidFill>
              </a:rPr>
              <a:t>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[</a:t>
            </a:r>
            <a:r>
              <a:rPr lang="en-US" sz="1600" dirty="0" err="1">
                <a:solidFill>
                  <a:schemeClr val="tx1"/>
                </a:solidFill>
              </a:rPr>
              <a:t>RegularExpression</a:t>
            </a:r>
            <a:r>
              <a:rPr lang="en-US" sz="1600" dirty="0">
                <a:solidFill>
                  <a:schemeClr val="tx1"/>
                </a:solidFill>
              </a:rPr>
              <a:t>(@"^[a-zA-Z0-9]*$")]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    public string Code { get; set;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B9589E2-6905-3267-A086-8AF2ED6F7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74" y="3657600"/>
            <a:ext cx="5015345" cy="277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8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3254</Words>
  <Application>Microsoft Office PowerPoint</Application>
  <PresentationFormat>Widescreen</PresentationFormat>
  <Paragraphs>605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Arial Unicode MS</vt:lpstr>
      <vt:lpstr>Calibri</vt:lpstr>
      <vt:lpstr>Wingdings</vt:lpstr>
      <vt:lpstr>Office Theme</vt:lpstr>
      <vt:lpstr>Week 7 –  Model Binding and Entity Framework</vt:lpstr>
      <vt:lpstr>Understanding Model Binding in ASP.NET Core</vt:lpstr>
      <vt:lpstr>Value Providers — Behind the Scenes of Model Binding</vt:lpstr>
      <vt:lpstr>FROM FORM</vt:lpstr>
      <vt:lpstr>FROM QUERY        STRING</vt:lpstr>
      <vt:lpstr>FROM  ROUTE      VALUES</vt:lpstr>
      <vt:lpstr>Custom Model  Binders</vt:lpstr>
      <vt:lpstr>Binding Nested and Complex Models</vt:lpstr>
      <vt:lpstr>Model Validation</vt:lpstr>
      <vt:lpstr>Custom Validation</vt:lpstr>
      <vt:lpstr>PowerPoint Presentation</vt:lpstr>
      <vt:lpstr>Entity Framework in ASP.NET Core </vt:lpstr>
      <vt:lpstr>ORM (Object Relational Mapping) </vt:lpstr>
      <vt:lpstr> What is EF Core? Microsoft’s official, lightweight, cross-platform ORM for .NET Successor to Entity Framework (classic) Actively developed and open-source    Why Choose EF Core? ✅ Deep .NET integration (works with ASP.NET Core, LINQ, dependency injection) ✅ Cross-platform (Windows, Linux, macOS) ✅ Supports code-first, database-first, and migrations ✅ Rich LINQ support — query using C# syntax ✅ Pluggable architecture — supports custom conventions, logging, and providers ✅ Wide database provider support: SQL Server SQLite PostgreSQL MySQL Cosmos DB, etc. </vt:lpstr>
      <vt:lpstr>   What is DbContext? </vt:lpstr>
      <vt:lpstr>     Entity Class </vt:lpstr>
      <vt:lpstr> Steps in Code-First Approach     </vt:lpstr>
      <vt:lpstr>CRUD Operations in EF Core</vt:lpstr>
      <vt:lpstr>PowerPoint Presentation</vt:lpstr>
      <vt:lpstr> Entity Specific Scaffolding    </vt:lpstr>
      <vt:lpstr>Code-First vs. Database-First – EF Core Approaches </vt:lpstr>
      <vt:lpstr>PowerPoint Presentation</vt:lpstr>
      <vt:lpstr>Relations in EF Core</vt:lpstr>
      <vt:lpstr>One to One Relationship (1-1)</vt:lpstr>
      <vt:lpstr>One to Many Relationship (1-*)</vt:lpstr>
      <vt:lpstr> Many to Many Relationship (*-*)</vt:lpstr>
      <vt:lpstr>LINQ with EF Core</vt:lpstr>
      <vt:lpstr>PowerPoint Presentation</vt:lpstr>
      <vt:lpstr>PowerPoint Presentation</vt:lpstr>
      <vt:lpstr>Explicit Loading</vt:lpstr>
      <vt:lpstr>        How to Optimize EF Core Performance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Saptaparnee Saha</dc:creator>
  <cp:lastModifiedBy>Saptaparnee Saha</cp:lastModifiedBy>
  <cp:revision>2</cp:revision>
  <dcterms:created xsi:type="dcterms:W3CDTF">2025-08-22T16:59:37Z</dcterms:created>
  <dcterms:modified xsi:type="dcterms:W3CDTF">2025-08-25T05:31:32Z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2025-08-24T08:44:51Z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e10b8d2f-6e28-43f3-a707-20dd0da2d08f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