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 smtClean="0"/>
              <a:t>Selfer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580250" cy="1947333"/>
          </a:xfrm>
        </p:spPr>
        <p:txBody>
          <a:bodyPr/>
          <a:lstStyle/>
          <a:p>
            <a:r>
              <a:rPr lang="en-US" b="1" dirty="0" smtClean="0"/>
              <a:t>Crossing paths without crossing</a:t>
            </a:r>
          </a:p>
          <a:p>
            <a:endParaRPr lang="en-US" sz="500" b="1" dirty="0"/>
          </a:p>
          <a:p>
            <a:r>
              <a:rPr lang="en-US" b="1" dirty="0" smtClean="0"/>
              <a:t>Hunter Forsyth, </a:t>
            </a:r>
            <a:r>
              <a:rPr lang="en-CA" b="1" dirty="0" err="1"/>
              <a:t>Ihsan</a:t>
            </a:r>
            <a:r>
              <a:rPr lang="en-CA" b="1" dirty="0"/>
              <a:t> </a:t>
            </a:r>
            <a:r>
              <a:rPr lang="en-CA" b="1" dirty="0" err="1" smtClean="0"/>
              <a:t>Etwaroo</a:t>
            </a:r>
            <a:r>
              <a:rPr lang="en-CA" b="1" dirty="0"/>
              <a:t>, </a:t>
            </a:r>
            <a:r>
              <a:rPr lang="en-CA" b="1" dirty="0" err="1"/>
              <a:t>Suhail</a:t>
            </a:r>
            <a:r>
              <a:rPr lang="en-CA" b="1" dirty="0"/>
              <a:t> </a:t>
            </a:r>
            <a:r>
              <a:rPr lang="en-CA" b="1" dirty="0" err="1" smtClean="0"/>
              <a:t>Dawood</a:t>
            </a:r>
            <a:r>
              <a:rPr lang="en-CA" b="1" dirty="0" smtClean="0"/>
              <a:t>, Brian Huang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selfer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68418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</TotalTime>
  <Words>13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Slice</vt:lpstr>
      <vt:lpstr>Selfer</vt:lpstr>
      <vt:lpstr>What is selfer?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Huang</dc:creator>
  <cp:lastModifiedBy>Brian Huang</cp:lastModifiedBy>
  <cp:revision>6</cp:revision>
  <dcterms:created xsi:type="dcterms:W3CDTF">2014-09-12T02:12:56Z</dcterms:created>
  <dcterms:modified xsi:type="dcterms:W3CDTF">2015-01-31T16:28:27Z</dcterms:modified>
</cp:coreProperties>
</file>