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7107" autoAdjust="0"/>
  </p:normalViewPr>
  <p:slideViewPr>
    <p:cSldViewPr snapToGrid="0">
      <p:cViewPr varScale="1">
        <p:scale>
          <a:sx n="60" d="100"/>
          <a:sy n="60" d="100"/>
        </p:scale>
        <p:origin x="1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8DF2E-7CDA-4D38-9E0D-F61F0924483F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48C08-1EA6-446E-90E2-1449F8FD1B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137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48C08-1EA6-446E-90E2-1449F8FD1BCC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884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48C08-1EA6-446E-90E2-1449F8FD1BCC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13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09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289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08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598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946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791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77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473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346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0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711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A3E1-6003-4D82-BF83-8D2FFADD5BBB}" type="datetimeFigureOut">
              <a:rPr lang="en-PH" smtClean="0"/>
              <a:t>08/12/2017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40C1-0BD4-4961-A1A4-DCF246BC7E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615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ペイントゲン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Encyclopedia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5937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5281"/>
          </a:xfrm>
        </p:spPr>
        <p:txBody>
          <a:bodyPr/>
          <a:lstStyle/>
          <a:p>
            <a:r>
              <a:rPr lang="en-US" dirty="0"/>
              <a:t>Applications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3287"/>
            <a:ext cx="7886700" cy="4813676"/>
          </a:xfrm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43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This is what you are made of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06" y="2189119"/>
            <a:ext cx="1883395" cy="362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7222" t="16989" r="46933" b="11420"/>
          <a:stretch/>
        </p:blipFill>
        <p:spPr>
          <a:xfrm>
            <a:off x="107079" y="2189118"/>
            <a:ext cx="1426727" cy="3624349"/>
          </a:xfrm>
          <a:prstGeom prst="rect">
            <a:avLst/>
          </a:prstGeom>
        </p:spPr>
      </p:pic>
      <p:pic>
        <p:nvPicPr>
          <p:cNvPr id="1028" name="Picture 4" descr="http://milanvukelic.com/wp-content/uploads/2015/01/Internal-Abdominal-Human-Organs-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26" y="2880417"/>
            <a:ext cx="1619115" cy="229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14966" t="18050" r="44755" b="27285"/>
          <a:stretch/>
        </p:blipFill>
        <p:spPr>
          <a:xfrm rot="5400000">
            <a:off x="4601678" y="3246884"/>
            <a:ext cx="1922823" cy="1467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1993" t="19543" r="40455" b="24673"/>
          <a:stretch/>
        </p:blipFill>
        <p:spPr>
          <a:xfrm rot="16200000">
            <a:off x="6118083" y="3322612"/>
            <a:ext cx="1400310" cy="1169533"/>
          </a:xfrm>
          <a:prstGeom prst="rect">
            <a:avLst/>
          </a:prstGeom>
        </p:spPr>
      </p:pic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601" y="2880417"/>
            <a:ext cx="1582399" cy="20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add…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Organism</a:t>
            </a:r>
          </a:p>
          <a:p>
            <a:r>
              <a:rPr lang="en-US" dirty="0"/>
              <a:t>Organ systems</a:t>
            </a:r>
          </a:p>
          <a:p>
            <a:r>
              <a:rPr lang="en-US" dirty="0"/>
              <a:t>Organs</a:t>
            </a:r>
          </a:p>
          <a:p>
            <a:r>
              <a:rPr lang="en-US" dirty="0"/>
              <a:t>Tissues</a:t>
            </a:r>
          </a:p>
          <a:p>
            <a:r>
              <a:rPr lang="en-US" dirty="0"/>
              <a:t>Cells</a:t>
            </a:r>
          </a:p>
          <a:p>
            <a:r>
              <a:rPr lang="en-US" dirty="0"/>
              <a:t>DNA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384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>
            <a:normAutofit fontScale="90000"/>
          </a:bodyPr>
          <a:lstStyle/>
          <a:p>
            <a:r>
              <a:rPr lang="en-US" dirty="0"/>
              <a:t>Central dogma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3707"/>
            <a:ext cx="7886700" cy="5003256"/>
          </a:xfrm>
        </p:spPr>
        <p:txBody>
          <a:bodyPr/>
          <a:lstStyle/>
          <a:p>
            <a:endParaRPr lang="en-PH" dirty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0" t="1241" r="25086" b="12058"/>
          <a:stretch/>
        </p:blipFill>
        <p:spPr bwMode="auto">
          <a:xfrm rot="16200000">
            <a:off x="1750097" y="-223360"/>
            <a:ext cx="921681" cy="44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2" t="-86" r="55784" b="10588"/>
          <a:stretch/>
        </p:blipFill>
        <p:spPr bwMode="auto">
          <a:xfrm rot="16200000">
            <a:off x="1817644" y="1528416"/>
            <a:ext cx="786585" cy="44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rote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30290"/>
            <a:ext cx="4585648" cy="182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trace graphite paper canva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5" t="12279" r="16081" b="11021"/>
          <a:stretch/>
        </p:blipFill>
        <p:spPr bwMode="auto">
          <a:xfrm>
            <a:off x="6011460" y="2364943"/>
            <a:ext cx="1453865" cy="19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827594" y="249994"/>
            <a:ext cx="2924755" cy="1848583"/>
            <a:chOff x="5827594" y="249994"/>
            <a:chExt cx="2924755" cy="1848583"/>
          </a:xfrm>
        </p:grpSpPr>
        <p:pic>
          <p:nvPicPr>
            <p:cNvPr id="2056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44" r="347"/>
            <a:stretch/>
          </p:blipFill>
          <p:spPr bwMode="auto">
            <a:xfrm>
              <a:off x="5827594" y="249994"/>
              <a:ext cx="2924755" cy="1848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 for trace graphite paper canvas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1" t="25484" r="61108" b="8493"/>
            <a:stretch/>
          </p:blipFill>
          <p:spPr bwMode="auto">
            <a:xfrm rot="20375749">
              <a:off x="7595852" y="296205"/>
              <a:ext cx="822465" cy="111465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2" descr="Image result for trace graphite paper canva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t="25484" r="61108" b="8493"/>
          <a:stretch/>
        </p:blipFill>
        <p:spPr bwMode="auto">
          <a:xfrm>
            <a:off x="6085571" y="4546804"/>
            <a:ext cx="1373404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aint palet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23068" y="4973499"/>
            <a:ext cx="1584563" cy="10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37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add..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DNA- blueprint, template </a:t>
            </a:r>
          </a:p>
          <a:p>
            <a:r>
              <a:rPr lang="en-US" dirty="0"/>
              <a:t>RNA- transcript/ copy, temporary state</a:t>
            </a:r>
          </a:p>
          <a:p>
            <a:r>
              <a:rPr lang="en-US" dirty="0"/>
              <a:t>Protein-finished product, functional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4344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dirty="0"/>
              <a:t>Transcriptome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1"/>
            <a:ext cx="7886700" cy="4957762"/>
          </a:xfrm>
        </p:spPr>
        <p:txBody>
          <a:bodyPr/>
          <a:lstStyle/>
          <a:p>
            <a:r>
              <a:rPr lang="en-US" dirty="0"/>
              <a:t>Refers to the full accession / database of transcripts or messenger RNA for a given organism</a:t>
            </a:r>
          </a:p>
          <a:p>
            <a:r>
              <a:rPr lang="en-US" dirty="0"/>
              <a:t>The transcriptome, being less stable than the genome, also varies depending on stage of development and environmental conditions.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428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1783"/>
          </a:xfrm>
        </p:spPr>
        <p:txBody>
          <a:bodyPr/>
          <a:lstStyle/>
          <a:p>
            <a:r>
              <a:rPr lang="en-US" dirty="0"/>
              <a:t>But why mRNA?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6909"/>
            <a:ext cx="7886700" cy="4930054"/>
          </a:xfrm>
        </p:spPr>
        <p:txBody>
          <a:bodyPr/>
          <a:lstStyle/>
          <a:p>
            <a:r>
              <a:rPr lang="en-US" dirty="0"/>
              <a:t>Isn`t it better to use the sequence of DNA (the template) rather than that of messenger RNA (the copied transcript)?</a:t>
            </a:r>
            <a:endParaRPr lang="en-PH" dirty="0"/>
          </a:p>
          <a:p>
            <a:r>
              <a:rPr lang="en-US" dirty="0"/>
              <a:t>Post transcriptional modification removes introns</a:t>
            </a:r>
          </a:p>
          <a:p>
            <a:r>
              <a:rPr lang="en-US" dirty="0"/>
              <a:t>mRNA is a better measure of expression </a:t>
            </a:r>
          </a:p>
        </p:txBody>
      </p:sp>
    </p:spTree>
    <p:extLst>
      <p:ext uri="{BB962C8B-B14F-4D97-AF65-F5344CB8AC3E}">
        <p14:creationId xmlns:p14="http://schemas.microsoft.com/office/powerpoint/2010/main" val="412791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8409"/>
          </a:xfrm>
        </p:spPr>
        <p:txBody>
          <a:bodyPr/>
          <a:lstStyle/>
          <a:p>
            <a:r>
              <a:rPr lang="en-US" dirty="0"/>
              <a:t>Microarray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535"/>
            <a:ext cx="7886700" cy="4913428"/>
          </a:xfrm>
        </p:spPr>
        <p:txBody>
          <a:bodyPr/>
          <a:lstStyle/>
          <a:p>
            <a:r>
              <a:rPr lang="en-US" dirty="0"/>
              <a:t>Can provide gene expression profiles</a:t>
            </a:r>
          </a:p>
          <a:p>
            <a:r>
              <a:rPr lang="en-US" dirty="0"/>
              <a:t>Can show expression for a particular environmental condition, disease or treatment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3925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/>
          <a:lstStyle/>
          <a:p>
            <a:r>
              <a:rPr lang="en-US" dirty="0"/>
              <a:t>How to visualize this type of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161"/>
            <a:ext cx="7886700" cy="4896802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6182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154</Words>
  <Application>Microsoft Office PowerPoint</Application>
  <PresentationFormat>On-screen Show (4:3)</PresentationFormat>
  <Paragraphs>29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Calibri</vt:lpstr>
      <vt:lpstr>Calibri Light</vt:lpstr>
      <vt:lpstr>Office Theme</vt:lpstr>
      <vt:lpstr>ペイントゲン</vt:lpstr>
      <vt:lpstr>This is what you are made of</vt:lpstr>
      <vt:lpstr>Text to add…</vt:lpstr>
      <vt:lpstr>Central dogma</vt:lpstr>
      <vt:lpstr>Text to add..</vt:lpstr>
      <vt:lpstr>Transcriptome</vt:lpstr>
      <vt:lpstr>But why mRNA? </vt:lpstr>
      <vt:lpstr>Microarray</vt:lpstr>
      <vt:lpstr>How to visualize this type of data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ペイントゲン</dc:title>
  <dc:creator>KiT 40</dc:creator>
  <cp:lastModifiedBy>Nicko Caluya</cp:lastModifiedBy>
  <cp:revision>19</cp:revision>
  <dcterms:created xsi:type="dcterms:W3CDTF">2017-12-07T06:21:45Z</dcterms:created>
  <dcterms:modified xsi:type="dcterms:W3CDTF">2017-12-08T12:08:51Z</dcterms:modified>
</cp:coreProperties>
</file>