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65" r:id="rId3"/>
    <p:sldId id="258" r:id="rId4"/>
    <p:sldId id="262" r:id="rId5"/>
    <p:sldId id="264" r:id="rId6"/>
    <p:sldId id="263" r:id="rId7"/>
    <p:sldId id="257" r:id="rId8"/>
    <p:sldId id="259" r:id="rId9"/>
    <p:sldId id="260" r:id="rId10"/>
    <p:sldId id="261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F62E5-36B2-475A-A41B-57F8DB52C027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D4A17-0D15-47A5-B1C7-BFC4EDABC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24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D4A17-0D15-47A5-B1C7-BFC4EDABCE6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62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73EF3EC-7E7B-4AF5-9C9B-D131D78AD803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CA734B5-4646-4A8E-A154-83A452D75B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F3EC-7E7B-4AF5-9C9B-D131D78AD803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34B5-4646-4A8E-A154-83A452D75B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F3EC-7E7B-4AF5-9C9B-D131D78AD803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34B5-4646-4A8E-A154-83A452D75B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73EF3EC-7E7B-4AF5-9C9B-D131D78AD803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34B5-4646-4A8E-A154-83A452D75B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73EF3EC-7E7B-4AF5-9C9B-D131D78AD803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CA734B5-4646-4A8E-A154-83A452D75B0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73EF3EC-7E7B-4AF5-9C9B-D131D78AD803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CA734B5-4646-4A8E-A154-83A452D75B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73EF3EC-7E7B-4AF5-9C9B-D131D78AD803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CA734B5-4646-4A8E-A154-83A452D75B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F3EC-7E7B-4AF5-9C9B-D131D78AD803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34B5-4646-4A8E-A154-83A452D75B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73EF3EC-7E7B-4AF5-9C9B-D131D78AD803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CA734B5-4646-4A8E-A154-83A452D75B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73EF3EC-7E7B-4AF5-9C9B-D131D78AD803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CA734B5-4646-4A8E-A154-83A452D75B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73EF3EC-7E7B-4AF5-9C9B-D131D78AD803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CA734B5-4646-4A8E-A154-83A452D75B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73EF3EC-7E7B-4AF5-9C9B-D131D78AD803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CA734B5-4646-4A8E-A154-83A452D75B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r>
              <a:rPr lang="zh-TW" altLang="en-US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安裝與使用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Sakamoto_Lee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88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http://php.net/manual/en/book.memcached.php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292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11760" y="2492896"/>
            <a:ext cx="3754760" cy="1399032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感謝觀看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9329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kern="100" dirty="0" err="1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r>
              <a:rPr lang="zh-TW" altLang="en-US" sz="32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功能</a:t>
            </a:r>
            <a:endParaRPr lang="en-US" altLang="zh-TW" sz="3200" kern="100" dirty="0" smtClean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r>
              <a:rPr lang="en-US" altLang="zh-TW" sz="3200" kern="100" dirty="0" err="1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r>
              <a:rPr lang="zh-TW" altLang="en-US" sz="32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使用</a:t>
            </a:r>
            <a:r>
              <a:rPr lang="zh-TW" altLang="en-US" sz="32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時機</a:t>
            </a:r>
            <a:endParaRPr lang="en-US" altLang="zh-TW" sz="3200" kern="100" dirty="0" smtClean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r>
              <a:rPr lang="en-US" altLang="zh-TW" sz="3200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r>
              <a:rPr lang="zh-TW" altLang="en-US" sz="32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資料儲存方式</a:t>
            </a:r>
            <a:endParaRPr lang="en-US" altLang="zh-TW" sz="3200" kern="100" dirty="0" smtClean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r>
              <a:rPr lang="en-US" altLang="zh-TW" sz="3200" kern="100" dirty="0" err="1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r>
              <a:rPr lang="zh-TW" altLang="en-US" sz="32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優缺點</a:t>
            </a:r>
            <a:endParaRPr lang="en-US" altLang="zh-TW" sz="3200" kern="100" dirty="0" smtClean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r>
              <a:rPr lang="en-US" altLang="zh-TW" sz="32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C9</a:t>
            </a:r>
            <a:r>
              <a:rPr lang="zh-TW" altLang="en-US" sz="32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中安裝</a:t>
            </a:r>
            <a:r>
              <a:rPr lang="en-US" altLang="zh-TW" sz="3200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endParaRPr lang="en-US" altLang="zh-TW" sz="3200" kern="100" dirty="0" smtClean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r>
              <a:rPr lang="zh-TW" altLang="en-US" sz="32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使用</a:t>
            </a:r>
            <a:r>
              <a:rPr lang="en-US" altLang="zh-TW" sz="2800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r>
              <a:rPr lang="zh-TW" altLang="en-US" sz="28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範例</a:t>
            </a:r>
            <a:endParaRPr lang="en-US" altLang="zh-TW" sz="2800" kern="100" dirty="0" smtClean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325306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r>
              <a:rPr lang="zh-TW" altLang="en-US" sz="40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將常用資料存至伺服器暫存區，以減少伺服器負擔</a:t>
            </a:r>
            <a:endParaRPr lang="en-US" altLang="zh-TW" dirty="0" smtClean="0"/>
          </a:p>
          <a:p>
            <a:r>
              <a:rPr lang="zh-TW" altLang="en-US" dirty="0"/>
              <a:t>每筆資料最大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1MB</a:t>
            </a:r>
          </a:p>
          <a:p>
            <a:r>
              <a:rPr lang="zh-TW" altLang="en-US" dirty="0"/>
              <a:t>整體資料儲存上限</a:t>
            </a:r>
            <a:r>
              <a:rPr lang="zh-TW" altLang="en-US" dirty="0" smtClean="0"/>
              <a:t>約</a:t>
            </a:r>
            <a:r>
              <a:rPr lang="en-US" altLang="zh-TW" dirty="0" smtClean="0"/>
              <a:t>2GB</a:t>
            </a:r>
          </a:p>
        </p:txBody>
      </p:sp>
    </p:spTree>
    <p:extLst>
      <p:ext uri="{BB962C8B-B14F-4D97-AF65-F5344CB8AC3E}">
        <p14:creationId xmlns:p14="http://schemas.microsoft.com/office/powerpoint/2010/main" val="406247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r>
              <a:rPr lang="zh-TW" altLang="en-US" sz="4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使用時機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大量使用者訪問的熱門數據</a:t>
            </a:r>
            <a:r>
              <a:rPr lang="zh-TW" altLang="en-US" dirty="0"/>
              <a:t>或最新資訊</a:t>
            </a:r>
            <a:endParaRPr lang="en-US" altLang="zh-TW" dirty="0" smtClean="0"/>
          </a:p>
          <a:p>
            <a:r>
              <a:rPr lang="zh-TW" altLang="en-US" dirty="0"/>
              <a:t>頁面緩</a:t>
            </a:r>
            <a:r>
              <a:rPr lang="zh-TW" altLang="en-US" dirty="0" smtClean="0"/>
              <a:t>存</a:t>
            </a:r>
            <a:endParaRPr lang="en-US" altLang="zh-TW" dirty="0" smtClean="0"/>
          </a:p>
          <a:p>
            <a:r>
              <a:rPr lang="zh-TW" altLang="en-US" dirty="0"/>
              <a:t>熱門搜索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zh-TW" altLang="en-US" dirty="0"/>
              <a:t>臨時處理數據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8938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r>
              <a:rPr lang="zh-TW" altLang="en-US" sz="4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資料</a:t>
            </a:r>
            <a:r>
              <a:rPr lang="zh-TW" altLang="en-US" sz="4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儲存</a:t>
            </a:r>
            <a:r>
              <a:rPr lang="zh-TW" altLang="en-US" sz="4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kern="100" dirty="0" err="1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r>
              <a:rPr lang="zh-TW" altLang="en-US" sz="32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儲存方式為</a:t>
            </a:r>
            <a:r>
              <a:rPr lang="en-US" altLang="zh-TW" dirty="0"/>
              <a:t>key-&gt;value</a:t>
            </a:r>
            <a:r>
              <a:rPr lang="zh-TW" altLang="en-US" dirty="0"/>
              <a:t>非關聯式</a:t>
            </a:r>
            <a:r>
              <a:rPr lang="zh-TW" altLang="en-US" dirty="0" smtClean="0"/>
              <a:t>資料庫。</a:t>
            </a:r>
            <a:endParaRPr lang="en-US" altLang="zh-TW" dirty="0" smtClean="0"/>
          </a:p>
          <a:p>
            <a:r>
              <a:rPr lang="en-US" altLang="zh-TW" dirty="0" smtClean="0"/>
              <a:t>key</a:t>
            </a:r>
            <a:r>
              <a:rPr lang="zh-TW" altLang="en-US" dirty="0"/>
              <a:t>為</a:t>
            </a:r>
            <a:r>
              <a:rPr lang="zh-TW" altLang="en-US" dirty="0" smtClean="0"/>
              <a:t>字串，最大為</a:t>
            </a:r>
            <a:r>
              <a:rPr lang="en-US" altLang="zh-TW" dirty="0" smtClean="0"/>
              <a:t>250</a:t>
            </a:r>
            <a:r>
              <a:rPr lang="zh-TW" altLang="en-US" dirty="0" smtClean="0"/>
              <a:t>字元，</a:t>
            </a:r>
            <a:r>
              <a:rPr lang="zh-TW" altLang="en-US" dirty="0"/>
              <a:t>值唯一；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value</a:t>
            </a:r>
            <a:r>
              <a:rPr lang="zh-TW" altLang="en-US" dirty="0"/>
              <a:t>可以儲存</a:t>
            </a:r>
            <a:r>
              <a:rPr lang="en-US" altLang="zh-TW" dirty="0" err="1"/>
              <a:t>php</a:t>
            </a:r>
            <a:r>
              <a:rPr lang="zh-TW" altLang="en-US" dirty="0"/>
              <a:t>大部分的資料格式</a:t>
            </a:r>
            <a:r>
              <a:rPr lang="en-US" altLang="zh-TW" dirty="0"/>
              <a:t>(</a:t>
            </a:r>
            <a:r>
              <a:rPr lang="zh-TW" altLang="en-US" dirty="0"/>
              <a:t>字串、數字、陣列、布林值、</a:t>
            </a:r>
            <a:r>
              <a:rPr lang="en-US" altLang="zh-TW" dirty="0"/>
              <a:t>null</a:t>
            </a:r>
            <a:r>
              <a:rPr lang="zh-TW" altLang="en-US" dirty="0"/>
              <a:t>、二進位等</a:t>
            </a:r>
            <a:r>
              <a:rPr lang="en-US" altLang="zh-TW" dirty="0"/>
              <a:t>)</a:t>
            </a:r>
            <a:r>
              <a:rPr lang="zh-TW" altLang="en-US" dirty="0"/>
              <a:t>，但是不能儲存資源。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799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r>
              <a:rPr lang="zh-TW" altLang="en-US" sz="40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優缺點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存取速度快</a:t>
            </a:r>
            <a:endParaRPr lang="en-US" altLang="zh-TW" dirty="0" smtClean="0"/>
          </a:p>
          <a:p>
            <a:r>
              <a:rPr lang="zh-TW" altLang="en-US" dirty="0"/>
              <a:t>可拓展</a:t>
            </a:r>
            <a:endParaRPr lang="en-US" altLang="zh-TW" dirty="0" smtClean="0"/>
          </a:p>
          <a:p>
            <a:r>
              <a:rPr lang="zh-TW" altLang="en-US" dirty="0"/>
              <a:t>無法存取大量資料</a:t>
            </a:r>
            <a:endParaRPr lang="en-US" altLang="zh-TW" dirty="0" smtClean="0"/>
          </a:p>
          <a:p>
            <a:r>
              <a:rPr lang="zh-TW" altLang="en-US" dirty="0" smtClean="0"/>
              <a:t>不能</a:t>
            </a:r>
            <a:r>
              <a:rPr lang="zh-TW" altLang="en-US" dirty="0"/>
              <a:t>用來長久保存資料</a:t>
            </a:r>
            <a:r>
              <a:rPr lang="en-US" altLang="zh-TW" dirty="0"/>
              <a:t>(</a:t>
            </a:r>
            <a:r>
              <a:rPr lang="zh-TW" altLang="en-US" dirty="0"/>
              <a:t>伺服器關閉或斷電資料消失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279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C9</a:t>
            </a:r>
            <a:r>
              <a:rPr lang="zh-TW" altLang="en-US" sz="4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中安裝</a:t>
            </a:r>
            <a:r>
              <a:rPr lang="en-US" altLang="zh-TW" sz="4400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1. </a:t>
            </a:r>
            <a:br>
              <a:rPr lang="en-US" altLang="zh-TW" dirty="0"/>
            </a:br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apt-get install </a:t>
            </a:r>
            <a:r>
              <a:rPr lang="en-US" altLang="zh-TW" dirty="0" err="1"/>
              <a:t>memcached</a:t>
            </a:r>
            <a:r>
              <a:rPr lang="en-US" altLang="zh-TW" dirty="0"/>
              <a:t> </a:t>
            </a:r>
            <a:br>
              <a:rPr lang="en-US" altLang="zh-TW" dirty="0"/>
            </a:br>
            <a:r>
              <a:rPr lang="en-US" altLang="zh-TW" dirty="0"/>
              <a:t>Step 2. </a:t>
            </a:r>
            <a:br>
              <a:rPr lang="en-US" altLang="zh-TW" dirty="0"/>
            </a:br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apt-get install php5-memcached </a:t>
            </a:r>
            <a:br>
              <a:rPr lang="en-US" altLang="zh-TW" dirty="0"/>
            </a:br>
            <a:r>
              <a:rPr lang="en-US" altLang="zh-TW" dirty="0"/>
              <a:t>Step 3. </a:t>
            </a:r>
            <a:br>
              <a:rPr lang="en-US" altLang="zh-TW" dirty="0"/>
            </a:br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init.d</a:t>
            </a:r>
            <a:r>
              <a:rPr lang="en-US" altLang="zh-TW" dirty="0"/>
              <a:t>/apache2 restart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111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寫入資料至</a:t>
            </a:r>
            <a:r>
              <a:rPr lang="en-US" altLang="zh-TW" sz="4000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59" y="2996952"/>
            <a:ext cx="818373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395536" y="4509120"/>
            <a:ext cx="7622733" cy="4609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51920" y="2242402"/>
            <a:ext cx="5078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輸入伺服器名稱、</a:t>
            </a:r>
            <a:r>
              <a:rPr lang="en-US" altLang="zh-TW" sz="2400" dirty="0" smtClean="0"/>
              <a:t>port</a:t>
            </a:r>
            <a:r>
              <a:rPr lang="zh-TW" altLang="en-US" sz="2400" dirty="0" smtClean="0"/>
              <a:t>號進行連線</a:t>
            </a:r>
            <a:endParaRPr lang="zh-TW" altLang="en-US" sz="2400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7596336" y="2708920"/>
            <a:ext cx="0" cy="1800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13"/>
          <p:cNvSpPr/>
          <p:nvPr/>
        </p:nvSpPr>
        <p:spPr>
          <a:xfrm>
            <a:off x="539552" y="4941168"/>
            <a:ext cx="7622733" cy="46094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979712" y="5402116"/>
            <a:ext cx="4705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設定單筆資料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、輸入資料內容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916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從</a:t>
            </a:r>
            <a:r>
              <a:rPr lang="en-US" altLang="zh-TW" sz="4000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r>
              <a:rPr lang="zh-TW" altLang="en-US" sz="40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取出</a:t>
            </a:r>
            <a:r>
              <a:rPr lang="zh-TW" altLang="en-US" sz="40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8208912" cy="256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148064" y="1844824"/>
            <a:ext cx="3672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輸入欲存取資料的伺服器名稱、</a:t>
            </a:r>
            <a:r>
              <a:rPr lang="en-US" altLang="zh-TW" sz="2400" dirty="0" smtClean="0"/>
              <a:t>port</a:t>
            </a:r>
            <a:r>
              <a:rPr lang="zh-TW" altLang="en-US" sz="2400" dirty="0" smtClean="0"/>
              <a:t>號進行連線</a:t>
            </a:r>
            <a:endParaRPr lang="zh-TW" altLang="en-US" sz="2400" dirty="0"/>
          </a:p>
        </p:txBody>
      </p:sp>
      <p:sp>
        <p:nvSpPr>
          <p:cNvPr id="7" name="圓角矩形 6"/>
          <p:cNvSpPr/>
          <p:nvPr/>
        </p:nvSpPr>
        <p:spPr>
          <a:xfrm>
            <a:off x="539552" y="3645024"/>
            <a:ext cx="7920880" cy="4609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6948264" y="2780928"/>
            <a:ext cx="0" cy="86409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467544" y="4077072"/>
            <a:ext cx="7622733" cy="46094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7100664" y="4538020"/>
            <a:ext cx="0" cy="979212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582447" y="5517232"/>
            <a:ext cx="4089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輸入資料欄位的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取得資料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827584" y="53325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顯示資料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562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神韻">
  <a:themeElements>
    <a:clrScheme name="神韻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神韻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神韻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274</TotalTime>
  <Words>218</Words>
  <Application>Microsoft Office PowerPoint</Application>
  <PresentationFormat>如螢幕大小 (4:3)</PresentationFormat>
  <Paragraphs>41</Paragraphs>
  <Slides>11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神韻</vt:lpstr>
      <vt:lpstr>Memcached安裝與使用</vt:lpstr>
      <vt:lpstr>目錄</vt:lpstr>
      <vt:lpstr>Memcached功能</vt:lpstr>
      <vt:lpstr>Memcached使用時機</vt:lpstr>
      <vt:lpstr>Memcached資料儲存方式</vt:lpstr>
      <vt:lpstr>Memcached優缺點</vt:lpstr>
      <vt:lpstr>C9中安裝Memcached</vt:lpstr>
      <vt:lpstr>寫入資料至Memcached</vt:lpstr>
      <vt:lpstr>從Memcached取出資料</vt:lpstr>
      <vt:lpstr>參考資料</vt:lpstr>
      <vt:lpstr>感謝觀看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21</cp:revision>
  <dcterms:created xsi:type="dcterms:W3CDTF">2016-08-18T04:07:02Z</dcterms:created>
  <dcterms:modified xsi:type="dcterms:W3CDTF">2016-08-18T09:12:17Z</dcterms:modified>
</cp:coreProperties>
</file>