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6EF47B-A272-49DF-9D24-2534849A6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0C1D7E-5539-4321-BBE3-413C26022A6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F47B-A272-49DF-9D24-2534849A6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1D7E-5539-4321-BBE3-413C26022A6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F47B-A272-49DF-9D24-2534849A6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1D7E-5539-4321-BBE3-413C26022A6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F47B-A272-49DF-9D24-2534849A6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1D7E-5539-4321-BBE3-413C26022A6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F47B-A272-49DF-9D24-2534849A6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1D7E-5539-4321-BBE3-413C26022A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F47B-A272-49DF-9D24-2534849A6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1D7E-5539-4321-BBE3-413C26022A6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F47B-A272-49DF-9D24-2534849A6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1D7E-5539-4321-BBE3-413C26022A6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F47B-A272-49DF-9D24-2534849A6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1D7E-5539-4321-BBE3-413C26022A6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F47B-A272-49DF-9D24-2534849A6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1D7E-5539-4321-BBE3-413C26022A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F47B-A272-49DF-9D24-2534849A6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1D7E-5539-4321-BBE3-413C26022A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F47B-A272-49DF-9D24-2534849A6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1D7E-5539-4321-BBE3-413C26022A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26EF47B-A272-49DF-9D24-2534849A65E2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20C1D7E-5539-4321-BBE3-413C26022A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321183"/>
          </a:xfrm>
        </p:spPr>
        <p:txBody>
          <a:bodyPr/>
          <a:lstStyle/>
          <a:p>
            <a:pPr lvl="0"/>
            <a:r>
              <a:rPr lang="en-US" altLang="zh-TW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Restful </a:t>
            </a:r>
            <a:r>
              <a:rPr lang="en-US" altLang="zh-TW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API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err="1" smtClean="0"/>
              <a:t>Sakamoto_Lee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019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9247" y="5085184"/>
            <a:ext cx="7745505" cy="1040978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curl</a:t>
            </a:r>
            <a:r>
              <a:rPr lang="zh-TW" altLang="en-US" dirty="0" smtClean="0"/>
              <a:t>取得網站的</a:t>
            </a:r>
            <a:r>
              <a:rPr lang="en-US" altLang="zh-TW" dirty="0" smtClean="0"/>
              <a:t>cookie</a:t>
            </a:r>
            <a:r>
              <a:rPr lang="zh-TW" altLang="en-US" dirty="0" smtClean="0"/>
              <a:t>，並利用此</a:t>
            </a:r>
            <a:r>
              <a:rPr lang="en-US" altLang="zh-TW" dirty="0" smtClean="0"/>
              <a:t>cookie</a:t>
            </a:r>
            <a:r>
              <a:rPr lang="zh-TW" altLang="en-US" dirty="0" smtClean="0"/>
              <a:t>去資料來源網頁抓取資料。</a:t>
            </a:r>
            <a:endParaRPr lang="en-US" altLang="zh-TW" dirty="0" smtClean="0"/>
          </a:p>
          <a:p>
            <a:r>
              <a:rPr lang="zh-TW" altLang="en-US" dirty="0"/>
              <a:t>分析</a:t>
            </a:r>
            <a:r>
              <a:rPr lang="zh-TW" altLang="en-US" dirty="0" smtClean="0"/>
              <a:t>資料，寫入資料庫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抓取資料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78" y="2348880"/>
            <a:ext cx="76104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525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99247" y="3068960"/>
            <a:ext cx="7745505" cy="305720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重寫規則：使用者必須照一定的規則要求資料</a:t>
            </a:r>
            <a:endParaRPr lang="en-US" altLang="zh-TW" dirty="0" smtClean="0"/>
          </a:p>
          <a:p>
            <a:r>
              <a:rPr lang="zh-TW" altLang="en-US" dirty="0"/>
              <a:t>取得清單資料</a:t>
            </a:r>
          </a:p>
          <a:p>
            <a:pPr marL="0" indent="0">
              <a:buNone/>
            </a:pPr>
            <a:r>
              <a:rPr lang="en-US" altLang="zh-TW" sz="2000" dirty="0" smtClean="0"/>
              <a:t>https://leb-firefly0329.c9users.io/GAME/api/list</a:t>
            </a:r>
          </a:p>
          <a:p>
            <a:r>
              <a:rPr lang="zh-TW" altLang="en-US" dirty="0" smtClean="0"/>
              <a:t>取得</a:t>
            </a:r>
            <a:r>
              <a:rPr lang="zh-TW" altLang="en-US" dirty="0"/>
              <a:t>單筆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2000" dirty="0"/>
              <a:t>https://leb-firefly0329.c9users.io/GAME/api/list/1</a:t>
            </a:r>
            <a:endParaRPr lang="zh-TW" altLang="en-US" sz="2000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Restful </a:t>
            </a:r>
            <a:r>
              <a:rPr lang="en-US" altLang="zh-TW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API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7704856" cy="523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12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0710" y="3140968"/>
            <a:ext cx="3825306" cy="2985194"/>
          </a:xfrm>
        </p:spPr>
        <p:txBody>
          <a:bodyPr/>
          <a:lstStyle/>
          <a:p>
            <a:r>
              <a:rPr lang="zh-TW" altLang="en-US" dirty="0" smtClean="0"/>
              <a:t>方法一：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跟資料庫要資料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API</a:t>
            </a:r>
            <a:r>
              <a:rPr lang="zh-TW" altLang="en-US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取得資料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10" y="2348880"/>
            <a:ext cx="37052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334592"/>
            <a:ext cx="39814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內容版面配置區 1"/>
          <p:cNvSpPr txBox="1">
            <a:spLocks/>
          </p:cNvSpPr>
          <p:nvPr/>
        </p:nvSpPr>
        <p:spPr>
          <a:xfrm>
            <a:off x="4686986" y="3212976"/>
            <a:ext cx="4016768" cy="2985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方法二：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跟</a:t>
            </a:r>
            <a:r>
              <a:rPr lang="en-US" altLang="zh-TW" dirty="0" err="1"/>
              <a:t>Memcached</a:t>
            </a:r>
            <a:r>
              <a:rPr lang="zh-TW" altLang="en-US" smtClean="0"/>
              <a:t>要資料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48978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99247" y="4509120"/>
            <a:ext cx="7745505" cy="1617042"/>
          </a:xfrm>
        </p:spPr>
        <p:txBody>
          <a:bodyPr/>
          <a:lstStyle/>
          <a:p>
            <a:r>
              <a:rPr lang="zh-TW" altLang="en-US" dirty="0" smtClean="0"/>
              <a:t>判斷是否正確的取得資料，並設定回傳的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判斷資料是否正確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81537"/>
            <a:ext cx="61436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156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Http Code</a:t>
            </a:r>
            <a:r>
              <a:rPr lang="zh-TW" altLang="en-US" dirty="0" smtClean="0"/>
              <a:t>列表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00808"/>
            <a:ext cx="409575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98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99247" y="3789040"/>
            <a:ext cx="7745505" cy="504056"/>
          </a:xfrm>
        </p:spPr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echo </a:t>
            </a:r>
            <a:r>
              <a:rPr lang="zh-TW" altLang="en-US" dirty="0" smtClean="0"/>
              <a:t>方式回傳資料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回傳資料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7351785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98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99247" y="5445224"/>
            <a:ext cx="7745505" cy="680938"/>
          </a:xfrm>
        </p:spPr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curl</a:t>
            </a:r>
            <a:r>
              <a:rPr lang="zh-TW" altLang="en-US" dirty="0" smtClean="0"/>
              <a:t>方式送出要求並接收資料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Client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3" y="2204864"/>
            <a:ext cx="8031807" cy="307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9156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321183"/>
          </a:xfrm>
        </p:spPr>
        <p:txBody>
          <a:bodyPr/>
          <a:lstStyle/>
          <a:p>
            <a:pPr lvl="0"/>
            <a:r>
              <a:rPr lang="zh-TW" altLang="en-US" dirty="0" smtClean="0"/>
              <a:t>感謝關看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err="1" smtClean="0"/>
              <a:t>Sakamoto_Lee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8119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精裝版">
  <a:themeElements>
    <a:clrScheme name="精裝版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精裝版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精裝版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60</TotalTime>
  <Words>114</Words>
  <Application>Microsoft Office PowerPoint</Application>
  <PresentationFormat>如螢幕大小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精裝版</vt:lpstr>
      <vt:lpstr>Restful API</vt:lpstr>
      <vt:lpstr>抓取資料</vt:lpstr>
      <vt:lpstr>Restful API</vt:lpstr>
      <vt:lpstr>API取得資料</vt:lpstr>
      <vt:lpstr>判斷資料是否正確</vt:lpstr>
      <vt:lpstr>Http Code列表</vt:lpstr>
      <vt:lpstr>回傳資料</vt:lpstr>
      <vt:lpstr>Client</vt:lpstr>
      <vt:lpstr>感謝關看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</dc:title>
  <dc:creator>Windows 使用者</dc:creator>
  <cp:lastModifiedBy>Windows 使用者</cp:lastModifiedBy>
  <cp:revision>7</cp:revision>
  <dcterms:created xsi:type="dcterms:W3CDTF">2016-08-18T08:06:39Z</dcterms:created>
  <dcterms:modified xsi:type="dcterms:W3CDTF">2016-08-18T09:27:23Z</dcterms:modified>
</cp:coreProperties>
</file>