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2" r:id="rId5"/>
    <p:sldId id="263" r:id="rId6"/>
    <p:sldId id="264" r:id="rId7"/>
    <p:sldId id="269" r:id="rId8"/>
    <p:sldId id="271" r:id="rId9"/>
    <p:sldId id="270" r:id="rId10"/>
    <p:sldId id="265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A公司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工作表1!$A$2:$A$4</c:f>
              <c:strCache>
                <c:ptCount val="3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18.11</c:v>
                </c:pt>
                <c:pt idx="1">
                  <c:v>19.84</c:v>
                </c:pt>
                <c:pt idx="2">
                  <c:v>21.22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B公司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工作表1!$A$2:$A$4</c:f>
              <c:strCache>
                <c:ptCount val="3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18.25</c:v>
                </c:pt>
                <c:pt idx="1">
                  <c:v>27.36</c:v>
                </c:pt>
                <c:pt idx="2">
                  <c:v>12.24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195328"/>
        <c:axId val="148611072"/>
      </c:barChart>
      <c:catAx>
        <c:axId val="15619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148611072"/>
        <c:crosses val="autoZero"/>
        <c:auto val="1"/>
        <c:lblAlgn val="ctr"/>
        <c:lblOffset val="100"/>
        <c:noMultiLvlLbl val="0"/>
      </c:catAx>
      <c:valAx>
        <c:axId val="148611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195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17AED-F5FE-4701-8226-BB4FAC675066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10C53-1F94-4327-81B7-C39AB06D8B97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49491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7AC876-F779-47C4-AFAC-92036A10646F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62480-01CE-4AA8-8614-CB42D3556F36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85953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91A11C-B419-44B4-97F8-6AFFB53392DC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86672-3CDB-483F-9A5D-2B829FE2B8D5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6384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B2695-418C-4ACC-8673-C29709568F8E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9EA17-44C1-4421-A824-3418AB54CF2B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40573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B512BA-B49D-4ADD-9C6F-9184752533B2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3BC2E-8BDA-405D-9050-81095C2045D9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82186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23DCE-F88A-4A68-B4B9-1614EFCCEDA6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A1D68-1420-4878-B421-D8E7767BE364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289090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F41FED-A86C-4B4F-B8DA-2880FB707347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99B8A-336B-49EB-8748-2B638E958B1E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20941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90FF3-C66B-49D2-867F-DB390CC66753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A18E9-B622-4263-BFE0-AF98F0481C84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0995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CC2EC0-98DE-4881-BCC3-F08E9FB625D3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B598C-B343-4C03-BE68-4BEAD6E57AAA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5769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1CE772-4DE2-4B3C-9404-6D4F4ABE1F8F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89828-9F90-40D0-9D3B-645991E3BF80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398414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75E0FC-D131-4EF2-A4AF-88C836DB373E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E8205-8A90-4E7F-8368-891C8FD67624}" type="slidenum">
              <a:rPr lang="fr-FR" altLang="zh-TW"/>
              <a:pPr/>
              <a:t>‹#›</a:t>
            </a:fld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7675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F9B5DFB-27FD-4558-92BC-D301F5771449}" type="datetimeFigureOut">
              <a:rPr lang="fr-FR" altLang="zh-TW"/>
              <a:pPr/>
              <a:t>15/08/2016</a:t>
            </a:fld>
            <a:endParaRPr lang="fr-FR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5C6B51E-F90B-4063-93C0-F1A5F1DE8E99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dxtaipei.com/articles/10_tips_for_slid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mplateswis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663825"/>
            <a:ext cx="7772400" cy="1470025"/>
          </a:xfrm>
        </p:spPr>
        <p:txBody>
          <a:bodyPr/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簡報製作技巧</a:t>
            </a:r>
            <a:endParaRPr lang="fr-FR" altLang="zh-TW" sz="54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564904"/>
            <a:ext cx="7704856" cy="3561259"/>
          </a:xfrm>
        </p:spPr>
        <p:txBody>
          <a:bodyPr/>
          <a:lstStyle/>
          <a:p>
            <a:r>
              <a:rPr lang="zh-TW" altLang="en-US" dirty="0"/>
              <a:t>應尊重智慧財產權，註明資料</a:t>
            </a:r>
            <a:r>
              <a:rPr lang="zh-TW" altLang="en-US" dirty="0" smtClean="0"/>
              <a:t>來源</a:t>
            </a:r>
            <a:endParaRPr lang="en-US" altLang="zh-TW" dirty="0" smtClean="0"/>
          </a:p>
          <a:p>
            <a:r>
              <a:rPr lang="zh-TW" altLang="en-US" dirty="0"/>
              <a:t>引用資訊的權威性，彰顯我們的專業</a:t>
            </a:r>
          </a:p>
          <a:p>
            <a:r>
              <a:rPr lang="zh-TW" altLang="en-US" dirty="0"/>
              <a:t>建立自己的風格，將資訊來源固定安排在投影片的固定地方 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資訊來源</a:t>
            </a:r>
          </a:p>
        </p:txBody>
      </p:sp>
    </p:spTree>
    <p:extLst>
      <p:ext uri="{BB962C8B-B14F-4D97-AF65-F5344CB8AC3E}">
        <p14:creationId xmlns:p14="http://schemas.microsoft.com/office/powerpoint/2010/main" val="32277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564904"/>
            <a:ext cx="7704856" cy="356125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/>
              <a:t>別用太多花俏的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不要把影片設定成自動</a:t>
            </a:r>
            <a:r>
              <a:rPr lang="zh-TW" altLang="en-US" dirty="0" smtClean="0"/>
              <a:t>播放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/>
              <a:t>控制每張投影片的資訊量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其他注意事項</a:t>
            </a:r>
            <a:endParaRPr lang="zh-TW" altLang="en-US" sz="4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7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564904"/>
            <a:ext cx="7704856" cy="3561259"/>
          </a:xfrm>
        </p:spPr>
        <p:txBody>
          <a:bodyPr/>
          <a:lstStyle/>
          <a:p>
            <a:r>
              <a:rPr lang="en-US" altLang="zh-TW" dirty="0"/>
              <a:t>TED</a:t>
            </a:r>
            <a:r>
              <a:rPr lang="zh-TW" altLang="en-US" dirty="0"/>
              <a:t>教你馬上用得到的</a:t>
            </a:r>
            <a:r>
              <a:rPr lang="en-US" altLang="zh-TW" dirty="0"/>
              <a:t>10</a:t>
            </a:r>
            <a:r>
              <a:rPr lang="zh-TW" altLang="en-US" dirty="0"/>
              <a:t>個簡報製作</a:t>
            </a:r>
            <a:r>
              <a:rPr lang="zh-TW" altLang="en-US" dirty="0" smtClean="0"/>
              <a:t>技巧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>
                <a:hlinkClick r:id="rId3"/>
              </a:rPr>
              <a:t>http</a:t>
            </a:r>
            <a:r>
              <a:rPr lang="en-US" altLang="zh-TW" sz="2400" dirty="0">
                <a:hlinkClick r:id="rId3"/>
              </a:rPr>
              <a:t>://tedxtaipei.com/articles/10_tips_for_slide</a:t>
            </a:r>
            <a:r>
              <a:rPr lang="en-US" altLang="zh-TW" sz="2400" dirty="0" smtClean="0">
                <a:hlinkClick r:id="rId3"/>
              </a:rPr>
              <a:t>/</a:t>
            </a:r>
            <a:endParaRPr lang="en-US" altLang="zh-TW" sz="2400" dirty="0" smtClean="0"/>
          </a:p>
          <a:p>
            <a:r>
              <a:rPr lang="en-US" altLang="zh-TW" dirty="0"/>
              <a:t>PPT</a:t>
            </a:r>
            <a:r>
              <a:rPr lang="zh-TW" altLang="en-US" dirty="0"/>
              <a:t>版</a:t>
            </a:r>
            <a:r>
              <a:rPr lang="zh-TW" altLang="en-US" dirty="0" smtClean="0"/>
              <a:t>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>
                <a:hlinkClick r:id="rId4"/>
              </a:rPr>
              <a:t>http://www.templateswise.com/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參考資料</a:t>
            </a:r>
            <a:endParaRPr lang="zh-TW" altLang="en-US" sz="4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5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謝謝</a:t>
            </a:r>
            <a:r>
              <a:rPr lang="zh-TW" altLang="en-US" dirty="0">
                <a:solidFill>
                  <a:schemeClr val="bg1"/>
                </a:solidFill>
              </a:rPr>
              <a:t>您的聆聽</a:t>
            </a:r>
            <a:endParaRPr lang="fr-FR" altLang="zh-TW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目錄</a:t>
            </a:r>
            <a:endParaRPr lang="zh-TW" altLang="en-US" sz="4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11560" y="2420888"/>
            <a:ext cx="7776864" cy="3864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做簡報前先想想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讓風格保持一致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內文注意事項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/>
              <a:t>圖勝於表，表勝於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zh-TW" altLang="en-US" dirty="0"/>
              <a:t>資訊</a:t>
            </a:r>
            <a:r>
              <a:rPr lang="zh-TW" altLang="en-US" dirty="0" smtClean="0"/>
              <a:t>來源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6.</a:t>
            </a:r>
            <a:r>
              <a:rPr lang="zh-TW" altLang="en-US" dirty="0" smtClean="0"/>
              <a:t>其他注意事項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7.</a:t>
            </a:r>
            <a:r>
              <a:rPr lang="zh-TW" altLang="en-US" dirty="0" smtClean="0"/>
              <a:t>參考資料</a:t>
            </a:r>
            <a:endParaRPr lang="fr-FR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574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做簡報前先想想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3568" y="2564903"/>
            <a:ext cx="7776864" cy="3864471"/>
          </a:xfrm>
        </p:spPr>
        <p:txBody>
          <a:bodyPr/>
          <a:lstStyle/>
          <a:p>
            <a:r>
              <a:rPr lang="zh-TW" altLang="en-US" dirty="0" smtClean="0"/>
              <a:t>觀眾為什麼來聽這場簡報？</a:t>
            </a:r>
          </a:p>
          <a:p>
            <a:r>
              <a:rPr lang="zh-TW" altLang="en-US" dirty="0" smtClean="0"/>
              <a:t>我要傳達的訊息是什麼？要用什麼論點來支持？</a:t>
            </a:r>
            <a:endParaRPr lang="en-US" altLang="zh-TW" dirty="0" smtClean="0"/>
          </a:p>
          <a:p>
            <a:r>
              <a:rPr lang="zh-TW" altLang="en-US" dirty="0" smtClean="0"/>
              <a:t>需要</a:t>
            </a:r>
            <a:r>
              <a:rPr lang="zh-TW" altLang="en-US" dirty="0"/>
              <a:t>什麼樣的投影片來輔助</a:t>
            </a:r>
            <a:r>
              <a:rPr lang="en-US" altLang="zh-TW" dirty="0"/>
              <a:t>?</a:t>
            </a:r>
            <a:endParaRPr lang="fr-FR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62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564904"/>
            <a:ext cx="7776864" cy="3561259"/>
          </a:xfrm>
        </p:spPr>
        <p:txBody>
          <a:bodyPr/>
          <a:lstStyle/>
          <a:p>
            <a:r>
              <a:rPr lang="zh-TW" altLang="en-US" dirty="0"/>
              <a:t>儘量讓投影片使用一樣的排版、配色、文圖配置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如在預設範本中沒有中意的，可自行製作或上網下載其他人分享的</a:t>
            </a:r>
            <a:r>
              <a:rPr lang="en-US" altLang="zh-TW" dirty="0" smtClean="0"/>
              <a:t>PPT</a:t>
            </a:r>
            <a:r>
              <a:rPr lang="zh-TW" altLang="en-US" dirty="0" smtClean="0"/>
              <a:t>範本。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讓風格呈現一致</a:t>
            </a:r>
          </a:p>
        </p:txBody>
      </p:sp>
    </p:spTree>
    <p:extLst>
      <p:ext uri="{BB962C8B-B14F-4D97-AF65-F5344CB8AC3E}">
        <p14:creationId xmlns:p14="http://schemas.microsoft.com/office/powerpoint/2010/main" val="26193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564904"/>
            <a:ext cx="7848872" cy="3561259"/>
          </a:xfrm>
        </p:spPr>
        <p:txBody>
          <a:bodyPr/>
          <a:lstStyle/>
          <a:p>
            <a:r>
              <a:rPr lang="zh-TW" altLang="en-US" dirty="0"/>
              <a:t>避免太多的文字量，尤其不要讓文字內容和講的東西重複太多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內文使用條列</a:t>
            </a:r>
            <a:r>
              <a:rPr lang="zh-TW" altLang="en-US" dirty="0" smtClean="0"/>
              <a:t>式。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內文注意事項</a:t>
            </a:r>
            <a:endParaRPr lang="zh-TW" altLang="en-US" sz="4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81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564904"/>
            <a:ext cx="7704856" cy="3561259"/>
          </a:xfrm>
        </p:spPr>
        <p:txBody>
          <a:bodyPr/>
          <a:lstStyle/>
          <a:p>
            <a:r>
              <a:rPr lang="zh-TW" altLang="en-US" dirty="0"/>
              <a:t>圖表只須標題，勿再加上文字解釋圖表內容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用大餅圖、直條圖等來呈現統計數字 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表勝於文，圖勝於表</a:t>
            </a:r>
            <a:endParaRPr lang="zh-TW" altLang="en-US" sz="4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39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表</a:t>
            </a:r>
            <a:r>
              <a:rPr lang="zh-TW" altLang="en-US" sz="4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勝於</a:t>
            </a:r>
            <a:r>
              <a:rPr lang="zh-TW" altLang="en-US" sz="4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文，圖</a:t>
            </a:r>
            <a:r>
              <a:rPr lang="zh-TW" altLang="en-US" sz="4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勝於</a:t>
            </a:r>
            <a:r>
              <a:rPr lang="zh-TW" altLang="en-US" sz="4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表</a:t>
            </a:r>
            <a:endParaRPr lang="zh-TW" altLang="en-US" sz="4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en-US" altLang="zh-TW" sz="2800" dirty="0"/>
              <a:t>A</a:t>
            </a:r>
            <a:r>
              <a:rPr lang="zh-TW" altLang="en-US" sz="2800" dirty="0" smtClean="0"/>
              <a:t>公司</a:t>
            </a:r>
            <a:r>
              <a:rPr lang="en-US" altLang="zh-TW" sz="2800" dirty="0" smtClean="0"/>
              <a:t>2013</a:t>
            </a:r>
            <a:r>
              <a:rPr lang="zh-TW" altLang="en-US" sz="2800" dirty="0" smtClean="0"/>
              <a:t>年股票市值</a:t>
            </a:r>
            <a:r>
              <a:rPr lang="en-US" altLang="zh-TW" sz="2800" dirty="0" smtClean="0"/>
              <a:t>18.11</a:t>
            </a:r>
            <a:r>
              <a:rPr lang="zh-TW" altLang="en-US" sz="2800" dirty="0" smtClean="0"/>
              <a:t>元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     </a:t>
            </a:r>
            <a:r>
              <a:rPr lang="en-US" altLang="zh-TW" sz="2800" dirty="0" smtClean="0"/>
              <a:t>2014</a:t>
            </a:r>
            <a:r>
              <a:rPr lang="zh-TW" altLang="en-US" sz="2800" dirty="0" smtClean="0"/>
              <a:t>年</a:t>
            </a:r>
            <a:r>
              <a:rPr lang="zh-TW" altLang="en-US" sz="2800" dirty="0"/>
              <a:t>股票</a:t>
            </a:r>
            <a:r>
              <a:rPr lang="zh-TW" altLang="en-US" sz="2800" dirty="0" smtClean="0"/>
              <a:t>市值</a:t>
            </a:r>
            <a:r>
              <a:rPr lang="en-US" altLang="zh-TW" sz="2800" dirty="0"/>
              <a:t>19.84</a:t>
            </a:r>
            <a:r>
              <a:rPr lang="zh-TW" altLang="en-US" sz="2800" dirty="0" smtClean="0"/>
              <a:t>元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     </a:t>
            </a:r>
            <a:r>
              <a:rPr lang="en-US" altLang="zh-TW" sz="2800" dirty="0" smtClean="0"/>
              <a:t>2015</a:t>
            </a:r>
            <a:r>
              <a:rPr lang="zh-TW" altLang="en-US" sz="2800" dirty="0" smtClean="0"/>
              <a:t>年</a:t>
            </a:r>
            <a:r>
              <a:rPr lang="zh-TW" altLang="en-US" sz="2800" dirty="0"/>
              <a:t>股票</a:t>
            </a:r>
            <a:r>
              <a:rPr lang="zh-TW" altLang="en-US" sz="2800" dirty="0" smtClean="0"/>
              <a:t>市值</a:t>
            </a:r>
            <a:r>
              <a:rPr lang="en-US" altLang="zh-TW" sz="2800" dirty="0"/>
              <a:t>21.22</a:t>
            </a:r>
            <a:r>
              <a:rPr lang="zh-TW" altLang="en-US" sz="2800" dirty="0" smtClean="0"/>
              <a:t>元</a:t>
            </a:r>
            <a:endParaRPr lang="en-US" altLang="zh-TW" sz="2800" dirty="0" smtClean="0"/>
          </a:p>
          <a:p>
            <a:r>
              <a:rPr lang="en-US" altLang="zh-TW" sz="2800" dirty="0" smtClean="0"/>
              <a:t>B</a:t>
            </a:r>
            <a:r>
              <a:rPr lang="zh-TW" altLang="en-US" sz="2800" dirty="0" smtClean="0"/>
              <a:t>公司</a:t>
            </a:r>
            <a:r>
              <a:rPr lang="en-US" altLang="zh-TW" sz="2800" dirty="0"/>
              <a:t>2013</a:t>
            </a:r>
            <a:r>
              <a:rPr lang="zh-TW" altLang="en-US" sz="2800" dirty="0"/>
              <a:t>年股票市值</a:t>
            </a:r>
            <a:r>
              <a:rPr lang="en-US" altLang="zh-TW" sz="2800" dirty="0" smtClean="0"/>
              <a:t>18.25</a:t>
            </a:r>
            <a:r>
              <a:rPr lang="zh-TW" altLang="en-US" sz="2800" dirty="0" smtClean="0"/>
              <a:t>元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     </a:t>
            </a:r>
            <a:r>
              <a:rPr lang="en-US" altLang="zh-TW" sz="2800" dirty="0" smtClean="0"/>
              <a:t>2014</a:t>
            </a:r>
            <a:r>
              <a:rPr lang="zh-TW" altLang="en-US" sz="2800" dirty="0" smtClean="0"/>
              <a:t>年</a:t>
            </a:r>
            <a:r>
              <a:rPr lang="zh-TW" altLang="en-US" sz="2800" dirty="0"/>
              <a:t>股票</a:t>
            </a:r>
            <a:r>
              <a:rPr lang="zh-TW" altLang="en-US" sz="2800" dirty="0" smtClean="0"/>
              <a:t>市值</a:t>
            </a:r>
            <a:r>
              <a:rPr lang="en-US" altLang="zh-TW" sz="2800" dirty="0"/>
              <a:t>27.36</a:t>
            </a:r>
            <a:r>
              <a:rPr lang="zh-TW" altLang="en-US" sz="2800" dirty="0" smtClean="0"/>
              <a:t>元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     </a:t>
            </a:r>
            <a:r>
              <a:rPr lang="en-US" altLang="zh-TW" sz="2800" dirty="0" smtClean="0"/>
              <a:t>2015</a:t>
            </a:r>
            <a:r>
              <a:rPr lang="zh-TW" altLang="en-US" sz="2800" dirty="0" smtClean="0"/>
              <a:t>年</a:t>
            </a:r>
            <a:r>
              <a:rPr lang="zh-TW" altLang="en-US" sz="2800" dirty="0"/>
              <a:t>股票</a:t>
            </a:r>
            <a:r>
              <a:rPr lang="zh-TW" altLang="en-US" sz="2800" dirty="0" smtClean="0"/>
              <a:t>市值</a:t>
            </a:r>
            <a:r>
              <a:rPr lang="en-US" altLang="zh-TW" sz="2800" dirty="0"/>
              <a:t>12.24</a:t>
            </a:r>
            <a:r>
              <a:rPr lang="zh-TW" altLang="en-US" sz="2800" dirty="0" smtClean="0"/>
              <a:t>元</a:t>
            </a:r>
            <a:endParaRPr lang="en-US" altLang="zh-TW" sz="2800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1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表勝於文，圖勝於表</a:t>
            </a:r>
            <a:endParaRPr lang="zh-TW" altLang="en-US" sz="4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634564"/>
              </p:ext>
            </p:extLst>
          </p:nvPr>
        </p:nvGraphicFramePr>
        <p:xfrm>
          <a:off x="395536" y="306896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r>
                        <a:rPr lang="zh-TW" altLang="en-US" dirty="0" smtClean="0"/>
                        <a:t>公司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2013</a:t>
                      </a:r>
                      <a:r>
                        <a:rPr lang="zh-TW" altLang="en-US" dirty="0" smtClean="0"/>
                        <a:t>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18.25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</a:t>
                      </a:r>
                      <a:r>
                        <a:rPr lang="zh-TW" altLang="en-US" dirty="0" smtClean="0"/>
                        <a:t>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19.84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27.36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2015</a:t>
                      </a:r>
                      <a:r>
                        <a:rPr lang="zh-TW" altLang="en-US" dirty="0" smtClean="0"/>
                        <a:t>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21.22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12.24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3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42243"/>
              </p:ext>
            </p:extLst>
          </p:nvPr>
        </p:nvGraphicFramePr>
        <p:xfrm>
          <a:off x="684213" y="2565400"/>
          <a:ext cx="7704137" cy="356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404664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表勝於文，圖勝於表</a:t>
            </a:r>
            <a:endParaRPr lang="zh-TW" altLang="en-US" sz="4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7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 NA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 NAME</Template>
  <TotalTime>128</TotalTime>
  <Words>316</Words>
  <Application>Microsoft Office PowerPoint</Application>
  <PresentationFormat>如螢幕大小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PRESENTATION  NAME</vt:lpstr>
      <vt:lpstr>簡報製作技巧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謝謝您的聆聽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如何做出一個好的簡報？</dc:title>
  <dc:creator>Windows 使用者</dc:creator>
  <cp:lastModifiedBy>Windows 使用者</cp:lastModifiedBy>
  <cp:revision>6</cp:revision>
  <dcterms:created xsi:type="dcterms:W3CDTF">2016-08-15T03:36:02Z</dcterms:created>
  <dcterms:modified xsi:type="dcterms:W3CDTF">2016-08-15T05:44:57Z</dcterms:modified>
</cp:coreProperties>
</file>