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885269" y="2733473"/>
            <a:ext cx="10709725" cy="1300641"/>
          </a:xfrm>
        </p:spPr>
        <p:txBody>
          <a:bodyPr/>
          <a:lstStyle/>
          <a:p>
            <a:r>
              <a:rPr lang="en-US" sz="4000" dirty="0" smtClean="0"/>
              <a:t>Comparing </a:t>
            </a:r>
            <a:r>
              <a:rPr lang="en-US" sz="4000" dirty="0"/>
              <a:t>MongoDB (NoSQL) and SQL </a:t>
            </a:r>
            <a:r>
              <a:rPr lang="en-US" sz="4000" dirty="0" smtClean="0"/>
              <a:t>Databases</a:t>
            </a:r>
            <a:endParaRPr lang="en-US" sz="4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High-Level Comparison of Database Types</a:t>
            </a:r>
          </a:p>
        </p:txBody>
      </p:sp>
    </p:spTree>
    <p:extLst>
      <p:ext uri="{BB962C8B-B14F-4D97-AF65-F5344CB8AC3E}">
        <p14:creationId xmlns:p14="http://schemas.microsoft.com/office/powerpoint/2010/main" val="77337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MongoDB (NoSQL)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827" y="2207702"/>
            <a:ext cx="81323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D1D5DB"/>
              </a:solidFill>
              <a:latin typeface="Söhne"/>
            </a:endParaRPr>
          </a:p>
          <a:p>
            <a:r>
              <a:rPr lang="en-US" b="1" dirty="0">
                <a:solidFill>
                  <a:srgbClr val="D1D5DB"/>
                </a:solidFill>
                <a:latin typeface="Söhne"/>
              </a:rPr>
              <a:t>Key Characteristics: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Document-Oriented: MongoDB stores data in flexible, JSON-like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Flexible Schema: No fixed schema allows for easy data evolution.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Scalability: Horizontal scaling with automatic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sharding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for high availability.</a:t>
            </a:r>
          </a:p>
          <a:p>
            <a:r>
              <a:rPr lang="en-US" b="1" dirty="0">
                <a:solidFill>
                  <a:srgbClr val="D1D5DB"/>
                </a:solidFill>
                <a:latin typeface="Söhne"/>
              </a:rPr>
              <a:t>Use Cases: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Big Data: Ideal for handling large and diverse data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Real-time Applications: Supports real-time data processing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Unstructured Data: Well-suited for unstructured or semi-structured data storage.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4473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SQL Databases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9922" y="2099972"/>
            <a:ext cx="6877455" cy="407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Key Characteristics: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Tabular Structure: Data organized into tables with rows and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Fixed Schema: Rigorous structure with predefined data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ACID Properties: Ensures data integrity and consistency (Atomicity, Consistency, Isolation, Durability).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Use Cases: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Traditional Business Applications: Well-suited for enterprise-level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Complex Queries: Supports intricate queries and relational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Structured Data: Ideal for structured, highly normalized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7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18289" y="733772"/>
            <a:ext cx="9613861" cy="1080938"/>
          </a:xfrm>
        </p:spPr>
        <p:txBody>
          <a:bodyPr/>
          <a:lstStyle/>
          <a:p>
            <a:r>
              <a:rPr lang="en-US" b="1" dirty="0"/>
              <a:t>Key Differences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8289" y="2254028"/>
            <a:ext cx="872571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1D5DB"/>
                </a:solidFill>
                <a:latin typeface="Söhne"/>
              </a:rPr>
              <a:t>Data Model: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MongoDB: Document-based, stores data as JSON-like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SQL: Table-based, data organized into structured tables.</a:t>
            </a:r>
          </a:p>
          <a:p>
            <a:r>
              <a:rPr lang="en-US" b="1" dirty="0">
                <a:solidFill>
                  <a:srgbClr val="D1D5DB"/>
                </a:solidFill>
                <a:latin typeface="Söhne"/>
              </a:rPr>
              <a:t>Schema: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MongoDB: Dynamic schema, no fixed schema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SQL: Static schema, requires predefined table structures.</a:t>
            </a:r>
          </a:p>
          <a:p>
            <a:r>
              <a:rPr lang="en-US" b="1" dirty="0">
                <a:solidFill>
                  <a:srgbClr val="D1D5DB"/>
                </a:solidFill>
                <a:latin typeface="Söhne"/>
              </a:rPr>
              <a:t>Query Language: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MongoDB: BSON (Binary JSON) format and MongoDB Query Language (MQL).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SQL: Standard SQL (Structured Query Language).</a:t>
            </a:r>
          </a:p>
          <a:p>
            <a:r>
              <a:rPr lang="en-US" b="1" dirty="0">
                <a:solidFill>
                  <a:srgbClr val="D1D5DB"/>
                </a:solidFill>
                <a:latin typeface="Söhne"/>
              </a:rPr>
              <a:t>Scaling: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MongoDB: Horizontal scaling through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sharding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for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SQL: Vertical scaling by adding more resources to a single server.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3903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 and Considerations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5496" y="2438375"/>
            <a:ext cx="84636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1D5DB"/>
                </a:solidFill>
                <a:latin typeface="Söhne"/>
              </a:rPr>
              <a:t>MongoDB Use Cases: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When flexibility and scalability are crucial.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Real-time applications,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IoT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, and big data.</a:t>
            </a:r>
          </a:p>
          <a:p>
            <a:r>
              <a:rPr lang="en-US" b="1" dirty="0">
                <a:solidFill>
                  <a:srgbClr val="D1D5DB"/>
                </a:solidFill>
                <a:latin typeface="Söhne"/>
              </a:rPr>
              <a:t>SQL Use Cases: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When data integrity and complex querying are essential.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Traditional business applications with structured data.</a:t>
            </a:r>
          </a:p>
          <a:p>
            <a:r>
              <a:rPr lang="en-US" b="1" dirty="0">
                <a:solidFill>
                  <a:srgbClr val="D1D5DB"/>
                </a:solidFill>
                <a:latin typeface="Söhne"/>
              </a:rPr>
              <a:t>Considerations:</a:t>
            </a:r>
            <a:endParaRPr lang="en-US" dirty="0">
              <a:solidFill>
                <a:srgbClr val="D1D5DB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Choose based on project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1D5DB"/>
                </a:solidFill>
                <a:latin typeface="Söhne"/>
              </a:rPr>
              <a:t>Consider the nature of your data and scalability needs.</a:t>
            </a:r>
          </a:p>
          <a:p>
            <a:r>
              <a:rPr lang="en-US" dirty="0">
                <a:solidFill>
                  <a:srgbClr val="D1D5DB"/>
                </a:solidFill>
                <a:latin typeface="Söhne"/>
              </a:rPr>
              <a:t>This simplified presentation provides an overview of the key differences between MongoDB (NoSQL) and SQL databases, helping you make an informed choice for your specific project needs.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0677447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</TotalTime>
  <Words>363</Words>
  <Application>Microsoft Office PowerPoint</Application>
  <PresentationFormat>Grand écran</PresentationFormat>
  <Paragraphs>46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Söhne</vt:lpstr>
      <vt:lpstr>Trebuchet MS</vt:lpstr>
      <vt:lpstr>Berlin</vt:lpstr>
      <vt:lpstr>Comparing MongoDB (NoSQL) and SQL Databases</vt:lpstr>
      <vt:lpstr>Introduction to MongoDB (NoSQL)</vt:lpstr>
      <vt:lpstr>Introduction to SQL Databases</vt:lpstr>
      <vt:lpstr>Key Differences</vt:lpstr>
      <vt:lpstr>Use Cases and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MongoDB (NoSQL) and SQL Databases</dc:title>
  <dc:creator>hp</dc:creator>
  <cp:lastModifiedBy>hp</cp:lastModifiedBy>
  <cp:revision>2</cp:revision>
  <dcterms:created xsi:type="dcterms:W3CDTF">2023-09-23T11:19:55Z</dcterms:created>
  <dcterms:modified xsi:type="dcterms:W3CDTF">2023-09-23T11:33:27Z</dcterms:modified>
</cp:coreProperties>
</file>