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8C0A-2AFD-4948-869A-947BA47C8B1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7228-D76A-41B0-9F0D-80B21F01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04900" y="2615168"/>
            <a:ext cx="6748780" cy="1067832"/>
            <a:chOff x="1104900" y="2615168"/>
            <a:chExt cx="6748780" cy="106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1104900" y="2984500"/>
              <a:ext cx="6748780" cy="698500"/>
              <a:chOff x="1104900" y="2984500"/>
              <a:chExt cx="6748780" cy="6985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04900" y="2984500"/>
                <a:ext cx="698500" cy="6985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跳</a:t>
                </a:r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617470" y="2984500"/>
                <a:ext cx="698500" cy="6985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进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130040" y="2984500"/>
                <a:ext cx="698500" cy="6985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未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155180" y="2984500"/>
                <a:ext cx="698500" cy="6985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湖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642610" y="2984500"/>
                <a:ext cx="698500" cy="6985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名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4" idx="6"/>
                <a:endCxn id="5" idx="2"/>
              </p:cNvCxnSpPr>
              <p:nvPr/>
            </p:nvCxnSpPr>
            <p:spPr>
              <a:xfrm>
                <a:off x="1803400" y="3333750"/>
                <a:ext cx="8140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15970" y="3322320"/>
                <a:ext cx="8140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828540" y="3333750"/>
                <a:ext cx="8140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341110" y="3333750"/>
                <a:ext cx="8140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4" idx="5"/>
                <a:endCxn id="5" idx="3"/>
              </p:cNvCxnSpPr>
              <p:nvPr/>
            </p:nvCxnSpPr>
            <p:spPr>
              <a:xfrm rot="16200000" flipH="1">
                <a:off x="2210435" y="3071379"/>
                <a:ext cx="12700" cy="1018656"/>
              </a:xfrm>
              <a:prstGeom prst="curvedConnector3">
                <a:avLst>
                  <a:gd name="adj1" fmla="val 2605457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/>
              <p:nvPr/>
            </p:nvCxnSpPr>
            <p:spPr>
              <a:xfrm rot="16200000" flipH="1">
                <a:off x="5229225" y="3077728"/>
                <a:ext cx="12700" cy="1018656"/>
              </a:xfrm>
              <a:prstGeom prst="curvedConnector3">
                <a:avLst>
                  <a:gd name="adj1" fmla="val 2605457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6" idx="5"/>
                <a:endCxn id="7" idx="3"/>
              </p:cNvCxnSpPr>
              <p:nvPr/>
            </p:nvCxnSpPr>
            <p:spPr>
              <a:xfrm rot="16200000" flipH="1">
                <a:off x="5991860" y="2315094"/>
                <a:ext cx="12700" cy="2531226"/>
              </a:xfrm>
              <a:prstGeom prst="curvedConnector3">
                <a:avLst>
                  <a:gd name="adj1" fmla="val 6745457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1316990" y="26151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29560" y="26151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2130" y="26151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4700" y="26151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67270" y="261516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12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 Chen</dc:creator>
  <cp:lastModifiedBy>Xiaoli Chen</cp:lastModifiedBy>
  <cp:revision>7</cp:revision>
  <dcterms:created xsi:type="dcterms:W3CDTF">2017-12-05T15:15:34Z</dcterms:created>
  <dcterms:modified xsi:type="dcterms:W3CDTF">2017-12-05T16:09:01Z</dcterms:modified>
</cp:coreProperties>
</file>