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5" r:id="rId2"/>
    <p:sldId id="257" r:id="rId3"/>
    <p:sldId id="258" r:id="rId4"/>
    <p:sldId id="261" r:id="rId5"/>
    <p:sldId id="259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5"/>
    <p:restoredTop sz="94669"/>
  </p:normalViewPr>
  <p:slideViewPr>
    <p:cSldViewPr snapToGrid="0">
      <p:cViewPr varScale="1">
        <p:scale>
          <a:sx n="101" d="100"/>
          <a:sy n="101" d="100"/>
        </p:scale>
        <p:origin x="10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7/30/24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7/30/24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fmmeyKOBmhA?feature=oembe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yixin.hu1@student.uq.edu.au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irefried-fries/COMP3702" TargetMode="External"/><Relationship Id="rId2" Type="http://schemas.openxmlformats.org/officeDocument/2006/relationships/hyperlink" Target="http://learn.uq.edu.au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stagram.com/p/C8DN1pxKKSj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 Media 3" descr="BATMAN: The A.I.  Movie">
            <a:hlinkClick r:id="" action="ppaction://media"/>
            <a:extLst>
              <a:ext uri="{FF2B5EF4-FFF2-40B4-BE49-F238E27FC236}">
                <a16:creationId xmlns:a16="http://schemas.microsoft.com/office/drawing/2014/main" id="{B1FEAA64-544A-39A2-BEF1-DC17E8BB8043}"/>
              </a:ext>
            </a:extLst>
          </p:cNvPr>
          <p:cNvPicPr>
            <a:picLocks noGrp="1" noRot="1" noChangeAspect="1"/>
          </p:cNvPicPr>
          <p:nvPr>
            <p:ph idx="4294967295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174005" y="647986"/>
            <a:ext cx="9843989" cy="556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877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F0B7A0-EF1B-5B5A-5B79-9F4E14C304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Some kind of Introduction Session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93AE873-4B2B-3D5D-A3BF-F90D00FECB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</p:spTree>
    <p:extLst>
      <p:ext uri="{BB962C8B-B14F-4D97-AF65-F5344CB8AC3E}">
        <p14:creationId xmlns:p14="http://schemas.microsoft.com/office/powerpoint/2010/main" val="2491817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890D8-92F1-E9CB-D9D9-1B44BB5A8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8CC82-0BCD-17EB-470B-1E349CBE0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Name: Amy (Yixin) Hu</a:t>
            </a:r>
          </a:p>
          <a:p>
            <a:r>
              <a:rPr lang="en-US" dirty="0"/>
              <a:t>Tutor of Tuesday 4-6 pm COMP3702 sessions</a:t>
            </a:r>
          </a:p>
          <a:p>
            <a:r>
              <a:rPr lang="en-US" dirty="0"/>
              <a:t>Currently doing Bachelor of Computer Science/Mathematics at UQ</a:t>
            </a:r>
          </a:p>
          <a:p>
            <a:r>
              <a:rPr lang="en-US" dirty="0"/>
              <a:t>General committee at UQ Computing Society</a:t>
            </a:r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yixin.hu1@student.uq.edu.au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0430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EA740-7C74-9F1E-539F-7B4CF877F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did I become a tutor?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A8CE4-A22C-ED32-7140-F43AB0A50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am poor and need money.</a:t>
            </a:r>
          </a:p>
          <a:p>
            <a:pPr lvl="1"/>
            <a:r>
              <a:rPr lang="en-US" dirty="0"/>
              <a:t>Food. Food at campus is good but they are expensive </a:t>
            </a:r>
            <a:r>
              <a:rPr lang="en-US" dirty="0">
                <a:latin typeface="Comic Sans MS" panose="030F0902030302020204" pitchFamily="66" charset="0"/>
                <a:cs typeface="Al Bayan Plain" pitchFamily="2" charset="-78"/>
              </a:rPr>
              <a:t>:’(</a:t>
            </a:r>
          </a:p>
          <a:p>
            <a:pPr lvl="1"/>
            <a:r>
              <a:rPr lang="en-US" strike="sngStrike" dirty="0">
                <a:cs typeface="Al Bayan Plain" pitchFamily="2" charset="-78"/>
              </a:rPr>
              <a:t>And my parents think I should start paying rent.</a:t>
            </a:r>
            <a:endParaRPr lang="en-US" dirty="0">
              <a:latin typeface="Comic Sans MS" panose="030F0902030302020204" pitchFamily="66" charset="0"/>
              <a:cs typeface="Al Bayan Plain" pitchFamily="2" charset="-78"/>
            </a:endParaRPr>
          </a:p>
          <a:p>
            <a:r>
              <a:rPr lang="en-US" dirty="0">
                <a:cs typeface="Al Bayan Plain" pitchFamily="2" charset="-78"/>
              </a:rPr>
              <a:t>I like teaching people, and showing off my skills </a:t>
            </a:r>
            <a:r>
              <a:rPr lang="en-US" dirty="0">
                <a:latin typeface="Comic Sans MS" panose="030F0902030302020204" pitchFamily="66" charset="0"/>
                <a:cs typeface="Al Bayan Plain" pitchFamily="2" charset="-78"/>
              </a:rPr>
              <a:t>&gt;:)</a:t>
            </a:r>
            <a:endParaRPr lang="en-US" dirty="0">
              <a:cs typeface="Al Bayan Pla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98728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DD116-093B-A9F3-B414-B2687FF41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tutorials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27CDE-7E09-57A5-B2CB-90D16ED9A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access tutorial materials?</a:t>
            </a:r>
          </a:p>
          <a:p>
            <a:pPr lvl="1"/>
            <a:r>
              <a:rPr lang="en-US" dirty="0"/>
              <a:t>Log into </a:t>
            </a:r>
            <a:r>
              <a:rPr lang="en-US" dirty="0" err="1">
                <a:hlinkClick r:id="rId2"/>
              </a:rPr>
              <a:t>learn.uq.edu.au</a:t>
            </a:r>
            <a:r>
              <a:rPr lang="en-US" dirty="0">
                <a:hlinkClick r:id="rId2"/>
              </a:rPr>
              <a:t> </a:t>
            </a:r>
            <a:r>
              <a:rPr lang="en-US" dirty="0"/>
              <a:t>(also referred as blackboard), open COMP3702 – Learning Resources – Tutorials.</a:t>
            </a:r>
          </a:p>
          <a:p>
            <a:pPr lvl="1"/>
            <a:r>
              <a:rPr lang="en-US" dirty="0"/>
              <a:t>Solutions (including the solution PPT I will use later) will be uploaded to blackboard by the end of each week.</a:t>
            </a:r>
          </a:p>
          <a:p>
            <a:r>
              <a:rPr lang="en-US" dirty="0"/>
              <a:t>Other resources such as this slide exclusive to me:</a:t>
            </a:r>
          </a:p>
          <a:p>
            <a:pPr lvl="1"/>
            <a:r>
              <a:rPr lang="en-US" dirty="0">
                <a:hlinkClick r:id="rId3"/>
              </a:rPr>
              <a:t>https://github.com/firefried-fries/COMP3702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3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61665-03C9-FF12-5D84-E28DA72A4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Check!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48497-F728-24D9-4B20-95F9C95C5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  <a:p>
            <a:pPr lvl="1"/>
            <a:r>
              <a:rPr lang="en-US" dirty="0"/>
              <a:t>Do you have experience with python before?</a:t>
            </a:r>
          </a:p>
          <a:p>
            <a:pPr lvl="1"/>
            <a:r>
              <a:rPr lang="en-US" dirty="0"/>
              <a:t>Have you installed it onto your device? (If not, put your hand up later and I’ll come help)</a:t>
            </a:r>
          </a:p>
          <a:p>
            <a:r>
              <a:rPr lang="en-US" dirty="0"/>
              <a:t>CSSE1001/CSSE7030 (Pre-requisite)</a:t>
            </a:r>
          </a:p>
          <a:p>
            <a:r>
              <a:rPr lang="en-US" dirty="0"/>
              <a:t>MATH1061/MATH7861</a:t>
            </a:r>
          </a:p>
          <a:p>
            <a:r>
              <a:rPr lang="en-US" dirty="0"/>
              <a:t>COMP3506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5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BC4B9-5662-16F7-D3F3-AA7676BE4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recommend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74641-3F01-40F4-5DB7-C90BE8DE9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in groups and discuss with your peers</a:t>
            </a:r>
          </a:p>
          <a:p>
            <a:r>
              <a:rPr lang="en-US" dirty="0"/>
              <a:t>Do assignments early! There is a 100% penalty for late submission!</a:t>
            </a:r>
          </a:p>
          <a:p>
            <a:pPr lvl="1"/>
            <a:r>
              <a:rPr lang="en-US" dirty="0"/>
              <a:t>(This advise came from experience </a:t>
            </a:r>
            <a:r>
              <a:rPr lang="en-US" dirty="0">
                <a:latin typeface="Comic Sans MS" panose="030F0902030302020204" pitchFamily="66" charset="0"/>
              </a:rPr>
              <a:t>:’D</a:t>
            </a:r>
            <a:r>
              <a:rPr lang="en-US" dirty="0"/>
              <a:t>)</a:t>
            </a:r>
          </a:p>
          <a:p>
            <a:r>
              <a:rPr lang="en-US" dirty="0"/>
              <a:t>Attempt at tutorials beforehand</a:t>
            </a:r>
          </a:p>
          <a:p>
            <a:pPr lvl="1"/>
            <a:r>
              <a:rPr lang="en-US" dirty="0"/>
              <a:t>Don’t worry if you haven’t though, I’ll try my best to structure tutorials so you can follow, and make people who had done tutorial beforehand not feel like they wasted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642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91BA9-A91B-11D5-1AF2-EC05008D6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with AI/ChatGPT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EB757-2454-C741-CF17-C6F9BD4FD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5747656" cy="3318936"/>
          </a:xfrm>
        </p:spPr>
        <p:txBody>
          <a:bodyPr/>
          <a:lstStyle/>
          <a:p>
            <a:r>
              <a:rPr lang="en-US" dirty="0"/>
              <a:t>How much error have you caught from the sample ChatGPT solution?</a:t>
            </a:r>
          </a:p>
          <a:p>
            <a:r>
              <a:rPr lang="en-US" dirty="0"/>
              <a:t>By running prompt yourself, how good is your ChatGPT solution?</a:t>
            </a:r>
          </a:p>
          <a:p>
            <a:endParaRPr lang="en-US" dirty="0"/>
          </a:p>
        </p:txBody>
      </p:sp>
      <p:pic>
        <p:nvPicPr>
          <p:cNvPr id="1026" name="Picture 2" descr="r/ProgrammerHumor - workingWithGenAi">
            <a:extLst>
              <a:ext uri="{FF2B5EF4-FFF2-40B4-BE49-F238E27FC236}">
                <a16:creationId xmlns:a16="http://schemas.microsoft.com/office/drawing/2014/main" id="{E2CF797E-5B08-2CF4-D0A3-26A8A3476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9382" y="2469482"/>
            <a:ext cx="3493837" cy="349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D282E4-8828-932B-48F4-B8EBC1BCBE0D}"/>
              </a:ext>
            </a:extLst>
          </p:cNvPr>
          <p:cNvSpPr txBox="1"/>
          <p:nvPr/>
        </p:nvSpPr>
        <p:spPr>
          <a:xfrm>
            <a:off x="1295401" y="5875868"/>
            <a:ext cx="61159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Image from: </a:t>
            </a:r>
            <a:r>
              <a:rPr lang="en-US" dirty="0">
                <a:hlinkClick r:id="rId3"/>
              </a:rPr>
              <a:t>https://www.instagram.com/p/C8DN1pxKKSj/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618011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7701</TotalTime>
  <Words>332</Words>
  <Application>Microsoft Macintosh PowerPoint</Application>
  <PresentationFormat>Widescreen</PresentationFormat>
  <Paragraphs>36</Paragraphs>
  <Slides>8</Slides>
  <Notes>0</Notes>
  <HiddenSlides>1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Al Bayan Plain</vt:lpstr>
      <vt:lpstr>Arial</vt:lpstr>
      <vt:lpstr>Comic Sans MS</vt:lpstr>
      <vt:lpstr>Garamond</vt:lpstr>
      <vt:lpstr>Organic</vt:lpstr>
      <vt:lpstr>PowerPoint Presentation</vt:lpstr>
      <vt:lpstr>Some kind of Introduction Session</vt:lpstr>
      <vt:lpstr>Self Introduction</vt:lpstr>
      <vt:lpstr>Why did I become a tutor?</vt:lpstr>
      <vt:lpstr>About tutorials</vt:lpstr>
      <vt:lpstr>Knowledge Check!</vt:lpstr>
      <vt:lpstr>What I recommend</vt:lpstr>
      <vt:lpstr>Problem with AI/ChatGPT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Amy Hu</dc:creator>
  <cp:lastModifiedBy>Amy Hu</cp:lastModifiedBy>
  <cp:revision>6</cp:revision>
  <dcterms:created xsi:type="dcterms:W3CDTF">2024-07-19T06:42:21Z</dcterms:created>
  <dcterms:modified xsi:type="dcterms:W3CDTF">2024-07-30T00:20:39Z</dcterms:modified>
</cp:coreProperties>
</file>