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3659-760C-4CD6-9271-F0D6CCAF0F70}" v="409" dt="2019-12-04T18:44:29.9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57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7533"/>
            <a:ext cx="9144000" cy="1655762"/>
          </a:xfrm>
        </p:spPr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Bungay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0" y="0"/>
            <a:ext cx="10515600" cy="932329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167020"/>
            <a:ext cx="11310730" cy="5690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5D2A1-100C-4ACE-966A-26006C022DE1}"/>
              </a:ext>
            </a:extLst>
          </p:cNvPr>
          <p:cNvSpPr/>
          <p:nvPr/>
        </p:nvSpPr>
        <p:spPr>
          <a:xfrm>
            <a:off x="243410" y="139705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Which US city is ideal?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5DDF95-C12C-4F97-BC9D-8E020DB07322}"/>
              </a:ext>
            </a:extLst>
          </p:cNvPr>
          <p:cNvSpPr/>
          <p:nvPr/>
        </p:nvSpPr>
        <p:spPr>
          <a:xfrm>
            <a:off x="243411" y="2738717"/>
            <a:ext cx="10273553" cy="5558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Many factors determine quality of life – personal differences in parameters and priorities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49587-E5BD-4DA9-AB2E-1216EDF17D89}"/>
              </a:ext>
            </a:extLst>
          </p:cNvPr>
          <p:cNvSpPr/>
          <p:nvPr/>
        </p:nvSpPr>
        <p:spPr>
          <a:xfrm>
            <a:off x="243409" y="3841133"/>
            <a:ext cx="10273553" cy="24801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 examined relative rankings and correlations with data from </a:t>
            </a:r>
            <a:r>
              <a:rPr lang="en-US" sz="2000" dirty="0" err="1">
                <a:solidFill>
                  <a:schemeClr val="tx1"/>
                </a:solidFill>
              </a:rPr>
              <a:t>Wallethub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Cost-of-Living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Happiness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6" y="36971"/>
            <a:ext cx="10515600" cy="938415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B0D194-3CEA-49EF-9B14-7ECBEEB41056}"/>
              </a:ext>
            </a:extLst>
          </p:cNvPr>
          <p:cNvSpPr/>
          <p:nvPr/>
        </p:nvSpPr>
        <p:spPr>
          <a:xfrm>
            <a:off x="191236" y="1217298"/>
            <a:ext cx="10794812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Wallethub</a:t>
            </a:r>
            <a:r>
              <a:rPr lang="en-US" dirty="0">
                <a:solidFill>
                  <a:schemeClr val="tx1"/>
                </a:solidFill>
              </a:rPr>
              <a:t> provides rankings, scorings for a number of measures. Data not natively consolidated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5369B-6C46-4A7E-B182-AE81ADF931B6}"/>
              </a:ext>
            </a:extLst>
          </p:cNvPr>
          <p:cNvSpPr/>
          <p:nvPr/>
        </p:nvSpPr>
        <p:spPr>
          <a:xfrm>
            <a:off x="191236" y="2815270"/>
            <a:ext cx="10794814" cy="50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output in both CSV, JSON formats – stored to MongoDB in JSON 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EFDC23-C7BA-4998-AE22-0A5A5EF25BE3}"/>
              </a:ext>
            </a:extLst>
          </p:cNvPr>
          <p:cNvSpPr/>
          <p:nvPr/>
        </p:nvSpPr>
        <p:spPr>
          <a:xfrm>
            <a:off x="191235" y="3539492"/>
            <a:ext cx="10794815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Map visualization with Leaflet –show multiple maps in dashboard format for quick views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17453-BE8B-43BA-A986-F1B4CDE78426}"/>
              </a:ext>
            </a:extLst>
          </p:cNvPr>
          <p:cNvSpPr/>
          <p:nvPr/>
        </p:nvSpPr>
        <p:spPr>
          <a:xfrm>
            <a:off x="191236" y="4255277"/>
            <a:ext cx="10794816" cy="8466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D3 Scatter Plot with variable axis to compare measures – colors determined as a product multiplier of each axis </a:t>
            </a:r>
          </a:p>
          <a:p>
            <a:r>
              <a:rPr lang="en-US" dirty="0">
                <a:solidFill>
                  <a:schemeClr val="tx1"/>
                </a:solidFill>
              </a:rPr>
              <a:t>Best product multiplier cities rankings are green, near plot origin. Worst are Maroon, far from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D13A3-C7A6-4722-9ACC-DDED7903805C}"/>
              </a:ext>
            </a:extLst>
          </p:cNvPr>
          <p:cNvSpPr/>
          <p:nvPr/>
        </p:nvSpPr>
        <p:spPr>
          <a:xfrm>
            <a:off x="191236" y="5315476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Tabular output of data to provide numerical reference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BF89F-1663-415C-ADF7-3971208FACA5}"/>
              </a:ext>
            </a:extLst>
          </p:cNvPr>
          <p:cNvSpPr/>
          <p:nvPr/>
        </p:nvSpPr>
        <p:spPr>
          <a:xfrm>
            <a:off x="191235" y="2010780"/>
            <a:ext cx="10794813" cy="5032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manually scraped then munged and merged in Python – latitude, longitude determined by Geocoding API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BD6493-21F8-4A02-90AB-846930AD2FC1}"/>
              </a:ext>
            </a:extLst>
          </p:cNvPr>
          <p:cNvSpPr/>
          <p:nvPr/>
        </p:nvSpPr>
        <p:spPr>
          <a:xfrm>
            <a:off x="191236" y="6031261"/>
            <a:ext cx="10794812" cy="5022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8255"/>
            <a:ext cx="10515600" cy="1001449"/>
          </a:xfrm>
        </p:spPr>
        <p:txBody>
          <a:bodyPr/>
          <a:lstStyle/>
          <a:p>
            <a:r>
              <a:rPr lang="en-US" b="1" dirty="0"/>
              <a:t>Dashboard Snapshot: Multi-Leaflet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DDFA2-FA89-4050-B15A-5B2D64CB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9" y="887183"/>
            <a:ext cx="7998469" cy="57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Snapshot: D3 Variable-Axis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3C27-A6F4-4278-97D0-DBFFBC03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053497"/>
            <a:ext cx="9953512" cy="54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87896"/>
          </a:xfrm>
        </p:spPr>
        <p:txBody>
          <a:bodyPr/>
          <a:lstStyle/>
          <a:p>
            <a:r>
              <a:rPr lang="en-US" b="1" dirty="0"/>
              <a:t>Dashboard Snapshots - Leaflet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3463A-42AE-479A-BCDF-C63E9061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105430"/>
            <a:ext cx="7805665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23052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3" y="157050"/>
            <a:ext cx="10515600" cy="756448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AFDB34-89EC-4683-8CD3-397BA707F870}"/>
              </a:ext>
            </a:extLst>
          </p:cNvPr>
          <p:cNvSpPr/>
          <p:nvPr/>
        </p:nvSpPr>
        <p:spPr>
          <a:xfrm>
            <a:off x="508001" y="2950552"/>
            <a:ext cx="10151532" cy="9568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Happiness, Health, Income and Environment / Greenspaces show the strongest linear cross-correlation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Weather did not strongly correlate to any other measure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Costs only lightly correlated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33B06-3CB4-4B18-9356-349454FA16A6}"/>
              </a:ext>
            </a:extLst>
          </p:cNvPr>
          <p:cNvSpPr/>
          <p:nvPr/>
        </p:nvSpPr>
        <p:spPr>
          <a:xfrm>
            <a:off x="508001" y="4547703"/>
            <a:ext cx="10151532" cy="15085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Issues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 denominator cities reduced the list to 100 (from ~ 300)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Rankings had to be normalized to a scale of 1-100 (ranking of 189 wouldn’t make sense)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Historical weather APIs not available without significant cost (Openweather)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54727-F163-4AE1-87DB-9356B837CA9A}"/>
              </a:ext>
            </a:extLst>
          </p:cNvPr>
          <p:cNvSpPr/>
          <p:nvPr/>
        </p:nvSpPr>
        <p:spPr>
          <a:xfrm>
            <a:off x="508001" y="1502382"/>
            <a:ext cx="10151532" cy="6265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 every city has it all</a:t>
            </a:r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371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US Cities to Live</vt:lpstr>
      <vt:lpstr>The Story</vt:lpstr>
      <vt:lpstr>Data Sources, Methodologies</vt:lpstr>
      <vt:lpstr>Dashboard Snapshot: Multi-Leaflet</vt:lpstr>
      <vt:lpstr>Dashboard Snapshot: D3 Variable-Axis Scatter Plot</vt:lpstr>
      <vt:lpstr>Dashboard Snapshots - Leaflet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2</cp:revision>
  <dcterms:created xsi:type="dcterms:W3CDTF">2019-11-27T04:14:59Z</dcterms:created>
  <dcterms:modified xsi:type="dcterms:W3CDTF">2019-12-04T18:46:45Z</dcterms:modified>
</cp:coreProperties>
</file>