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me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4149080"/>
            <a:ext cx="864096" cy="432048"/>
          </a:xfrm>
          <a:prstGeom prst="rect">
            <a:avLst/>
          </a:prstGeom>
        </p:spPr>
      </p:pic>
      <p:pic>
        <p:nvPicPr>
          <p:cNvPr id="8" name="Picture 7" descr="anticlockwis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9512" y="1916832"/>
            <a:ext cx="950731" cy="950731"/>
          </a:xfrm>
          <a:prstGeom prst="rect">
            <a:avLst/>
          </a:prstGeom>
        </p:spPr>
      </p:pic>
      <p:pic>
        <p:nvPicPr>
          <p:cNvPr id="9" name="Picture 8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996952"/>
            <a:ext cx="812698" cy="406349"/>
          </a:xfrm>
          <a:prstGeom prst="rect">
            <a:avLst/>
          </a:prstGeom>
        </p:spPr>
      </p:pic>
      <p:pic>
        <p:nvPicPr>
          <p:cNvPr id="10" name="Picture 9" descr="barmagne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364088" y="5877272"/>
            <a:ext cx="2314690" cy="578672"/>
          </a:xfrm>
          <a:prstGeom prst="rect">
            <a:avLst/>
          </a:prstGeom>
        </p:spPr>
      </p:pic>
      <p:pic>
        <p:nvPicPr>
          <p:cNvPr id="11" name="Picture 10" descr="challeng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100392" y="4221088"/>
            <a:ext cx="737365" cy="737365"/>
          </a:xfrm>
          <a:prstGeom prst="rect">
            <a:avLst/>
          </a:prstGeom>
        </p:spPr>
      </p:pic>
      <p:pic>
        <p:nvPicPr>
          <p:cNvPr id="14" name="Picture 13" descr="coppercoils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3528" y="188640"/>
            <a:ext cx="720080" cy="1440160"/>
          </a:xfrm>
          <a:prstGeom prst="rect">
            <a:avLst/>
          </a:prstGeom>
        </p:spPr>
      </p:pic>
      <p:pic>
        <p:nvPicPr>
          <p:cNvPr id="15" name="Picture 14" descr="currentsourc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3528" y="5232603"/>
            <a:ext cx="812698" cy="1625397"/>
          </a:xfrm>
          <a:prstGeom prst="rect">
            <a:avLst/>
          </a:prstGeom>
        </p:spPr>
      </p:pic>
      <p:pic>
        <p:nvPicPr>
          <p:cNvPr id="16" name="Picture 15" descr="currentwire-down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316416" y="1844824"/>
            <a:ext cx="406349" cy="406349"/>
          </a:xfrm>
          <a:prstGeom prst="rect">
            <a:avLst/>
          </a:prstGeom>
        </p:spPr>
      </p:pic>
      <p:pic>
        <p:nvPicPr>
          <p:cNvPr id="17" name="Picture 16" descr="einstein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779912" y="5445224"/>
            <a:ext cx="1269768" cy="1269768"/>
          </a:xfrm>
          <a:prstGeom prst="rect">
            <a:avLst/>
          </a:prstGeom>
        </p:spPr>
      </p:pic>
      <p:pic>
        <p:nvPicPr>
          <p:cNvPr id="18" name="Picture 17" descr="electromagnet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956376" y="188640"/>
            <a:ext cx="894193" cy="1296144"/>
          </a:xfrm>
          <a:prstGeom prst="rect">
            <a:avLst/>
          </a:prstGeom>
        </p:spPr>
      </p:pic>
      <p:pic>
        <p:nvPicPr>
          <p:cNvPr id="20" name="Picture 19" descr="go1-down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028384" y="5661248"/>
            <a:ext cx="974442" cy="974442"/>
          </a:xfrm>
          <a:prstGeom prst="rect">
            <a:avLst/>
          </a:prstGeom>
        </p:spPr>
      </p:pic>
      <p:pic>
        <p:nvPicPr>
          <p:cNvPr id="22" name="Picture 21" descr="neodymium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660232" y="188640"/>
            <a:ext cx="892282" cy="446141"/>
          </a:xfrm>
          <a:prstGeom prst="rect">
            <a:avLst/>
          </a:prstGeom>
        </p:spPr>
      </p:pic>
      <p:pic>
        <p:nvPicPr>
          <p:cNvPr id="24" name="Picture 23" descr="compasswip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763688" y="5703500"/>
            <a:ext cx="1154500" cy="1154500"/>
          </a:xfrm>
          <a:prstGeom prst="rect">
            <a:avLst/>
          </a:prstGeom>
        </p:spPr>
      </p:pic>
      <p:pic>
        <p:nvPicPr>
          <p:cNvPr id="25" name="Picture 24" descr="horseshoemagnet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380312" y="2492896"/>
            <a:ext cx="1559373" cy="1559373"/>
          </a:xfrm>
          <a:prstGeom prst="rect">
            <a:avLst/>
          </a:prstGeom>
        </p:spPr>
      </p:pic>
      <p:pic>
        <p:nvPicPr>
          <p:cNvPr id="26" name="Picture 25" descr="lightbulb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331640" y="188640"/>
            <a:ext cx="720080" cy="720080"/>
          </a:xfrm>
          <a:prstGeom prst="rect">
            <a:avLst/>
          </a:prstGeom>
        </p:spPr>
      </p:pic>
      <p:sp>
        <p:nvSpPr>
          <p:cNvPr id="28" name="Text Box 11"/>
          <p:cNvSpPr txBox="1">
            <a:spLocks noChangeArrowheads="1"/>
          </p:cNvSpPr>
          <p:nvPr userDrawn="1"/>
        </p:nvSpPr>
        <p:spPr bwMode="auto">
          <a:xfrm>
            <a:off x="1187624" y="5229200"/>
            <a:ext cx="30963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/>
                </a:solidFill>
              </a:rPr>
              <a:t>Maza</a:t>
            </a:r>
            <a:r>
              <a:rPr lang="en-US" sz="1400" b="1" dirty="0" smtClean="0">
                <a:solidFill>
                  <a:schemeClr val="accent6"/>
                </a:solidFill>
              </a:rPr>
              <a:t> Learn Private Limited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1619672" y="3717032"/>
            <a:ext cx="57658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sz="3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You have </a:t>
            </a:r>
            <a:r>
              <a:rPr lang="en-US" sz="1200" dirty="0" smtClean="0">
                <a:solidFill>
                  <a:schemeClr val="accent2"/>
                </a:solidFill>
              </a:rPr>
              <a:t>successfully completed Electromagnetism</a:t>
            </a:r>
            <a:endParaRPr lang="en-US" sz="12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and are awarded this </a:t>
            </a:r>
            <a:r>
              <a:rPr lang="en-US" sz="1200" dirty="0" smtClean="0">
                <a:solidFill>
                  <a:schemeClr val="accent2"/>
                </a:solidFill>
              </a:rPr>
              <a:t>certificate in </a:t>
            </a:r>
            <a:r>
              <a:rPr lang="en-US" sz="1200" dirty="0">
                <a:solidFill>
                  <a:schemeClr val="accent2"/>
                </a:solidFill>
              </a:rPr>
              <a:t>recognition of your accomplishments.</a:t>
            </a:r>
          </a:p>
        </p:txBody>
      </p:sp>
      <p:sp>
        <p:nvSpPr>
          <p:cNvPr id="30" name="Rectangle 8"/>
          <p:cNvSpPr txBox="1">
            <a:spLocks noChangeArrowheads="1"/>
          </p:cNvSpPr>
          <p:nvPr userDrawn="1"/>
        </p:nvSpPr>
        <p:spPr>
          <a:xfrm>
            <a:off x="1236812" y="2552774"/>
            <a:ext cx="6400800" cy="83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extrusionH="165100" contourW="12700" prstMaterial="legacyWireframe">
              <a:bevelT w="139700" prst="relaxedInset"/>
              <a:bevelB w="25400"/>
              <a:contourClr>
                <a:schemeClr val="accent4"/>
              </a:contourClr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 smtClean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9180000" algn="bl" rotWithShape="0">
                    <a:schemeClr val="accent4">
                      <a:alpha val="41000"/>
                    </a:schemeClr>
                  </a:outerShdw>
                </a:effectLst>
                <a:latin typeface="Stereofidelic" pitchFamily="2" charset="0"/>
              </a:rPr>
              <a:t>CONGRATULATIONS!</a:t>
            </a:r>
            <a:endParaRPr lang="en-US" sz="8800" b="1" dirty="0">
              <a:ln w="22225">
                <a:solidFill>
                  <a:schemeClr val="accent4"/>
                </a:solidFill>
                <a:prstDash val="solid"/>
              </a:ln>
              <a:solidFill>
                <a:schemeClr val="accent4"/>
              </a:solidFill>
              <a:effectLst>
                <a:outerShdw dist="38100" dir="9180000" algn="bl" rotWithShape="0">
                  <a:schemeClr val="accent4">
                    <a:alpha val="41000"/>
                  </a:schemeClr>
                </a:outerShdw>
              </a:effectLst>
              <a:latin typeface="Stereofidelic" pitchFamily="2" charset="0"/>
            </a:endParaRPr>
          </a:p>
        </p:txBody>
      </p:sp>
      <p:sp>
        <p:nvSpPr>
          <p:cNvPr id="31" name="Rectangle 10"/>
          <p:cNvSpPr txBox="1">
            <a:spLocks noChangeArrowheads="1"/>
          </p:cNvSpPr>
          <p:nvPr userDrawn="1"/>
        </p:nvSpPr>
        <p:spPr>
          <a:xfrm>
            <a:off x="1907704" y="1916832"/>
            <a:ext cx="5359400" cy="596156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Electromagnetism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3" name="Line 13"/>
          <p:cNvSpPr>
            <a:spLocks noChangeShapeType="1"/>
          </p:cNvSpPr>
          <p:nvPr userDrawn="1"/>
        </p:nvSpPr>
        <p:spPr bwMode="auto">
          <a:xfrm>
            <a:off x="5867400" y="5267298"/>
            <a:ext cx="17526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000"/>
          </a:p>
        </p:txBody>
      </p:sp>
      <p:sp>
        <p:nvSpPr>
          <p:cNvPr id="34" name="Text Box 11"/>
          <p:cNvSpPr txBox="1">
            <a:spLocks noChangeArrowheads="1"/>
          </p:cNvSpPr>
          <p:nvPr userDrawn="1"/>
        </p:nvSpPr>
        <p:spPr bwMode="auto">
          <a:xfrm>
            <a:off x="5868144" y="5301208"/>
            <a:ext cx="1728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Date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Rectangle 8"/>
          <p:cNvSpPr txBox="1">
            <a:spLocks noChangeArrowheads="1"/>
          </p:cNvSpPr>
          <p:nvPr userDrawn="1"/>
        </p:nvSpPr>
        <p:spPr>
          <a:xfrm>
            <a:off x="2771800" y="692696"/>
            <a:ext cx="3240360" cy="4061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none" spc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CERTIFIED Science</a:t>
            </a:r>
            <a:r>
              <a:rPr lang="en-US" sz="8800" b="1" cap="none" spc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 </a:t>
            </a:r>
            <a:r>
              <a:rPr lang="en-US" sz="4000" b="1" cap="none" spc="0" baseline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GenIus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tereofidelic" pitchFamily="2" charset="0"/>
            </a:endParaRPr>
          </a:p>
        </p:txBody>
      </p:sp>
      <p:pic>
        <p:nvPicPr>
          <p:cNvPr id="21" name="Picture 20" descr="greenballoon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2339752" y="116632"/>
            <a:ext cx="1152128" cy="1152128"/>
          </a:xfrm>
          <a:prstGeom prst="rect">
            <a:avLst/>
          </a:prstGeom>
        </p:spPr>
      </p:pic>
      <p:pic>
        <p:nvPicPr>
          <p:cNvPr id="19" name="Picture 18" descr="engine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3563888" y="0"/>
            <a:ext cx="1872208" cy="936104"/>
          </a:xfrm>
          <a:prstGeom prst="rect">
            <a:avLst/>
          </a:prstGeom>
        </p:spPr>
      </p:pic>
      <p:pic>
        <p:nvPicPr>
          <p:cNvPr id="23" name="Picture 22" descr="redballoon.pn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5508104" y="188640"/>
            <a:ext cx="938825" cy="938825"/>
          </a:xfrm>
          <a:prstGeom prst="rect">
            <a:avLst/>
          </a:prstGeom>
        </p:spPr>
      </p:pic>
      <p:pic>
        <p:nvPicPr>
          <p:cNvPr id="12" name="Picture 11" descr="check.pn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2627784" y="3356992"/>
            <a:ext cx="812698" cy="8126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F2E3-CEB7-41C6-ABBE-CD8BB7A9FEFC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sridhar</dc:creator>
  <cp:lastModifiedBy>sridhar</cp:lastModifiedBy>
  <cp:revision>6</cp:revision>
  <dcterms:created xsi:type="dcterms:W3CDTF">2013-02-28T06:46:58Z</dcterms:created>
  <dcterms:modified xsi:type="dcterms:W3CDTF">2013-06-08T12:16:05Z</dcterms:modified>
</cp:coreProperties>
</file>