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222-8959-4B95-B997-ADFF8A86DC8B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C435-30D6-4E89-A9AF-779D36001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222-8959-4B95-B997-ADFF8A86DC8B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C435-30D6-4E89-A9AF-779D36001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222-8959-4B95-B997-ADFF8A86DC8B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C435-30D6-4E89-A9AF-779D36001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222-8959-4B95-B997-ADFF8A86DC8B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C435-30D6-4E89-A9AF-779D36001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222-8959-4B95-B997-ADFF8A86DC8B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C435-30D6-4E89-A9AF-779D36001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222-8959-4B95-B997-ADFF8A86DC8B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C435-30D6-4E89-A9AF-779D36001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222-8959-4B95-B997-ADFF8A86DC8B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C435-30D6-4E89-A9AF-779D36001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222-8959-4B95-B997-ADFF8A86DC8B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C435-30D6-4E89-A9AF-779D36001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222-8959-4B95-B997-ADFF8A86DC8B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C435-30D6-4E89-A9AF-779D36001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222-8959-4B95-B997-ADFF8A86DC8B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C435-30D6-4E89-A9AF-779D36001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222-8959-4B95-B997-ADFF8A86DC8B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C435-30D6-4E89-A9AF-779D36001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7222-8959-4B95-B997-ADFF8A86DC8B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0C435-30D6-4E89-A9AF-779D36001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928926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26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28926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28926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928926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28926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28926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28926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28926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28926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8926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28926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00562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00562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00562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00562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00562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00562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00562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00562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00562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500562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00562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500562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29388" y="13572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29388" y="17144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29388" y="207167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29388" y="242886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29388" y="278605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29388" y="314324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9388" y="350043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29388" y="385762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429388" y="421481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29388" y="457200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29388" y="49291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29388" y="52863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357686" y="571480"/>
            <a:ext cx="1107996" cy="369332"/>
          </a:xfrm>
          <a:prstGeom prst="rect">
            <a:avLst/>
          </a:prstGeom>
          <a:ln>
            <a:beve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dirty="0" smtClean="0"/>
              <a:t>初始状态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1857356" y="2071678"/>
            <a:ext cx="285752" cy="285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164305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b</a:t>
            </a:r>
            <a:r>
              <a:rPr lang="en-US" altLang="zh-CN" dirty="0" smtClean="0">
                <a:solidFill>
                  <a:schemeClr val="accent1"/>
                </a:solidFill>
              </a:rPr>
              <a:t>ase[0] + 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7422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22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57422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57422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57422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22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57422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57422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57422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57422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57422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57422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29058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29058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29058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29058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29058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29058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29058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29058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29058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29058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29058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29058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1857356" y="1357298"/>
            <a:ext cx="285752" cy="285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rot="5400000">
            <a:off x="1786712" y="185657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57422" y="2000240"/>
            <a:ext cx="720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29058" y="2000240"/>
            <a:ext cx="720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2" name="肘形连接符 71"/>
          <p:cNvCxnSpPr>
            <a:stCxn id="65" idx="1"/>
            <a:endCxn id="24" idx="3"/>
          </p:cNvCxnSpPr>
          <p:nvPr/>
        </p:nvCxnSpPr>
        <p:spPr>
          <a:xfrm rot="10800000">
            <a:off x="3077422" y="1470526"/>
            <a:ext cx="85163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29388" y="13572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29388" y="17144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429388" y="207167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29388" y="242886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29388" y="278605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429388" y="314324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429388" y="350043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429388" y="385762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29388" y="421481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429388" y="457200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429388" y="49291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29388" y="52863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000496" y="642918"/>
            <a:ext cx="1242648" cy="369332"/>
          </a:xfrm>
          <a:prstGeom prst="rect">
            <a:avLst/>
          </a:prstGeom>
          <a:ln>
            <a:beve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err="1" smtClean="0"/>
              <a:t>a@acf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33" grpId="0" animBg="1"/>
      <p:bldP spid="45" grpId="0" animBg="1"/>
      <p:bldP spid="57" grpId="0" animBg="1"/>
      <p:bldP spid="64" grpId="0" animBg="1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1857356" y="2786058"/>
            <a:ext cx="285752" cy="285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23574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base[2] + c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7422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22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57422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57422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57422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22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57422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57422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57422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57422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57422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57422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29058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29058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29058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29058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29058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29058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29058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29058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29058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29058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29058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29058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1857356" y="2071678"/>
            <a:ext cx="285752" cy="285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rot="5400000">
            <a:off x="1786712" y="257095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57422" y="2714620"/>
            <a:ext cx="720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29058" y="2714620"/>
            <a:ext cx="720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72" name="肘形连接符 71"/>
          <p:cNvCxnSpPr>
            <a:stCxn id="65" idx="1"/>
          </p:cNvCxnSpPr>
          <p:nvPr/>
        </p:nvCxnSpPr>
        <p:spPr>
          <a:xfrm rot="10800000">
            <a:off x="3071802" y="2214554"/>
            <a:ext cx="857256" cy="6847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29388" y="13572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29388" y="17144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429388" y="207167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29388" y="242886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29388" y="278605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429388" y="314324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429388" y="350043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429388" y="385762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29388" y="421481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429388" y="457200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429388" y="49291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29388" y="52863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714744" y="714356"/>
            <a:ext cx="1229824" cy="369332"/>
          </a:xfrm>
          <a:prstGeom prst="rect">
            <a:avLst/>
          </a:prstGeom>
          <a:ln>
            <a:beve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err="1" smtClean="0"/>
              <a:t>c@acf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35" grpId="0" animBg="1"/>
      <p:bldP spid="47" grpId="0" animBg="1"/>
      <p:bldP spid="57" grpId="0" animBg="1"/>
      <p:bldP spid="64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1785918" y="3429000"/>
            <a:ext cx="285752" cy="285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300037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base[4] + f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7422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22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57422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57422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57422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22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57422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57422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57422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57422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57422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57422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29058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29058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29058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29058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29058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29058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29058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29058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29058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29058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29058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29058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1785918" y="2714620"/>
            <a:ext cx="285752" cy="285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rot="5400000">
            <a:off x="1715274" y="321389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57422" y="3429000"/>
            <a:ext cx="720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29058" y="3429000"/>
            <a:ext cx="720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2" name="肘形连接符 71"/>
          <p:cNvCxnSpPr>
            <a:stCxn id="65" idx="1"/>
          </p:cNvCxnSpPr>
          <p:nvPr/>
        </p:nvCxnSpPr>
        <p:spPr>
          <a:xfrm rot="10800000">
            <a:off x="3071802" y="2928934"/>
            <a:ext cx="857256" cy="6847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29388" y="13572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29388" y="17144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429388" y="207167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29388" y="242886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29388" y="278605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429388" y="314324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429388" y="350043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429388" y="385762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29388" y="421481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429388" y="457200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429388" y="49291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29388" y="52863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786182" y="642918"/>
            <a:ext cx="1202573" cy="369332"/>
          </a:xfrm>
          <a:prstGeom prst="rect">
            <a:avLst/>
          </a:prstGeom>
          <a:ln>
            <a:beve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err="1" smtClean="0"/>
              <a:t>f@acf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37" grpId="0" animBg="1"/>
      <p:bldP spid="49" grpId="0" animBg="1"/>
      <p:bldP spid="57" grpId="0" animBg="1"/>
      <p:bldP spid="64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1857356" y="2428868"/>
            <a:ext cx="285752" cy="285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178592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base[0] + c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7422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22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57422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57422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57422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22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57422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57422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57422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57422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57422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57422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29058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29058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29058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29058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29058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29058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29058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29058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29058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29058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29058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29058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1857356" y="1357298"/>
            <a:ext cx="285752" cy="285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endCxn id="20" idx="0"/>
          </p:cNvCxnSpPr>
          <p:nvPr/>
        </p:nvCxnSpPr>
        <p:spPr>
          <a:xfrm rot="5400000">
            <a:off x="1608117" y="2035165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57422" y="2357430"/>
            <a:ext cx="720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929058" y="2357430"/>
            <a:ext cx="720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62" name="肘形连接符 61"/>
          <p:cNvCxnSpPr>
            <a:stCxn id="60" idx="1"/>
            <a:endCxn id="24" idx="3"/>
          </p:cNvCxnSpPr>
          <p:nvPr/>
        </p:nvCxnSpPr>
        <p:spPr>
          <a:xfrm rot="10800000">
            <a:off x="3077422" y="1470526"/>
            <a:ext cx="851636" cy="10715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29388" y="13572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29388" y="17144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429388" y="207167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429388" y="242886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429388" y="278605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429388" y="314324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29388" y="350043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429388" y="385762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429388" y="421481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29388" y="457200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429388" y="49291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29388" y="52863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786182" y="714356"/>
            <a:ext cx="1157368" cy="369332"/>
          </a:xfrm>
          <a:prstGeom prst="rect">
            <a:avLst/>
          </a:prstGeom>
          <a:ln>
            <a:beve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err="1" smtClean="0"/>
              <a:t>c@ca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34" grpId="0" animBg="1"/>
      <p:bldP spid="46" grpId="0" animBg="1"/>
      <p:bldP spid="57" grpId="0" animBg="1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357422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22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57422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57422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57422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22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57422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57422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57422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57422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57422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57422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00562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00562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00562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00562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00562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00562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00562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00562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00562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00562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00562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00562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1928794" y="2500306"/>
            <a:ext cx="192825" cy="208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7" idx="0"/>
            <a:endCxn id="64" idx="4"/>
          </p:cNvCxnSpPr>
          <p:nvPr/>
        </p:nvCxnSpPr>
        <p:spPr>
          <a:xfrm rot="5400000" flipH="1" flipV="1">
            <a:off x="1915120" y="2390219"/>
            <a:ext cx="2201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928794" y="2071678"/>
            <a:ext cx="192825" cy="208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1" name="乘号 90"/>
          <p:cNvSpPr/>
          <p:nvPr/>
        </p:nvSpPr>
        <p:spPr>
          <a:xfrm>
            <a:off x="2500298" y="2000240"/>
            <a:ext cx="357190" cy="35719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search-empty"/>
          <p:cNvGrpSpPr/>
          <p:nvPr/>
        </p:nvGrpSpPr>
        <p:grpSpPr>
          <a:xfrm>
            <a:off x="3071802" y="2143116"/>
            <a:ext cx="1643074" cy="2500330"/>
            <a:chOff x="3071802" y="2143116"/>
            <a:chExt cx="1643074" cy="2500330"/>
          </a:xfrm>
        </p:grpSpPr>
        <p:cxnSp>
          <p:nvCxnSpPr>
            <p:cNvPr id="87" name="肘形连接符 86"/>
            <p:cNvCxnSpPr/>
            <p:nvPr/>
          </p:nvCxnSpPr>
          <p:spPr>
            <a:xfrm>
              <a:off x="3071802" y="2143116"/>
              <a:ext cx="1588" cy="250033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357554" y="2928934"/>
              <a:ext cx="1357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1"/>
                  </a:solidFill>
                </a:rPr>
                <a:t>s</a:t>
              </a:r>
              <a:r>
                <a:rPr lang="en-US" altLang="zh-CN" sz="1200" dirty="0" smtClean="0">
                  <a:solidFill>
                    <a:schemeClr val="accent1"/>
                  </a:solidFill>
                </a:rPr>
                <a:t>earch empty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357422" y="2357430"/>
            <a:ext cx="720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95" name="椭圆 94"/>
          <p:cNvSpPr/>
          <p:nvPr/>
        </p:nvSpPr>
        <p:spPr>
          <a:xfrm>
            <a:off x="1714480" y="2500306"/>
            <a:ext cx="192825" cy="208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6" name="椭圆 95"/>
          <p:cNvSpPr/>
          <p:nvPr/>
        </p:nvSpPr>
        <p:spPr>
          <a:xfrm>
            <a:off x="1738661" y="4566942"/>
            <a:ext cx="192825" cy="208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95" idx="4"/>
            <a:endCxn id="96" idx="0"/>
          </p:cNvCxnSpPr>
          <p:nvPr/>
        </p:nvCxnSpPr>
        <p:spPr>
          <a:xfrm rot="16200000" flipH="1">
            <a:off x="893892" y="3625760"/>
            <a:ext cx="1858182" cy="24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357422" y="4500570"/>
            <a:ext cx="720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500562" y="4500570"/>
            <a:ext cx="720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28662" y="2285992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/>
                </a:solidFill>
              </a:rPr>
              <a:t>base[3] + a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grpSp>
        <p:nvGrpSpPr>
          <p:cNvPr id="68" name="逆向计算offset"/>
          <p:cNvGrpSpPr/>
          <p:nvPr/>
        </p:nvGrpSpPr>
        <p:grpSpPr>
          <a:xfrm>
            <a:off x="1643042" y="2542096"/>
            <a:ext cx="715968" cy="2143140"/>
            <a:chOff x="1643042" y="2542096"/>
            <a:chExt cx="715968" cy="2143140"/>
          </a:xfrm>
        </p:grpSpPr>
        <p:cxnSp>
          <p:nvCxnSpPr>
            <p:cNvPr id="55" name="肘形连接符 54"/>
            <p:cNvCxnSpPr>
              <a:stCxn id="99" idx="1"/>
              <a:endCxn id="94" idx="1"/>
            </p:cNvCxnSpPr>
            <p:nvPr/>
          </p:nvCxnSpPr>
          <p:spPr>
            <a:xfrm rot="10800000">
              <a:off x="2357422" y="2542096"/>
              <a:ext cx="1588" cy="214314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643042" y="3214686"/>
              <a:ext cx="642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/>
                  </a:solidFill>
                </a:rPr>
                <a:t>9 – a </a:t>
              </a:r>
            </a:p>
          </p:txBody>
        </p:sp>
      </p:grpSp>
      <p:sp>
        <p:nvSpPr>
          <p:cNvPr id="69" name="矩形 68"/>
          <p:cNvSpPr/>
          <p:nvPr/>
        </p:nvSpPr>
        <p:spPr>
          <a:xfrm>
            <a:off x="595653" y="3209620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base[4] + 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8" name="肘形连接符 57"/>
          <p:cNvCxnSpPr>
            <a:stCxn id="100" idx="1"/>
            <a:endCxn id="94" idx="3"/>
          </p:cNvCxnSpPr>
          <p:nvPr/>
        </p:nvCxnSpPr>
        <p:spPr>
          <a:xfrm rot="10800000">
            <a:off x="3077422" y="2542096"/>
            <a:ext cx="1423140" cy="2143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72198" y="13572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72198" y="17144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72198" y="207167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072198" y="242886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72198" y="278605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72198" y="314324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72198" y="350043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72198" y="385762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72198" y="421481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072198" y="457200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072198" y="49291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072198" y="52863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286248" y="642918"/>
            <a:ext cx="1170192" cy="369332"/>
          </a:xfrm>
          <a:prstGeom prst="rect">
            <a:avLst/>
          </a:prstGeom>
          <a:ln>
            <a:beve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err="1" smtClean="0"/>
              <a:t>a@ca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0"/>
                            </p:stCondLst>
                            <p:childTnLst>
                              <p:par>
                                <p:cTn id="5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0"/>
                            </p:stCondLst>
                            <p:childTnLst>
                              <p:par>
                                <p:cTn id="6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4500"/>
                            </p:stCondLst>
                            <p:childTnLst>
                              <p:par>
                                <p:cTn id="8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8500"/>
                            </p:stCondLst>
                            <p:childTnLst>
                              <p:par>
                                <p:cTn id="9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2500"/>
                            </p:stCondLst>
                            <p:childTnLst>
                              <p:par>
                                <p:cTn id="9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52" grpId="0" animBg="1"/>
      <p:bldP spid="57" grpId="0" animBg="1"/>
      <p:bldP spid="57" grpId="1" animBg="1"/>
      <p:bldP spid="64" grpId="0" animBg="1"/>
      <p:bldP spid="64" grpId="1" animBg="1"/>
      <p:bldP spid="91" grpId="0" animBg="1"/>
      <p:bldP spid="94" grpId="0" animBg="1"/>
      <p:bldP spid="95" grpId="2" animBg="1"/>
      <p:bldP spid="96" grpId="0" animBg="1"/>
      <p:bldP spid="99" grpId="0" animBg="1"/>
      <p:bldP spid="100" grpId="0" animBg="1"/>
      <p:bldP spid="101" grpId="0"/>
      <p:bldP spid="101" grpId="1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357422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57422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57422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57422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57422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22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57422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57422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57422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22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57422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57422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00562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00562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00562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00562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00562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00562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00562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00562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00562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00562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00562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00562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72198" y="13572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72198" y="17144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72198" y="207167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72198" y="242886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072198" y="278605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72198" y="314324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072198" y="350043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72198" y="385762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72198" y="421481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072198" y="457200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072198" y="49291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72198" y="52863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357686" y="571480"/>
            <a:ext cx="1107996" cy="369332"/>
          </a:xfrm>
          <a:prstGeom prst="rect">
            <a:avLst/>
          </a:prstGeom>
          <a:ln>
            <a:beve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dirty="0" smtClean="0"/>
              <a:t>结束</a:t>
            </a:r>
            <a:r>
              <a:rPr lang="zh-CN" altLang="en-US" dirty="0" smtClean="0"/>
              <a:t>状态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357422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57422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57422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57422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57422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22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57422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57422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57422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22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57422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57422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00562" y="12858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00562" y="16430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00562" y="200024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00562" y="235743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00562" y="271462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00562" y="307181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00562" y="342900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00562" y="378619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00562" y="414338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00562" y="450057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00562" y="485776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00562" y="5214950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72198" y="13572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72198" y="17144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72198" y="207167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72198" y="242886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072198" y="278605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72198" y="314324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072198" y="350043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72198" y="385762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72198" y="421481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072198" y="457200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072198" y="492919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72198" y="5286388"/>
            <a:ext cx="72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643438" y="571480"/>
            <a:ext cx="978153" cy="369332"/>
          </a:xfrm>
          <a:prstGeom prst="rect">
            <a:avLst/>
          </a:prstGeom>
          <a:ln>
            <a:beve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查找</a:t>
            </a:r>
            <a:r>
              <a:rPr lang="en-US" altLang="zh-CN" dirty="0" err="1" smtClean="0"/>
              <a:t>acf</a:t>
            </a:r>
            <a:endParaRPr lang="zh-CN" altLang="en-US" dirty="0" smtClean="0"/>
          </a:p>
        </p:txBody>
      </p:sp>
      <p:cxnSp>
        <p:nvCxnSpPr>
          <p:cNvPr id="51" name="肘形连接符 50"/>
          <p:cNvCxnSpPr>
            <a:stCxn id="27" idx="3"/>
            <a:endCxn id="41" idx="1"/>
          </p:cNvCxnSpPr>
          <p:nvPr/>
        </p:nvCxnSpPr>
        <p:spPr>
          <a:xfrm>
            <a:off x="3077422" y="1470526"/>
            <a:ext cx="1423140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143240" y="1071546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base[0] </a:t>
            </a:r>
            <a:r>
              <a:rPr lang="en-US" altLang="zh-CN" dirty="0" smtClean="0">
                <a:solidFill>
                  <a:schemeClr val="accent1"/>
                </a:solidFill>
              </a:rPr>
              <a:t>+ 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286116" y="314324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base[4] </a:t>
            </a:r>
            <a:r>
              <a:rPr lang="en-US" altLang="zh-CN" dirty="0" smtClean="0">
                <a:solidFill>
                  <a:schemeClr val="accent1"/>
                </a:solidFill>
              </a:rPr>
              <a:t>+ f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79" name="肘形连接符 78"/>
          <p:cNvCxnSpPr>
            <a:stCxn id="29" idx="3"/>
            <a:endCxn id="43" idx="1"/>
          </p:cNvCxnSpPr>
          <p:nvPr/>
        </p:nvCxnSpPr>
        <p:spPr>
          <a:xfrm>
            <a:off x="3077422" y="2184906"/>
            <a:ext cx="1423140" cy="714380"/>
          </a:xfrm>
          <a:prstGeom prst="bentConnector3">
            <a:avLst>
              <a:gd name="adj1" fmla="val 459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214678" y="2143116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base[2] </a:t>
            </a:r>
            <a:r>
              <a:rPr lang="en-US" altLang="zh-CN" dirty="0" smtClean="0">
                <a:solidFill>
                  <a:schemeClr val="accent1"/>
                </a:solidFill>
              </a:rPr>
              <a:t>+ </a:t>
            </a:r>
            <a:r>
              <a:rPr lang="en-US" altLang="zh-CN" dirty="0" smtClean="0">
                <a:solidFill>
                  <a:schemeClr val="accent1"/>
                </a:solidFill>
              </a:rPr>
              <a:t>c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85" name="肘形连接符 84"/>
          <p:cNvCxnSpPr>
            <a:stCxn id="31" idx="3"/>
            <a:endCxn id="45" idx="1"/>
          </p:cNvCxnSpPr>
          <p:nvPr/>
        </p:nvCxnSpPr>
        <p:spPr>
          <a:xfrm>
            <a:off x="3077422" y="2899286"/>
            <a:ext cx="1423140" cy="714380"/>
          </a:xfrm>
          <a:prstGeom prst="bentConnector3">
            <a:avLst>
              <a:gd name="adj1" fmla="val 391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5" grpId="0"/>
      <p:bldP spid="78" grpId="0"/>
      <p:bldP spid="8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504</Words>
  <Application>Microsoft Office PowerPoint</Application>
  <PresentationFormat>全屏显示(4:3)</PresentationFormat>
  <Paragraphs>330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sandstone</dc:creator>
  <cp:lastModifiedBy>sandstone</cp:lastModifiedBy>
  <cp:revision>159</cp:revision>
  <dcterms:created xsi:type="dcterms:W3CDTF">2020-10-23T11:49:17Z</dcterms:created>
  <dcterms:modified xsi:type="dcterms:W3CDTF">2020-10-25T09:06:36Z</dcterms:modified>
</cp:coreProperties>
</file>